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7" r:id="rId1"/>
    <p:sldMasterId id="2147483716" r:id="rId2"/>
  </p:sldMasterIdLst>
  <p:notesMasterIdLst>
    <p:notesMasterId r:id="rId171"/>
  </p:notesMasterIdLst>
  <p:sldIdLst>
    <p:sldId id="1324" r:id="rId3"/>
    <p:sldId id="263" r:id="rId4"/>
    <p:sldId id="707" r:id="rId5"/>
    <p:sldId id="706" r:id="rId6"/>
    <p:sldId id="705" r:id="rId7"/>
    <p:sldId id="1092" r:id="rId8"/>
    <p:sldId id="711" r:id="rId9"/>
    <p:sldId id="746" r:id="rId10"/>
    <p:sldId id="747" r:id="rId11"/>
    <p:sldId id="748" r:id="rId12"/>
    <p:sldId id="849" r:id="rId13"/>
    <p:sldId id="736" r:id="rId14"/>
    <p:sldId id="733" r:id="rId15"/>
    <p:sldId id="737" r:id="rId16"/>
    <p:sldId id="734" r:id="rId17"/>
    <p:sldId id="1049" r:id="rId18"/>
    <p:sldId id="1050" r:id="rId19"/>
    <p:sldId id="731" r:id="rId20"/>
    <p:sldId id="1093" r:id="rId21"/>
    <p:sldId id="1051" r:id="rId22"/>
    <p:sldId id="964" r:id="rId23"/>
    <p:sldId id="896" r:id="rId24"/>
    <p:sldId id="858" r:id="rId25"/>
    <p:sldId id="1006" r:id="rId26"/>
    <p:sldId id="1039" r:id="rId27"/>
    <p:sldId id="842" r:id="rId28"/>
    <p:sldId id="642" r:id="rId29"/>
    <p:sldId id="745" r:id="rId30"/>
    <p:sldId id="1094" r:id="rId31"/>
    <p:sldId id="1032" r:id="rId32"/>
    <p:sldId id="1033" r:id="rId33"/>
    <p:sldId id="1036" r:id="rId34"/>
    <p:sldId id="1034" r:id="rId35"/>
    <p:sldId id="1037" r:id="rId36"/>
    <p:sldId id="1048" r:id="rId37"/>
    <p:sldId id="1052" r:id="rId38"/>
    <p:sldId id="1005" r:id="rId39"/>
    <p:sldId id="994" r:id="rId40"/>
    <p:sldId id="1095" r:id="rId41"/>
    <p:sldId id="1007" r:id="rId42"/>
    <p:sldId id="859" r:id="rId43"/>
    <p:sldId id="1053" r:id="rId44"/>
    <p:sldId id="1096" r:id="rId45"/>
    <p:sldId id="864" r:id="rId46"/>
    <p:sldId id="1097" r:id="rId47"/>
    <p:sldId id="1001" r:id="rId48"/>
    <p:sldId id="1098" r:id="rId49"/>
    <p:sldId id="1044" r:id="rId50"/>
    <p:sldId id="1045" r:id="rId51"/>
    <p:sldId id="966" r:id="rId52"/>
    <p:sldId id="968" r:id="rId53"/>
    <p:sldId id="835" r:id="rId54"/>
    <p:sldId id="836" r:id="rId55"/>
    <p:sldId id="837" r:id="rId56"/>
    <p:sldId id="838" r:id="rId57"/>
    <p:sldId id="839" r:id="rId58"/>
    <p:sldId id="901" r:id="rId59"/>
    <p:sldId id="1099" r:id="rId60"/>
    <p:sldId id="870" r:id="rId61"/>
    <p:sldId id="1100" r:id="rId62"/>
    <p:sldId id="871" r:id="rId63"/>
    <p:sldId id="872" r:id="rId64"/>
    <p:sldId id="873" r:id="rId65"/>
    <p:sldId id="877" r:id="rId66"/>
    <p:sldId id="878" r:id="rId67"/>
    <p:sldId id="1101" r:id="rId68"/>
    <p:sldId id="971" r:id="rId69"/>
    <p:sldId id="972" r:id="rId70"/>
    <p:sldId id="973" r:id="rId71"/>
    <p:sldId id="974" r:id="rId72"/>
    <p:sldId id="976" r:id="rId73"/>
    <p:sldId id="978" r:id="rId74"/>
    <p:sldId id="979" r:id="rId75"/>
    <p:sldId id="982" r:id="rId76"/>
    <p:sldId id="983" r:id="rId77"/>
    <p:sldId id="977" r:id="rId78"/>
    <p:sldId id="984" r:id="rId79"/>
    <p:sldId id="899" r:id="rId80"/>
    <p:sldId id="1054" r:id="rId81"/>
    <p:sldId id="1055" r:id="rId82"/>
    <p:sldId id="809" r:id="rId83"/>
    <p:sldId id="1056" r:id="rId84"/>
    <p:sldId id="1057" r:id="rId85"/>
    <p:sldId id="879" r:id="rId86"/>
    <p:sldId id="880" r:id="rId87"/>
    <p:sldId id="882" r:id="rId88"/>
    <p:sldId id="883" r:id="rId89"/>
    <p:sldId id="884" r:id="rId90"/>
    <p:sldId id="1013" r:id="rId91"/>
    <p:sldId id="885" r:id="rId92"/>
    <p:sldId id="886" r:id="rId93"/>
    <p:sldId id="887" r:id="rId94"/>
    <p:sldId id="888" r:id="rId95"/>
    <p:sldId id="889" r:id="rId96"/>
    <p:sldId id="1058" r:id="rId97"/>
    <p:sldId id="890" r:id="rId98"/>
    <p:sldId id="1090" r:id="rId99"/>
    <p:sldId id="1062" r:id="rId100"/>
    <p:sldId id="1040" r:id="rId101"/>
    <p:sldId id="1063" r:id="rId102"/>
    <p:sldId id="1064" r:id="rId103"/>
    <p:sldId id="1066" r:id="rId104"/>
    <p:sldId id="1015" r:id="rId105"/>
    <p:sldId id="1046" r:id="rId106"/>
    <p:sldId id="902" r:id="rId107"/>
    <p:sldId id="903" r:id="rId108"/>
    <p:sldId id="904" r:id="rId109"/>
    <p:sldId id="905" r:id="rId110"/>
    <p:sldId id="906" r:id="rId111"/>
    <p:sldId id="907" r:id="rId112"/>
    <p:sldId id="908" r:id="rId113"/>
    <p:sldId id="1043" r:id="rId114"/>
    <p:sldId id="909" r:id="rId115"/>
    <p:sldId id="910" r:id="rId116"/>
    <p:sldId id="911" r:id="rId117"/>
    <p:sldId id="1102" r:id="rId118"/>
    <p:sldId id="1103" r:id="rId119"/>
    <p:sldId id="1071" r:id="rId120"/>
    <p:sldId id="916" r:id="rId121"/>
    <p:sldId id="1067" r:id="rId122"/>
    <p:sldId id="1068" r:id="rId123"/>
    <p:sldId id="1016" r:id="rId124"/>
    <p:sldId id="1017" r:id="rId125"/>
    <p:sldId id="1072" r:id="rId126"/>
    <p:sldId id="1074" r:id="rId127"/>
    <p:sldId id="1073" r:id="rId128"/>
    <p:sldId id="1022" r:id="rId129"/>
    <p:sldId id="1023" r:id="rId130"/>
    <p:sldId id="1076" r:id="rId131"/>
    <p:sldId id="1077" r:id="rId132"/>
    <p:sldId id="1078" r:id="rId133"/>
    <p:sldId id="918" r:id="rId134"/>
    <p:sldId id="919" r:id="rId135"/>
    <p:sldId id="1035" r:id="rId136"/>
    <p:sldId id="920" r:id="rId137"/>
    <p:sldId id="921" r:id="rId138"/>
    <p:sldId id="922" r:id="rId139"/>
    <p:sldId id="923" r:id="rId140"/>
    <p:sldId id="1080" r:id="rId141"/>
    <p:sldId id="1079" r:id="rId142"/>
    <p:sldId id="924" r:id="rId143"/>
    <p:sldId id="925" r:id="rId144"/>
    <p:sldId id="926" r:id="rId145"/>
    <p:sldId id="927" r:id="rId146"/>
    <p:sldId id="928" r:id="rId147"/>
    <p:sldId id="929" r:id="rId148"/>
    <p:sldId id="930" r:id="rId149"/>
    <p:sldId id="931" r:id="rId150"/>
    <p:sldId id="932" r:id="rId151"/>
    <p:sldId id="933" r:id="rId152"/>
    <p:sldId id="934" r:id="rId153"/>
    <p:sldId id="935" r:id="rId154"/>
    <p:sldId id="936" r:id="rId155"/>
    <p:sldId id="937" r:id="rId156"/>
    <p:sldId id="938" r:id="rId157"/>
    <p:sldId id="939" r:id="rId158"/>
    <p:sldId id="940" r:id="rId159"/>
    <p:sldId id="941" r:id="rId160"/>
    <p:sldId id="942" r:id="rId161"/>
    <p:sldId id="943" r:id="rId162"/>
    <p:sldId id="944" r:id="rId163"/>
    <p:sldId id="1082" r:id="rId164"/>
    <p:sldId id="946" r:id="rId165"/>
    <p:sldId id="1083" r:id="rId166"/>
    <p:sldId id="947" r:id="rId167"/>
    <p:sldId id="948" r:id="rId168"/>
    <p:sldId id="1084" r:id="rId169"/>
    <p:sldId id="1086" r:id="rId170"/>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572">
          <p15:clr>
            <a:srgbClr val="A4A3A4"/>
          </p15:clr>
        </p15:guide>
        <p15:guide id="3" orient="horz" pos="4247">
          <p15:clr>
            <a:srgbClr val="A4A3A4"/>
          </p15:clr>
        </p15:guide>
        <p15:guide id="4" orient="horz" pos="4125">
          <p15:clr>
            <a:srgbClr val="A4A3A4"/>
          </p15:clr>
        </p15:guide>
        <p15:guide id="5" pos="3840">
          <p15:clr>
            <a:srgbClr val="A4A3A4"/>
          </p15:clr>
        </p15:guide>
        <p15:guide id="6" pos="91">
          <p15:clr>
            <a:srgbClr val="A4A3A4"/>
          </p15:clr>
        </p15:guide>
        <p15:guide id="7" pos="7600">
          <p15:clr>
            <a:srgbClr val="A4A3A4"/>
          </p15:clr>
        </p15:guide>
        <p15:guide id="8" pos="393">
          <p15:clr>
            <a:srgbClr val="A4A3A4"/>
          </p15:clr>
        </p15:guide>
        <p15:guide id="9" pos="7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49"/>
    <a:srgbClr val="BCB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5" autoAdjust="0"/>
    <p:restoredTop sz="74558" autoAdjust="0"/>
  </p:normalViewPr>
  <p:slideViewPr>
    <p:cSldViewPr>
      <p:cViewPr varScale="1">
        <p:scale>
          <a:sx n="89" d="100"/>
          <a:sy n="89" d="100"/>
        </p:scale>
        <p:origin x="1120" y="176"/>
      </p:cViewPr>
      <p:guideLst>
        <p:guide orient="horz" pos="2160"/>
        <p:guide orient="horz" pos="572"/>
        <p:guide orient="horz" pos="4247"/>
        <p:guide orient="horz" pos="4125"/>
        <p:guide pos="3840"/>
        <p:guide pos="91"/>
        <p:guide pos="7600"/>
        <p:guide pos="393"/>
        <p:guide pos="73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1427F5B-BDD9-40F4-B7D0-B08D3FDA269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79" name="Rectangle 3">
            <a:extLst>
              <a:ext uri="{FF2B5EF4-FFF2-40B4-BE49-F238E27FC236}">
                <a16:creationId xmlns:a16="http://schemas.microsoft.com/office/drawing/2014/main" id="{363E4263-94E1-4D4D-9E7C-8D06454B212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5124" name="Rectangle 4">
            <a:extLst>
              <a:ext uri="{FF2B5EF4-FFF2-40B4-BE49-F238E27FC236}">
                <a16:creationId xmlns:a16="http://schemas.microsoft.com/office/drawing/2014/main" id="{E1F43AB6-52C2-C776-224C-E661552E20CF}"/>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2581" name="Rectangle 5">
            <a:extLst>
              <a:ext uri="{FF2B5EF4-FFF2-40B4-BE49-F238E27FC236}">
                <a16:creationId xmlns:a16="http://schemas.microsoft.com/office/drawing/2014/main" id="{1822054B-1735-4153-A310-9E537C5CF47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152582" name="Rectangle 6">
            <a:extLst>
              <a:ext uri="{FF2B5EF4-FFF2-40B4-BE49-F238E27FC236}">
                <a16:creationId xmlns:a16="http://schemas.microsoft.com/office/drawing/2014/main" id="{4C3494C4-CCAD-479E-8D8D-F857F33D712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83" name="Rectangle 7">
            <a:extLst>
              <a:ext uri="{FF2B5EF4-FFF2-40B4-BE49-F238E27FC236}">
                <a16:creationId xmlns:a16="http://schemas.microsoft.com/office/drawing/2014/main" id="{F1FEF8A7-EFEC-4499-B029-DF39B82BEE6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209D7F4-7232-0A4B-9ECD-211BED8CA6B6}" type="slidenum">
              <a:rPr lang="de-DE" altLang="de-DE"/>
              <a:pPr/>
              <a:t>‹#›</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dirty="0"/>
              <a:t>8: Rao</a:t>
            </a:r>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17</a:t>
            </a:fld>
            <a:endParaRPr lang="en-GB"/>
          </a:p>
        </p:txBody>
      </p:sp>
    </p:spTree>
    <p:extLst>
      <p:ext uri="{BB962C8B-B14F-4D97-AF65-F5344CB8AC3E}">
        <p14:creationId xmlns:p14="http://schemas.microsoft.com/office/powerpoint/2010/main" val="134601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|gr(move(</a:t>
            </a:r>
            <a:r>
              <a:rPr lang="en-GB" dirty="0" err="1"/>
              <a:t>r,l,m</a:t>
            </a:r>
            <a:r>
              <a:rPr lang="en-GB" dirty="0"/>
              <a:t>))| = 2 * 3 * 3 = 18</a:t>
            </a:r>
          </a:p>
          <a:p>
            <a:r>
              <a:rPr lang="en-GB" dirty="0"/>
              <a:t>|Robots| = 2</a:t>
            </a:r>
          </a:p>
          <a:p>
            <a:r>
              <a:rPr lang="en-GB" dirty="0"/>
              <a:t>|</a:t>
            </a:r>
            <a:r>
              <a:rPr lang="en-GB" dirty="0" err="1"/>
              <a:t>Locs</a:t>
            </a:r>
            <a:r>
              <a:rPr lang="en-GB" dirty="0"/>
              <a:t>| = 3</a:t>
            </a:r>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84063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2294843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applicable: r1 not at d2</a:t>
            </a:r>
          </a:p>
          <a:p>
            <a:r>
              <a:rPr lang="en-GB" dirty="0"/>
              <a:t>Applicable move actions: 3 (of 18 possible move actions)</a:t>
            </a:r>
          </a:p>
          <a:p>
            <a:r>
              <a:rPr lang="en-GB" dirty="0"/>
              <a:t>	r1: 2 moves (d1-&gt;d2, d1 -&gt;d3)</a:t>
            </a:r>
          </a:p>
          <a:p>
            <a:r>
              <a:rPr lang="en-GB" dirty="0"/>
              <a:t>	r2: 1 move (d2-&gt;d1)</a:t>
            </a:r>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195357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State transition function or prediction function</a:t>
            </a:r>
          </a:p>
        </p:txBody>
      </p:sp>
      <p:sp>
        <p:nvSpPr>
          <p:cNvPr id="4" name="Slide Number Placeholder 3"/>
          <p:cNvSpPr>
            <a:spLocks noGrp="1"/>
          </p:cNvSpPr>
          <p:nvPr>
            <p:ph type="sldNum" sz="quarter" idx="5"/>
          </p:nvPr>
        </p:nvSpPr>
        <p:spPr/>
        <p:txBody>
          <a:bodyPr/>
          <a:lstStyle/>
          <a:p>
            <a:fld id="{8F5BF81A-3E81-274B-90A2-0A51F25FFEBC}" type="slidenum">
              <a:rPr lang="en-GB" smtClean="0"/>
              <a:t>21</a:t>
            </a:fld>
            <a:endParaRPr lang="en-GB"/>
          </a:p>
        </p:txBody>
      </p:sp>
    </p:spTree>
    <p:extLst>
      <p:ext uri="{BB962C8B-B14F-4D97-AF65-F5344CB8AC3E}">
        <p14:creationId xmlns:p14="http://schemas.microsoft.com/office/powerpoint/2010/main" val="3879877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Instead of a state-transition system (classical planning domain)</a:t>
            </a:r>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243613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a:p>
        </p:txBody>
      </p:sp>
    </p:spTree>
    <p:extLst>
      <p:ext uri="{BB962C8B-B14F-4D97-AF65-F5344CB8AC3E}">
        <p14:creationId xmlns:p14="http://schemas.microsoft.com/office/powerpoint/2010/main" val="39488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None</a:t>
            </a:r>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a:p>
        </p:txBody>
      </p:sp>
    </p:spTree>
    <p:extLst>
      <p:ext uri="{BB962C8B-B14F-4D97-AF65-F5344CB8AC3E}">
        <p14:creationId xmlns:p14="http://schemas.microsoft.com/office/powerpoint/2010/main" val="65982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nil – false, c – true, which c on which r through </a:t>
            </a:r>
            <a:r>
              <a:rPr lang="en-GB" dirty="0" err="1"/>
              <a:t>loc</a:t>
            </a:r>
            <a:r>
              <a:rPr lang="en-GB" dirty="0"/>
              <a:t> of c </a:t>
            </a:r>
          </a:p>
          <a:p>
            <a:r>
              <a:rPr lang="en-GB" dirty="0"/>
              <a:t>could also do cargo(</a:t>
            </a:r>
            <a:r>
              <a:rPr lang="en-GB" dirty="0" err="1"/>
              <a:t>r,c</a:t>
            </a:r>
            <a:r>
              <a:rPr lang="en-GB" dirty="0"/>
              <a:t>)</a:t>
            </a:r>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3271271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108376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142080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262965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prefix notation of logical formulas</a:t>
            </a:r>
          </a:p>
        </p:txBody>
      </p:sp>
      <p:sp>
        <p:nvSpPr>
          <p:cNvPr id="4" name="Slide Number Placeholder 3"/>
          <p:cNvSpPr>
            <a:spLocks noGrp="1"/>
          </p:cNvSpPr>
          <p:nvPr>
            <p:ph type="sldNum" sz="quarter" idx="5"/>
          </p:nvPr>
        </p:nvSpPr>
        <p:spPr/>
        <p:txBody>
          <a:bodyPr/>
          <a:lstStyle/>
          <a:p>
            <a:fld id="{8F5BF81A-3E81-274B-90A2-0A51F25FFEBC}" type="slidenum">
              <a:rPr lang="en-GB" smtClean="0"/>
              <a:t>31</a:t>
            </a:fld>
            <a:endParaRPr lang="en-GB"/>
          </a:p>
        </p:txBody>
      </p:sp>
    </p:spTree>
    <p:extLst>
      <p:ext uri="{BB962C8B-B14F-4D97-AF65-F5344CB8AC3E}">
        <p14:creationId xmlns:p14="http://schemas.microsoft.com/office/powerpoint/2010/main" val="57212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15039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Frontier: set of candidate nodes to be visited</a:t>
            </a:r>
          </a:p>
          <a:p>
            <a:r>
              <a:rPr lang="en-GB" dirty="0"/>
              <a:t>Expanded: already visited nodes</a:t>
            </a:r>
          </a:p>
        </p:txBody>
      </p:sp>
      <p:sp>
        <p:nvSpPr>
          <p:cNvPr id="4" name="Slide Number Placeholder 3"/>
          <p:cNvSpPr>
            <a:spLocks noGrp="1"/>
          </p:cNvSpPr>
          <p:nvPr>
            <p:ph type="sldNum" sz="quarter" idx="5"/>
          </p:nvPr>
        </p:nvSpPr>
        <p:spPr/>
        <p:txBody>
          <a:bodyPr/>
          <a:lstStyle/>
          <a:p>
            <a:fld id="{8F5BF81A-3E81-274B-90A2-0A51F25FFEBC}" type="slidenum">
              <a:rPr lang="en-GB" smtClean="0"/>
              <a:t>41</a:t>
            </a:fld>
            <a:endParaRPr lang="en-GB"/>
          </a:p>
        </p:txBody>
      </p:sp>
    </p:spTree>
    <p:extLst>
      <p:ext uri="{BB962C8B-B14F-4D97-AF65-F5344CB8AC3E}">
        <p14:creationId xmlns:p14="http://schemas.microsoft.com/office/powerpoint/2010/main" val="69053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42</a:t>
            </a:fld>
            <a:endParaRPr lang="en-GB"/>
          </a:p>
        </p:txBody>
      </p:sp>
    </p:spTree>
    <p:extLst>
      <p:ext uri="{BB962C8B-B14F-4D97-AF65-F5344CB8AC3E}">
        <p14:creationId xmlns:p14="http://schemas.microsoft.com/office/powerpoint/2010/main" val="425284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43</a:t>
            </a:fld>
            <a:endParaRPr lang="en-GB"/>
          </a:p>
        </p:txBody>
      </p:sp>
    </p:spTree>
    <p:extLst>
      <p:ext uri="{BB962C8B-B14F-4D97-AF65-F5344CB8AC3E}">
        <p14:creationId xmlns:p14="http://schemas.microsoft.com/office/powerpoint/2010/main" val="3927035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a:p>
        </p:txBody>
      </p:sp>
    </p:spTree>
    <p:extLst>
      <p:ext uri="{BB962C8B-B14F-4D97-AF65-F5344CB8AC3E}">
        <p14:creationId xmlns:p14="http://schemas.microsoft.com/office/powerpoint/2010/main" val="4242110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45</a:t>
            </a:fld>
            <a:endParaRPr lang="en-GB"/>
          </a:p>
        </p:txBody>
      </p:sp>
    </p:spTree>
    <p:extLst>
      <p:ext uri="{BB962C8B-B14F-4D97-AF65-F5344CB8AC3E}">
        <p14:creationId xmlns:p14="http://schemas.microsoft.com/office/powerpoint/2010/main" val="2841928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3491617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47373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6</a:t>
            </a:fld>
            <a:endParaRPr lang="en-GB"/>
          </a:p>
        </p:txBody>
      </p:sp>
    </p:spTree>
    <p:extLst>
      <p:ext uri="{BB962C8B-B14F-4D97-AF65-F5344CB8AC3E}">
        <p14:creationId xmlns:p14="http://schemas.microsoft.com/office/powerpoint/2010/main" val="56972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209D7F4-7232-0A4B-9ECD-211BED8CA6B6}" type="slidenum">
              <a:rPr lang="de-DE" altLang="de-DE" smtClean="0"/>
              <a:pPr/>
              <a:t>49</a:t>
            </a:fld>
            <a:endParaRPr lang="de-DE" altLang="de-DE"/>
          </a:p>
        </p:txBody>
      </p:sp>
    </p:spTree>
    <p:extLst>
      <p:ext uri="{BB962C8B-B14F-4D97-AF65-F5344CB8AC3E}">
        <p14:creationId xmlns:p14="http://schemas.microsoft.com/office/powerpoint/2010/main" val="2918010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209D7F4-7232-0A4B-9ECD-211BED8CA6B6}" type="slidenum">
              <a:rPr lang="de-DE" altLang="de-DE" smtClean="0"/>
              <a:pPr/>
              <a:t>57</a:t>
            </a:fld>
            <a:endParaRPr lang="de-DE" altLang="de-DE"/>
          </a:p>
        </p:txBody>
      </p:sp>
    </p:spTree>
    <p:extLst>
      <p:ext uri="{BB962C8B-B14F-4D97-AF65-F5344CB8AC3E}">
        <p14:creationId xmlns:p14="http://schemas.microsoft.com/office/powerpoint/2010/main" val="2215604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2090535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bit like BFS with each iteration going a step further</a:t>
            </a:r>
          </a:p>
          <a:p>
            <a:r>
              <a:rPr lang="en-GB" dirty="0"/>
              <a:t>Within an iteration: DFS ➝ so DFS does not follow inexplicably long paths </a:t>
            </a:r>
          </a:p>
        </p:txBody>
      </p:sp>
      <p:sp>
        <p:nvSpPr>
          <p:cNvPr id="4" name="Slide Number Placeholder 3"/>
          <p:cNvSpPr>
            <a:spLocks noGrp="1"/>
          </p:cNvSpPr>
          <p:nvPr>
            <p:ph type="sldNum" sz="quarter" idx="5"/>
          </p:nvPr>
        </p:nvSpPr>
        <p:spPr/>
        <p:txBody>
          <a:bodyPr/>
          <a:lstStyle/>
          <a:p>
            <a:fld id="{8F5BF81A-3E81-274B-90A2-0A51F25FFEBC}" type="slidenum">
              <a:rPr lang="en-GB" smtClean="0"/>
              <a:t>78</a:t>
            </a:fld>
            <a:endParaRPr lang="en-GB"/>
          </a:p>
        </p:txBody>
      </p:sp>
    </p:spTree>
    <p:extLst>
      <p:ext uri="{BB962C8B-B14F-4D97-AF65-F5344CB8AC3E}">
        <p14:creationId xmlns:p14="http://schemas.microsoft.com/office/powerpoint/2010/main" val="1611544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80</a:t>
            </a:fld>
            <a:endParaRPr lang="en-GB"/>
          </a:p>
        </p:txBody>
      </p:sp>
    </p:spTree>
    <p:extLst>
      <p:ext uri="{BB962C8B-B14F-4D97-AF65-F5344CB8AC3E}">
        <p14:creationId xmlns:p14="http://schemas.microsoft.com/office/powerpoint/2010/main" val="3729063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Xi</a:t>
            </a:r>
          </a:p>
        </p:txBody>
      </p:sp>
      <p:sp>
        <p:nvSpPr>
          <p:cNvPr id="4" name="Slide Number Placeholder 3"/>
          <p:cNvSpPr>
            <a:spLocks noGrp="1"/>
          </p:cNvSpPr>
          <p:nvPr>
            <p:ph type="sldNum" sz="quarter" idx="5"/>
          </p:nvPr>
        </p:nvSpPr>
        <p:spPr/>
        <p:txBody>
          <a:bodyPr/>
          <a:lstStyle/>
          <a:p>
            <a:fld id="{8F5BF81A-3E81-274B-90A2-0A51F25FFEBC}" type="slidenum">
              <a:rPr lang="en-GB" smtClean="0"/>
              <a:t>84</a:t>
            </a:fld>
            <a:endParaRPr lang="en-GB"/>
          </a:p>
        </p:txBody>
      </p:sp>
    </p:spTree>
    <p:extLst>
      <p:ext uri="{BB962C8B-B14F-4D97-AF65-F5344CB8AC3E}">
        <p14:creationId xmlns:p14="http://schemas.microsoft.com/office/powerpoint/2010/main" val="2132541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state = exactly one value for each variable</a:t>
            </a:r>
          </a:p>
        </p:txBody>
      </p:sp>
      <p:sp>
        <p:nvSpPr>
          <p:cNvPr id="4" name="Slide Number Placeholder 3"/>
          <p:cNvSpPr>
            <a:spLocks noGrp="1"/>
          </p:cNvSpPr>
          <p:nvPr>
            <p:ph type="sldNum" sz="quarter" idx="5"/>
          </p:nvPr>
        </p:nvSpPr>
        <p:spPr/>
        <p:txBody>
          <a:bodyPr/>
          <a:lstStyle/>
          <a:p>
            <a:fld id="{8F5BF81A-3E81-274B-90A2-0A51F25FFEBC}" type="slidenum">
              <a:rPr lang="en-GB" smtClean="0"/>
              <a:t>88</a:t>
            </a:fld>
            <a:endParaRPr lang="en-GB"/>
          </a:p>
        </p:txBody>
      </p:sp>
    </p:spTree>
    <p:extLst>
      <p:ext uri="{BB962C8B-B14F-4D97-AF65-F5344CB8AC3E}">
        <p14:creationId xmlns:p14="http://schemas.microsoft.com/office/powerpoint/2010/main" val="186666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Subset: not necessarily strict</a:t>
            </a:r>
          </a:p>
        </p:txBody>
      </p:sp>
      <p:sp>
        <p:nvSpPr>
          <p:cNvPr id="4" name="Slide Number Placeholder 3"/>
          <p:cNvSpPr>
            <a:spLocks noGrp="1"/>
          </p:cNvSpPr>
          <p:nvPr>
            <p:ph type="sldNum" sz="quarter" idx="5"/>
          </p:nvPr>
        </p:nvSpPr>
        <p:spPr/>
        <p:txBody>
          <a:bodyPr/>
          <a:lstStyle/>
          <a:p>
            <a:fld id="{8F5BF81A-3E81-274B-90A2-0A51F25FFEBC}" type="slidenum">
              <a:rPr lang="en-GB" smtClean="0"/>
              <a:t>89</a:t>
            </a:fld>
            <a:endParaRPr lang="en-GB"/>
          </a:p>
        </p:txBody>
      </p:sp>
    </p:spTree>
    <p:extLst>
      <p:ext uri="{BB962C8B-B14F-4D97-AF65-F5344CB8AC3E}">
        <p14:creationId xmlns:p14="http://schemas.microsoft.com/office/powerpoint/2010/main" val="1696807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Heuristics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GB" b="0" i="0" dirty="0" smtClean="0">
                        <a:latin typeface="Cambria Math" panose="02040503050406030204" pitchFamily="18" charset="0"/>
                        <a:ea typeface="Cambria Math" panose="02040503050406030204" pitchFamily="18" charset="0"/>
                      </a:rPr>
                      <m:t>≤</m:t>
                    </m:r>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oMath>
                </a14:m>
                <a:r>
                  <a:rPr lang="en-GB" dirty="0"/>
                  <a:t> as each ordinary solution is also</a:t>
                </a:r>
                <a:r>
                  <a:rPr lang="en-GB" baseline="0" dirty="0"/>
                  <a:t> a solution to P, therefore admissible heuristics</a:t>
                </a:r>
              </a:p>
              <a:p>
                <a:r>
                  <a:rPr lang="en-GB" baseline="0" dirty="0"/>
                  <a:t>Expensive to compute</a:t>
                </a:r>
                <a:endParaRPr lang="en-GB" dirty="0"/>
              </a:p>
            </p:txBody>
          </p:sp>
        </mc:Choice>
        <mc:Fallback xmlns="">
          <p:sp>
            <p:nvSpPr>
              <p:cNvPr id="3" name="Notes Placeholder 2"/>
              <p:cNvSpPr>
                <a:spLocks noGrp="1"/>
              </p:cNvSpPr>
              <p:nvPr>
                <p:ph type="body" idx="1"/>
              </p:nvPr>
            </p:nvSpPr>
            <p:spPr/>
            <p:txBody>
              <a:bodyPr/>
              <a:lstStyle/>
              <a:p>
                <a:r>
                  <a:rPr lang="en-US" dirty="0"/>
                  <a:t>Heuristic </a:t>
                </a:r>
                <a:r>
                  <a:rPr lang="en-US" i="0" dirty="0">
                    <a:latin typeface="Cambria Math" panose="02040503050406030204" pitchFamily="18" charset="0"/>
                  </a:rPr>
                  <a:t>ℎ^</a:t>
                </a:r>
                <a:r>
                  <a:rPr lang="de-DE" b="0" i="0" dirty="0">
                    <a:latin typeface="Cambria Math" panose="02040503050406030204" pitchFamily="18" charset="0"/>
                  </a:rPr>
                  <a:t>+</a:t>
                </a:r>
                <a:r>
                  <a:rPr lang="en-GB" b="0" i="0" dirty="0">
                    <a:latin typeface="+mn-lt"/>
                    <a:ea typeface="Cambria Math" panose="02040503050406030204" pitchFamily="18" charset="0"/>
                  </a:rPr>
                  <a:t>≤</a:t>
                </a:r>
                <a:r>
                  <a:rPr lang="en-US" i="0" dirty="0">
                    <a:solidFill>
                      <a:schemeClr val="bg1"/>
                    </a:solidFill>
                    <a:latin typeface="Cambria Math" panose="02040503050406030204" pitchFamily="18" charset="0"/>
                  </a:rPr>
                  <a:t>ℎ^</a:t>
                </a:r>
                <a:r>
                  <a:rPr lang="de-DE" b="0" i="0" dirty="0">
                    <a:solidFill>
                      <a:schemeClr val="bg1"/>
                    </a:solidFill>
                    <a:latin typeface="Cambria Math" panose="02040503050406030204" pitchFamily="18" charset="0"/>
                  </a:rPr>
                  <a:t>∗</a:t>
                </a:r>
                <a:r>
                  <a:rPr lang="en-GB" dirty="0"/>
                  <a:t> as each ordinary solution is also</a:t>
                </a:r>
                <a:r>
                  <a:rPr lang="en-GB" baseline="0" dirty="0"/>
                  <a:t> a solution to P, therefore admissible heuristics</a:t>
                </a:r>
              </a:p>
              <a:p>
                <a:r>
                  <a:rPr lang="en-GB" baseline="0" dirty="0"/>
                  <a:t>Expensive to compute</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114826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a:p>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oMath>
                </a14:m>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=1</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d3 (cycle):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 ?</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d1,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=2</m:t>
                    </m:r>
                  </m:oMath>
                </a14:m>
                <a:endParaRPr lang="en-GB" dirty="0"/>
              </a:p>
              <a:p>
                <a:endParaRPr lang="en-GB" dirty="0"/>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233824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Loc_i</a:t>
            </a:r>
            <a:r>
              <a:rPr lang="en-GB" dirty="0"/>
              <a:t>: possible states of actor in road network</a:t>
            </a:r>
          </a:p>
          <a:p>
            <a:r>
              <a:rPr lang="en-GB" dirty="0"/>
              <a:t>Actions move actor form one state to another</a:t>
            </a:r>
          </a:p>
          <a:p>
            <a:r>
              <a:rPr lang="en-GB" dirty="0"/>
              <a:t>Cost: e.g. distance</a:t>
            </a:r>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1534039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since r-state is a union of all states</a:t>
            </a:r>
          </a:p>
        </p:txBody>
      </p:sp>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2893766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1546153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Ambiguous as value depends on the minimal subset chosen, which can be arbitrary (and not optimal)</a:t>
            </a:r>
          </a:p>
          <a:p>
            <a:endParaRPr lang="en-GB" dirty="0"/>
          </a:p>
          <a:p>
            <a:r>
              <a:rPr lang="en-GB" dirty="0"/>
              <a:t>Not ok for A*, but ok for GBFS where not optimal solutions are acceptable</a:t>
            </a:r>
          </a:p>
        </p:txBody>
      </p:sp>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712717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98</a:t>
            </a:fld>
            <a:endParaRPr lang="en-GB"/>
          </a:p>
        </p:txBody>
      </p:sp>
    </p:spTree>
    <p:extLst>
      <p:ext uri="{BB962C8B-B14F-4D97-AF65-F5344CB8AC3E}">
        <p14:creationId xmlns:p14="http://schemas.microsoft.com/office/powerpoint/2010/main" val="4233473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101</a:t>
            </a:fld>
            <a:endParaRPr lang="en-GB"/>
          </a:p>
        </p:txBody>
      </p:sp>
    </p:spTree>
    <p:extLst>
      <p:ext uri="{BB962C8B-B14F-4D97-AF65-F5344CB8AC3E}">
        <p14:creationId xmlns:p14="http://schemas.microsoft.com/office/powerpoint/2010/main" val="3593206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102</a:t>
            </a:fld>
            <a:endParaRPr lang="en-GB"/>
          </a:p>
        </p:txBody>
      </p:sp>
    </p:spTree>
    <p:extLst>
      <p:ext uri="{BB962C8B-B14F-4D97-AF65-F5344CB8AC3E}">
        <p14:creationId xmlns:p14="http://schemas.microsoft.com/office/powerpoint/2010/main" val="279664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as each action might occur at one point in the planning graph</a:t>
            </a:r>
          </a:p>
          <a:p>
            <a:r>
              <a:rPr lang="en-GB" dirty="0"/>
              <a:t>sum over all possible values of state variables as each value might occur at one point and the relaxed state accumulates all descriptions at which point the previous and current state would be the same and HFF stops</a:t>
            </a:r>
          </a:p>
          <a:p>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103</a:t>
            </a:fld>
            <a:endParaRPr lang="en-GB"/>
          </a:p>
        </p:txBody>
      </p:sp>
    </p:spTree>
    <p:extLst>
      <p:ext uri="{BB962C8B-B14F-4D97-AF65-F5344CB8AC3E}">
        <p14:creationId xmlns:p14="http://schemas.microsoft.com/office/powerpoint/2010/main" val="237549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GB" dirty="0"/>
              <a:t>a5, a7 + a1, a2, a4 = 5 (at + c3, c4, c5, c6 have to hold; with a3 not minimal)</a:t>
            </a:r>
          </a:p>
          <a:p>
            <a:pPr marL="228600" indent="-228600">
              <a:buFont typeface="+mj-lt"/>
              <a:buAutoNum type="arabicPeriod"/>
            </a:pPr>
            <a:r>
              <a:rPr lang="en-GB" dirty="0"/>
              <a:t>a6, a7 + a2, a4 = 4 (at + c5, c6 have to hold)</a:t>
            </a:r>
          </a:p>
          <a:p>
            <a:pPr marL="228600" indent="-228600">
              <a:buFont typeface="+mj-lt"/>
              <a:buAutoNum type="arabicPeriod"/>
            </a:pPr>
            <a:r>
              <a:rPr lang="en-GB" dirty="0"/>
              <a:t>a6, a7 + a3, a4 = 4 (at + c5, c6 have to hold)</a:t>
            </a:r>
          </a:p>
          <a:p>
            <a:pPr marL="0" indent="0">
              <a:buFont typeface="+mj-lt"/>
              <a:buNone/>
            </a:pPr>
            <a:r>
              <a:rPr lang="en-GB" dirty="0"/>
              <a:t>(with a5,a6,a7 not minimal)</a:t>
            </a:r>
          </a:p>
          <a:p>
            <a:pPr marL="0" indent="0">
              <a:buFont typeface="+mj-lt"/>
              <a:buNone/>
            </a:pPr>
            <a:r>
              <a:rPr lang="en-GB" dirty="0"/>
              <a:t>3 minimal solutions</a:t>
            </a:r>
          </a:p>
          <a:p>
            <a:pPr marL="0" indent="0">
              <a:buFont typeface="+mj-lt"/>
              <a:buNone/>
            </a:pPr>
            <a:r>
              <a:rPr lang="en-GB" dirty="0"/>
              <a:t>Shortest solution = minimal cost: 4</a:t>
            </a:r>
          </a:p>
          <a:p>
            <a:pPr marL="0" indent="0">
              <a:buFont typeface="+mj-lt"/>
              <a:buNone/>
            </a:pPr>
            <a:endParaRPr lang="en-GB" dirty="0"/>
          </a:p>
          <a:p>
            <a:r>
              <a:rPr lang="en-GB" dirty="0"/>
              <a:t>Strategy so far: Make state description larger </a:t>
            </a:r>
            <a:r>
              <a:rPr lang="en-GB" dirty="0" err="1"/>
              <a:t>s.t.</a:t>
            </a:r>
            <a:r>
              <a:rPr lang="en-GB" dirty="0"/>
              <a:t> we reach the goal state earlier (start at start and move to goal)</a:t>
            </a:r>
          </a:p>
          <a:p>
            <a:r>
              <a:rPr lang="en-GB" dirty="0"/>
              <a:t>Alternative strategy: break goal down/find intermediate goals necessary to reach final goal (start at goal and move to start)</a:t>
            </a:r>
          </a:p>
        </p:txBody>
      </p:sp>
      <p:sp>
        <p:nvSpPr>
          <p:cNvPr id="4" name="Slide Number Placeholder 3"/>
          <p:cNvSpPr>
            <a:spLocks noGrp="1"/>
          </p:cNvSpPr>
          <p:nvPr>
            <p:ph type="sldNum" sz="quarter" idx="5"/>
          </p:nvPr>
        </p:nvSpPr>
        <p:spPr/>
        <p:txBody>
          <a:bodyPr/>
          <a:lstStyle/>
          <a:p>
            <a:fld id="{8F5BF81A-3E81-274B-90A2-0A51F25FFEBC}" type="slidenum">
              <a:rPr lang="en-GB" smtClean="0"/>
              <a:t>104</a:t>
            </a:fld>
            <a:endParaRPr lang="en-GB"/>
          </a:p>
        </p:txBody>
      </p:sp>
    </p:spTree>
    <p:extLst>
      <p:ext uri="{BB962C8B-B14F-4D97-AF65-F5344CB8AC3E}">
        <p14:creationId xmlns:p14="http://schemas.microsoft.com/office/powerpoint/2010/main" val="1722411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i="0" dirty="0">
                    <a:latin typeface="Cambria Math" panose="02040503050406030204" pitchFamily="18" charset="0"/>
                  </a:rPr>
                  <a:t>𝑙𝑜𝑐(𝑟1)</a:t>
                </a:r>
                <a:r>
                  <a:rPr lang="de-DE" b="0" i="0" dirty="0">
                    <a:latin typeface="Cambria Math" panose="02040503050406030204" pitchFamily="18" charset="0"/>
                  </a:rPr>
                  <a:t>=</a:t>
                </a:r>
                <a:r>
                  <a:rPr lang="ro-RO" i="0" dirty="0">
                    <a:latin typeface="Cambria Math" panose="02040503050406030204" pitchFamily="18" charset="0"/>
                  </a:rPr>
                  <a:t>𝑑1</a:t>
                </a:r>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105</a:t>
            </a:fld>
            <a:endParaRPr lang="en-GB"/>
          </a:p>
        </p:txBody>
      </p:sp>
    </p:spTree>
    <p:extLst>
      <p:ext uri="{BB962C8B-B14F-4D97-AF65-F5344CB8AC3E}">
        <p14:creationId xmlns:p14="http://schemas.microsoft.com/office/powerpoint/2010/main" val="2558874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Produce an r-state that contains every atom that can be produced by the “non-relevant” actions (keep going beyond where HFF stops)</a:t>
            </a:r>
          </a:p>
          <a:p>
            <a:r>
              <a:rPr lang="en-GB" dirty="0"/>
              <a:t>Find out which actions of those that reach the goal are reachable from the start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112</a:t>
            </a:fld>
            <a:endParaRPr lang="en-GB"/>
          </a:p>
        </p:txBody>
      </p:sp>
    </p:spTree>
    <p:extLst>
      <p:ext uri="{BB962C8B-B14F-4D97-AF65-F5344CB8AC3E}">
        <p14:creationId xmlns:p14="http://schemas.microsoft.com/office/powerpoint/2010/main" val="439206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a:t>
            </a:fld>
            <a:endParaRPr lang="en-GB"/>
          </a:p>
        </p:txBody>
      </p:sp>
    </p:spTree>
    <p:extLst>
      <p:ext uri="{BB962C8B-B14F-4D97-AF65-F5344CB8AC3E}">
        <p14:creationId xmlns:p14="http://schemas.microsoft.com/office/powerpoint/2010/main" val="3666513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Consider every possible disjunction of atoms with the given properties</a:t>
            </a:r>
          </a:p>
          <a:p>
            <a:r>
              <a:rPr lang="en-GB" dirty="0"/>
              <a:t>m &lt;= 4 to avoid combinatorial explosion, 4 more or less arbitrary</a:t>
            </a:r>
          </a:p>
          <a:p>
            <a:r>
              <a:rPr lang="en-GB" dirty="0"/>
              <a:t>for each action in N there is a precondition atom in the disjunction</a:t>
            </a:r>
          </a:p>
          <a:p>
            <a:r>
              <a:rPr lang="en-GB" dirty="0" err="1"/>
              <a:t>p_i</a:t>
            </a:r>
            <a:r>
              <a:rPr lang="en-GB" dirty="0"/>
              <a:t> a precondition of at least one action in N</a:t>
            </a:r>
          </a:p>
          <a:p>
            <a:endParaRPr lang="en-GB" dirty="0"/>
          </a:p>
          <a:p>
            <a:r>
              <a:rPr lang="en-GB" dirty="0"/>
              <a:t>means that none of the actions in N will be applicable until the disjunction is true</a:t>
            </a:r>
          </a:p>
        </p:txBody>
      </p:sp>
      <p:sp>
        <p:nvSpPr>
          <p:cNvPr id="4" name="Slide Number Placeholder 3"/>
          <p:cNvSpPr>
            <a:spLocks noGrp="1"/>
          </p:cNvSpPr>
          <p:nvPr>
            <p:ph type="sldNum" sz="quarter" idx="5"/>
          </p:nvPr>
        </p:nvSpPr>
        <p:spPr/>
        <p:txBody>
          <a:bodyPr/>
          <a:lstStyle/>
          <a:p>
            <a:fld id="{8F5BF81A-3E81-274B-90A2-0A51F25FFEBC}" type="slidenum">
              <a:rPr lang="en-GB" smtClean="0"/>
              <a:t>114</a:t>
            </a:fld>
            <a:endParaRPr lang="en-GB"/>
          </a:p>
        </p:txBody>
      </p:sp>
    </p:spTree>
    <p:extLst>
      <p:ext uri="{BB962C8B-B14F-4D97-AF65-F5344CB8AC3E}">
        <p14:creationId xmlns:p14="http://schemas.microsoft.com/office/powerpoint/2010/main" val="3110582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pPr/>
                <a14:m>
                  <m:oMathPara xmlns:m="http://schemas.openxmlformats.org/officeDocument/2006/math">
                    <m:oMathParaPr>
                      <m:jc m:val="centerGroup"/>
                    </m:oMathParaPr>
                    <m:oMath xmlns:m="http://schemas.openxmlformats.org/officeDocument/2006/math">
                      <m:r>
                        <a:rPr lang="en-GB" sz="1800" i="1" dirty="0" smtClean="0">
                          <a:latin typeface="Cambria Math" panose="02040503050406030204" pitchFamily="18" charset="0"/>
                        </a:rPr>
                        <m:t>𝑔𝑜</m:t>
                      </m:r>
                      <m:d>
                        <m:dPr>
                          <m:ctrlPr>
                            <a:rPr lang="en-GB" sz="1800" i="1" dirty="0" smtClean="0">
                              <a:latin typeface="Cambria Math" panose="02040503050406030204" pitchFamily="18" charset="0"/>
                            </a:rPr>
                          </m:ctrlPr>
                        </m:dPr>
                        <m:e>
                          <m:r>
                            <a:rPr lang="en-GB" sz="1800" i="1" dirty="0" smtClean="0">
                              <a:latin typeface="Cambria Math" panose="02040503050406030204" pitchFamily="18" charset="0"/>
                            </a:rPr>
                            <m:t>𝑟</m:t>
                          </m:r>
                          <m:r>
                            <a:rPr lang="en-GB" sz="1800" i="1" dirty="0" smtClean="0">
                              <a:latin typeface="Cambria Math" panose="02040503050406030204" pitchFamily="18" charset="0"/>
                            </a:rPr>
                            <m:t>, </m:t>
                          </m:r>
                          <m:r>
                            <a:rPr lang="en-GB" sz="1800" i="1" dirty="0" smtClean="0">
                              <a:latin typeface="Cambria Math" panose="02040503050406030204" pitchFamily="18" charset="0"/>
                            </a:rPr>
                            <m:t>𝑙</m:t>
                          </m:r>
                          <m:r>
                            <a:rPr lang="en-GB" sz="1800" i="1" dirty="0" smtClean="0">
                              <a:latin typeface="Cambria Math" panose="02040503050406030204" pitchFamily="18" charset="0"/>
                            </a:rPr>
                            <m:t>, </m:t>
                          </m:r>
                          <m:r>
                            <a:rPr lang="en-GB" sz="1800" i="1" dirty="0" smtClean="0">
                              <a:latin typeface="Cambria Math" panose="02040503050406030204" pitchFamily="18" charset="0"/>
                            </a:rPr>
                            <m:t>𝑚</m:t>
                          </m:r>
                        </m:e>
                      </m:d>
                    </m:oMath>
                  </m:oMathPara>
                </a14:m>
                <a:endParaRPr lang="en-GB" sz="1800" dirty="0"/>
              </a:p>
              <a:p>
                <a:pPr lvl="1"/>
                <a:r>
                  <a:rPr lang="en-GB" sz="1800" dirty="0"/>
                  <a:t>pre: </a:t>
                </a:r>
                <a14:m>
                  <m:oMath xmlns:m="http://schemas.openxmlformats.org/officeDocument/2006/math">
                    <m:r>
                      <a:rPr lang="en-GB" sz="1800" i="1" dirty="0" smtClean="0">
                        <a:latin typeface="Cambria Math" panose="02040503050406030204" pitchFamily="18" charset="0"/>
                      </a:rPr>
                      <m:t>𝑎𝑑𝑗</m:t>
                    </m:r>
                    <m:d>
                      <m:dPr>
                        <m:ctrlPr>
                          <a:rPr lang="en-GB" sz="1800" i="1" dirty="0" smtClean="0">
                            <a:latin typeface="Cambria Math" panose="02040503050406030204" pitchFamily="18" charset="0"/>
                          </a:rPr>
                        </m:ctrlPr>
                      </m:dPr>
                      <m:e>
                        <m:r>
                          <a:rPr lang="en-GB" sz="1800" i="1" dirty="0" err="1">
                            <a:latin typeface="Cambria Math" panose="02040503050406030204" pitchFamily="18" charset="0"/>
                          </a:rPr>
                          <m:t>𝑙</m:t>
                        </m:r>
                        <m:r>
                          <a:rPr lang="en-GB" sz="1800" i="1" dirty="0" err="1">
                            <a:latin typeface="Cambria Math" panose="02040503050406030204" pitchFamily="18" charset="0"/>
                          </a:rPr>
                          <m:t>,</m:t>
                        </m:r>
                        <m:r>
                          <a:rPr lang="en-GB" sz="1800" i="1" dirty="0" err="1">
                            <a:latin typeface="Cambria Math" panose="02040503050406030204" pitchFamily="18" charset="0"/>
                          </a:rPr>
                          <m:t>𝑚</m:t>
                        </m:r>
                      </m:e>
                    </m:d>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oMath>
                </a14:m>
                <a:r>
                  <a:rPr lang="en-GB" sz="1800" dirty="0"/>
                  <a:t> </a:t>
                </a:r>
              </a:p>
              <a:p>
                <a:pPr lvl="1"/>
                <a:r>
                  <a:rPr lang="en-GB" sz="1800" dirty="0"/>
                  <a:t>eff: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𝑚</m:t>
                    </m:r>
                    <m:r>
                      <a:rPr lang="en-GB" sz="1800" i="1" dirty="0">
                        <a:latin typeface="Cambria Math" panose="02040503050406030204" pitchFamily="18" charset="0"/>
                      </a:rPr>
                      <m:t> </m:t>
                    </m:r>
                  </m:oMath>
                </a14:m>
                <a:endParaRPr lang="en-GB" sz="1800" dirty="0"/>
              </a:p>
              <a:p>
                <a14:m>
                  <m:oMath xmlns:m="http://schemas.openxmlformats.org/officeDocument/2006/math">
                    <m:r>
                      <a:rPr lang="en-GB" sz="1800" i="1" dirty="0" smtClean="0">
                        <a:latin typeface="Cambria Math" panose="02040503050406030204" pitchFamily="18" charset="0"/>
                      </a:rPr>
                      <m:t>𝑛𝑎𝑣𝑖𝑔𝑎𝑡𝑒</m:t>
                    </m:r>
                    <m:r>
                      <a:rPr lang="en-GB" sz="1800" i="1" dirty="0" smtClean="0">
                        <a:latin typeface="Cambria Math" panose="02040503050406030204" pitchFamily="18" charset="0"/>
                      </a:rPr>
                      <m:t>(</m:t>
                    </m:r>
                    <m:r>
                      <a:rPr lang="en-GB" sz="1800" i="1" dirty="0" smtClean="0">
                        <a:latin typeface="Cambria Math" panose="02040503050406030204" pitchFamily="18" charset="0"/>
                      </a:rPr>
                      <m:t>𝑟</m:t>
                    </m:r>
                    <m:r>
                      <a:rPr lang="en-GB" sz="1800" i="1" dirty="0" smtClean="0">
                        <a:latin typeface="Cambria Math" panose="02040503050406030204" pitchFamily="18" charset="0"/>
                      </a:rPr>
                      <m:t>, </m:t>
                    </m:r>
                    <m:r>
                      <a:rPr lang="en-GB" sz="1800" i="1" dirty="0" smtClean="0">
                        <a:latin typeface="Cambria Math" panose="02040503050406030204" pitchFamily="18" charset="0"/>
                      </a:rPr>
                      <m:t>𝑙</m:t>
                    </m:r>
                    <m:r>
                      <a:rPr lang="en-GB" sz="1800" i="1" dirty="0" smtClean="0">
                        <a:latin typeface="Cambria Math" panose="02040503050406030204" pitchFamily="18" charset="0"/>
                      </a:rPr>
                      <m:t>, </m:t>
                    </m:r>
                    <m:r>
                      <a:rPr lang="en-GB" sz="1800" i="1" dirty="0" smtClean="0">
                        <a:latin typeface="Cambria Math" panose="02040503050406030204" pitchFamily="18" charset="0"/>
                      </a:rPr>
                      <m:t>𝑚</m:t>
                    </m:r>
                    <m:r>
                      <a:rPr lang="en-GB" sz="1800" i="1" dirty="0" smtClean="0">
                        <a:latin typeface="Cambria Math" panose="02040503050406030204" pitchFamily="18" charset="0"/>
                      </a:rPr>
                      <m:t>)</m:t>
                    </m:r>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m:t>
                    </m:r>
                    <m:r>
                      <a:rPr lang="en-GB" sz="1800" i="1" dirty="0" err="1" smtClean="0">
                        <a:latin typeface="Cambria Math" panose="02040503050406030204" pitchFamily="18" charset="0"/>
                      </a:rPr>
                      <m:t>𝑎𝑑𝑗</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a:latin typeface="Cambria Math" panose="02040503050406030204" pitchFamily="18" charset="0"/>
                          </a:rPr>
                          <m:t>𝑚</m:t>
                        </m:r>
                      </m:e>
                    </m:d>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oMath>
                </a14:m>
                <a:r>
                  <a:rPr lang="en-GB" sz="1800" dirty="0"/>
                  <a:t> </a:t>
                </a:r>
              </a:p>
              <a:p>
                <a:pPr lvl="1"/>
                <a:r>
                  <a:rPr lang="en-GB" sz="1800" dirty="0"/>
                  <a:t>eff: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𝑚</m:t>
                    </m:r>
                  </m:oMath>
                </a14:m>
                <a:endParaRPr lang="en-GB" sz="1800" dirty="0"/>
              </a:p>
              <a:p>
                <a:pPr/>
                <a14:m>
                  <m:oMathPara xmlns:m="http://schemas.openxmlformats.org/officeDocument/2006/math">
                    <m:oMathParaPr>
                      <m:jc m:val="centerGroup"/>
                    </m:oMathParaPr>
                    <m:oMath xmlns:m="http://schemas.openxmlformats.org/officeDocument/2006/math">
                      <m:r>
                        <a:rPr lang="en-GB" sz="1800" i="1" dirty="0" smtClean="0">
                          <a:latin typeface="Cambria Math" panose="02040503050406030204" pitchFamily="18" charset="0"/>
                        </a:rPr>
                        <m:t>𝑡𝑎𝑘𝑒</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r>
                            <a:rPr lang="en-GB" sz="1800" i="1" dirty="0">
                              <a:latin typeface="Cambria Math" panose="02040503050406030204" pitchFamily="18" charset="0"/>
                            </a:rPr>
                            <m:t>, </m:t>
                          </m:r>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a:latin typeface="Cambria Math" panose="02040503050406030204" pitchFamily="18" charset="0"/>
                            </a:rPr>
                            <m:t>𝑜</m:t>
                          </m:r>
                        </m:e>
                      </m:d>
                    </m:oMath>
                  </m:oMathPara>
                </a14:m>
                <a:endParaRPr lang="en-GB" sz="1800" dirty="0"/>
              </a:p>
              <a:p>
                <a:pPr lvl="1"/>
                <a:r>
                  <a:rPr lang="en-GB" sz="1800" dirty="0"/>
                  <a:t>pre: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𝑜</m:t>
                        </m:r>
                      </m:e>
                    </m:d>
                    <m:r>
                      <a:rPr lang="en-GB" sz="1800" i="1" dirty="0">
                        <a:latin typeface="Cambria Math" panose="02040503050406030204" pitchFamily="18" charset="0"/>
                      </a:rPr>
                      <m:t>=</m:t>
                    </m:r>
                    <m:r>
                      <a:rPr lang="en-GB" sz="1800" i="1" dirty="0">
                        <a:latin typeface="Cambria Math" panose="02040503050406030204" pitchFamily="18" charset="0"/>
                      </a:rPr>
                      <m:t>𝑙</m:t>
                    </m:r>
                    <m:r>
                      <a:rPr lang="en-GB" sz="1800" i="1" dirty="0">
                        <a:latin typeface="Cambria Math" panose="02040503050406030204" pitchFamily="18" charset="0"/>
                      </a:rPr>
                      <m:t>,</m:t>
                    </m:r>
                    <m:r>
                      <a:rPr lang="de-DE" sz="1800" b="0" i="1" dirty="0" smtClean="0">
                        <a:latin typeface="Cambria Math" panose="02040503050406030204" pitchFamily="18" charset="0"/>
                      </a:rPr>
                      <m:t>𝑐</m:t>
                    </m:r>
                    <m:r>
                      <a:rPr lang="en-GB" sz="1800" i="1" dirty="0">
                        <a:latin typeface="Cambria Math" panose="02040503050406030204" pitchFamily="18" charset="0"/>
                      </a:rPr>
                      <m:t>𝑎𝑟𝑔𝑜</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smtClean="0">
                        <a:latin typeface="Cambria Math" panose="02040503050406030204" pitchFamily="18" charset="0"/>
                      </a:rPr>
                      <m:t>𝑛𝑖𝑙</m:t>
                    </m:r>
                  </m:oMath>
                </a14:m>
                <a:endParaRPr lang="en-GB" sz="1800" dirty="0"/>
              </a:p>
              <a:p>
                <a:pPr lvl="1"/>
                <a:r>
                  <a:rPr lang="en-GB" sz="1800" dirty="0"/>
                  <a:t>eff: </a:t>
                </a:r>
                <a14:m>
                  <m:oMath xmlns:m="http://schemas.openxmlformats.org/officeDocument/2006/math">
                    <m:r>
                      <a:rPr lang="en-GB" sz="1800" i="1" dirty="0" smtClean="0">
                        <a:latin typeface="Cambria Math" panose="02040503050406030204" pitchFamily="18" charset="0"/>
                      </a:rPr>
                      <m:t>𝑙𝑜𝑐</m:t>
                    </m:r>
                    <m:r>
                      <a:rPr lang="en-GB" sz="1800" i="1" dirty="0">
                        <a:latin typeface="Cambria Math" panose="02040503050406030204" pitchFamily="18" charset="0"/>
                      </a:rPr>
                      <m:t>(</m:t>
                    </m:r>
                    <m:r>
                      <a:rPr lang="en-GB" sz="1800" i="1" dirty="0">
                        <a:latin typeface="Cambria Math" panose="02040503050406030204" pitchFamily="18" charset="0"/>
                      </a:rPr>
                      <m:t>𝑜</m:t>
                    </m:r>
                    <m:r>
                      <a:rPr lang="en-GB" sz="1800" i="1" dirty="0">
                        <a:latin typeface="Cambria Math" panose="02040503050406030204" pitchFamily="18" charset="0"/>
                      </a:rPr>
                      <m:t>)←</m:t>
                    </m:r>
                    <m:r>
                      <a:rPr lang="en-GB" sz="1800" i="1" dirty="0">
                        <a:latin typeface="Cambria Math" panose="02040503050406030204" pitchFamily="18" charset="0"/>
                      </a:rPr>
                      <m:t>𝑟</m:t>
                    </m:r>
                    <m:r>
                      <a:rPr lang="en-GB" sz="1800" i="1" dirty="0">
                        <a:latin typeface="Cambria Math" panose="02040503050406030204" pitchFamily="18" charset="0"/>
                      </a:rPr>
                      <m:t>, </m:t>
                    </m:r>
                    <m:r>
                      <a:rPr lang="en-GB" sz="1800" i="1" dirty="0">
                        <a:latin typeface="Cambria Math" panose="02040503050406030204" pitchFamily="18" charset="0"/>
                      </a:rPr>
                      <m:t>𝑐𝑎𝑟𝑔𝑜</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𝑜</m:t>
                    </m:r>
                  </m:oMath>
                </a14:m>
                <a:r>
                  <a:rPr lang="en-GB" sz="1800" dirty="0"/>
                  <a:t> </a:t>
                </a:r>
              </a:p>
              <a:p>
                <a:endParaRPr lang="en-GB" sz="1800" dirty="0"/>
              </a:p>
              <a:p>
                <a:endParaRPr lang="en-DE" sz="1800" dirty="0"/>
              </a:p>
              <a:p>
                <a:endParaRPr lang="en-GB"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r>
                  <a:rPr lang="en-GB" sz="1800" i="0" dirty="0">
                    <a:latin typeface="Cambria Math" panose="02040503050406030204" pitchFamily="18" charset="0"/>
                  </a:rPr>
                  <a:t>𝑔𝑜(𝑟, 𝑙, 𝑚)</a:t>
                </a:r>
                <a:endParaRPr lang="en-GB" sz="1800" dirty="0"/>
              </a:p>
              <a:p>
                <a:pPr lvl="1"/>
                <a:r>
                  <a:rPr lang="en-GB" sz="1800" dirty="0"/>
                  <a:t>pre: </a:t>
                </a:r>
                <a:r>
                  <a:rPr lang="en-GB" sz="1800" i="0" dirty="0">
                    <a:latin typeface="Cambria Math" panose="02040503050406030204" pitchFamily="18" charset="0"/>
                  </a:rPr>
                  <a:t>𝑎𝑑𝑗(</a:t>
                </a:r>
                <a:r>
                  <a:rPr lang="en-GB" sz="1800" i="0" dirty="0" err="1">
                    <a:latin typeface="Cambria Math" panose="02040503050406030204" pitchFamily="18" charset="0"/>
                  </a:rPr>
                  <a:t>𝑙,𝑚)</a:t>
                </a:r>
                <a:r>
                  <a:rPr lang="en-GB" sz="1800" i="0" dirty="0">
                    <a:latin typeface="Cambria Math" panose="02040503050406030204" pitchFamily="18" charset="0"/>
                  </a:rPr>
                  <a:t>, </a:t>
                </a:r>
                <a:r>
                  <a:rPr lang="en-GB" sz="1800" i="0" dirty="0" err="1">
                    <a:latin typeface="Cambria Math" panose="02040503050406030204" pitchFamily="18" charset="0"/>
                  </a:rPr>
                  <a:t>𝑙𝑜𝑐</a:t>
                </a:r>
                <a:r>
                  <a:rPr lang="en-GB" sz="1800" i="0" dirty="0">
                    <a:latin typeface="Cambria Math" panose="02040503050406030204" pitchFamily="18" charset="0"/>
                  </a:rPr>
                  <a:t>(𝑟)=𝑙</a:t>
                </a:r>
                <a:r>
                  <a:rPr lang="en-GB" sz="1800" dirty="0"/>
                  <a:t> </a:t>
                </a:r>
              </a:p>
              <a:p>
                <a:pPr lvl="1"/>
                <a:r>
                  <a:rPr lang="en-GB" sz="1800" dirty="0"/>
                  <a:t>eff: </a:t>
                </a:r>
                <a:r>
                  <a:rPr lang="en-GB" sz="1800" i="0" dirty="0">
                    <a:latin typeface="Cambria Math" panose="02040503050406030204" pitchFamily="18" charset="0"/>
                  </a:rPr>
                  <a:t>𝑙𝑜𝑐(𝑟)←𝑚 </a:t>
                </a:r>
                <a:endParaRPr lang="en-GB" sz="1800" dirty="0"/>
              </a:p>
              <a:p>
                <a:r>
                  <a:rPr lang="en-GB" sz="1800" i="0" dirty="0">
                    <a:latin typeface="Cambria Math" panose="02040503050406030204" pitchFamily="18" charset="0"/>
                  </a:rPr>
                  <a:t>𝑛𝑎𝑣𝑖𝑔𝑎𝑡𝑒(𝑟, 𝑙, 𝑚)</a:t>
                </a:r>
                <a:r>
                  <a:rPr lang="en-GB" sz="1800" dirty="0"/>
                  <a:t> </a:t>
                </a:r>
              </a:p>
              <a:p>
                <a:pPr lvl="1"/>
                <a:r>
                  <a:rPr lang="en-GB" sz="1800" dirty="0"/>
                  <a:t>pre: </a:t>
                </a:r>
                <a:r>
                  <a:rPr lang="en-GB" sz="1800" i="0" dirty="0">
                    <a:latin typeface="Cambria Math" panose="02040503050406030204" pitchFamily="18" charset="0"/>
                  </a:rPr>
                  <a:t>¬</a:t>
                </a:r>
                <a:r>
                  <a:rPr lang="en-GB" sz="1800" i="0" dirty="0" err="1">
                    <a:latin typeface="Cambria Math" panose="02040503050406030204" pitchFamily="18" charset="0"/>
                  </a:rPr>
                  <a:t>𝑎𝑑𝑗</a:t>
                </a:r>
                <a:r>
                  <a:rPr lang="en-GB" sz="1800" i="0" dirty="0">
                    <a:latin typeface="Cambria Math" panose="02040503050406030204" pitchFamily="18" charset="0"/>
                  </a:rPr>
                  <a:t>(𝑙, 𝑚), </a:t>
                </a:r>
                <a:r>
                  <a:rPr lang="en-GB" sz="1800" i="0" dirty="0" err="1">
                    <a:latin typeface="Cambria Math" panose="02040503050406030204" pitchFamily="18" charset="0"/>
                  </a:rPr>
                  <a:t>𝑙𝑜𝑐</a:t>
                </a:r>
                <a:r>
                  <a:rPr lang="en-GB" sz="1800" i="0" dirty="0">
                    <a:latin typeface="Cambria Math" panose="02040503050406030204" pitchFamily="18" charset="0"/>
                  </a:rPr>
                  <a:t>(𝑟)=𝑙</a:t>
                </a:r>
                <a:r>
                  <a:rPr lang="en-GB" sz="1800" dirty="0"/>
                  <a:t> </a:t>
                </a:r>
              </a:p>
              <a:p>
                <a:pPr lvl="1"/>
                <a:r>
                  <a:rPr lang="en-GB" sz="1800" dirty="0"/>
                  <a:t>eff: </a:t>
                </a:r>
                <a:r>
                  <a:rPr lang="en-GB" sz="1800" i="0" dirty="0">
                    <a:latin typeface="Cambria Math" panose="02040503050406030204" pitchFamily="18" charset="0"/>
                  </a:rPr>
                  <a:t>𝑙𝑜𝑐(𝑟)←𝑚</a:t>
                </a:r>
                <a:endParaRPr lang="en-GB" sz="1800" dirty="0"/>
              </a:p>
              <a:p>
                <a:r>
                  <a:rPr lang="en-GB" sz="1800" i="0" dirty="0">
                    <a:latin typeface="Cambria Math" panose="02040503050406030204" pitchFamily="18" charset="0"/>
                  </a:rPr>
                  <a:t>𝑡𝑎𝑘𝑒(𝑟, 𝑙, 𝑜)</a:t>
                </a:r>
                <a:endParaRPr lang="en-GB" sz="1800" dirty="0"/>
              </a:p>
              <a:p>
                <a:pPr lvl="1"/>
                <a:r>
                  <a:rPr lang="en-GB" sz="1800" dirty="0"/>
                  <a:t>pre: </a:t>
                </a:r>
                <a:r>
                  <a:rPr lang="en-GB" sz="1800" i="0" dirty="0">
                    <a:latin typeface="Cambria Math" panose="02040503050406030204" pitchFamily="18" charset="0"/>
                  </a:rPr>
                  <a:t>𝑙𝑜𝑐(𝑟)=𝑙, </a:t>
                </a:r>
                <a:r>
                  <a:rPr lang="en-GB" sz="1800" i="0" dirty="0" err="1">
                    <a:latin typeface="Cambria Math" panose="02040503050406030204" pitchFamily="18" charset="0"/>
                  </a:rPr>
                  <a:t>𝑙𝑜𝑐</a:t>
                </a:r>
                <a:r>
                  <a:rPr lang="en-GB" sz="1800" i="0" dirty="0">
                    <a:latin typeface="Cambria Math" panose="02040503050406030204" pitchFamily="18" charset="0"/>
                  </a:rPr>
                  <a:t>(𝑜)=𝑙,</a:t>
                </a:r>
                <a:r>
                  <a:rPr lang="de-DE" sz="1800" b="0" i="0" dirty="0">
                    <a:latin typeface="Cambria Math" panose="02040503050406030204" pitchFamily="18" charset="0"/>
                  </a:rPr>
                  <a:t>𝑐</a:t>
                </a:r>
                <a:r>
                  <a:rPr lang="en-GB" sz="1800" i="0" dirty="0">
                    <a:latin typeface="Cambria Math" panose="02040503050406030204" pitchFamily="18" charset="0"/>
                  </a:rPr>
                  <a:t>𝑎𝑟𝑔𝑜(𝑟)=𝑛𝑖𝑙</a:t>
                </a:r>
                <a:endParaRPr lang="en-GB" sz="1800" dirty="0"/>
              </a:p>
              <a:p>
                <a:pPr lvl="1"/>
                <a:r>
                  <a:rPr lang="en-GB" sz="1800" dirty="0"/>
                  <a:t>eff: </a:t>
                </a:r>
                <a:r>
                  <a:rPr lang="en-GB" sz="1800" i="0" dirty="0">
                    <a:latin typeface="Cambria Math" panose="02040503050406030204" pitchFamily="18" charset="0"/>
                  </a:rPr>
                  <a:t>𝑙𝑜𝑐(𝑜)←𝑟, 𝑐𝑎𝑟𝑔𝑜(𝑟)←𝑜</a:t>
                </a:r>
                <a:r>
                  <a:rPr lang="en-GB" sz="1800" dirty="0"/>
                  <a:t> </a:t>
                </a:r>
              </a:p>
              <a:p>
                <a:endParaRPr lang="en-GB" sz="1800" dirty="0"/>
              </a:p>
              <a:p>
                <a:endParaRPr lang="en-DE" sz="1800"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123</a:t>
            </a:fld>
            <a:endParaRPr lang="en-GB"/>
          </a:p>
        </p:txBody>
      </p:sp>
    </p:spTree>
    <p:extLst>
      <p:ext uri="{BB962C8B-B14F-4D97-AF65-F5344CB8AC3E}">
        <p14:creationId xmlns:p14="http://schemas.microsoft.com/office/powerpoint/2010/main" val="1303923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124</a:t>
            </a:fld>
            <a:endParaRPr lang="en-GB"/>
          </a:p>
        </p:txBody>
      </p:sp>
    </p:spTree>
    <p:extLst>
      <p:ext uri="{BB962C8B-B14F-4D97-AF65-F5344CB8AC3E}">
        <p14:creationId xmlns:p14="http://schemas.microsoft.com/office/powerpoint/2010/main" val="2055556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125</a:t>
            </a:fld>
            <a:endParaRPr lang="en-GB"/>
          </a:p>
        </p:txBody>
      </p:sp>
    </p:spTree>
    <p:extLst>
      <p:ext uri="{BB962C8B-B14F-4D97-AF65-F5344CB8AC3E}">
        <p14:creationId xmlns:p14="http://schemas.microsoft.com/office/powerpoint/2010/main" val="3522334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Costs more resources with two threads</a:t>
            </a:r>
          </a:p>
        </p:txBody>
      </p:sp>
      <p:sp>
        <p:nvSpPr>
          <p:cNvPr id="4" name="Slide Number Placeholder 3"/>
          <p:cNvSpPr>
            <a:spLocks noGrp="1"/>
          </p:cNvSpPr>
          <p:nvPr>
            <p:ph type="sldNum" sz="quarter" idx="5"/>
          </p:nvPr>
        </p:nvSpPr>
        <p:spPr/>
        <p:txBody>
          <a:bodyPr/>
          <a:lstStyle/>
          <a:p>
            <a:fld id="{8F5BF81A-3E81-274B-90A2-0A51F25FFEBC}" type="slidenum">
              <a:rPr lang="en-GB" smtClean="0"/>
              <a:t>126</a:t>
            </a:fld>
            <a:endParaRPr lang="en-GB"/>
          </a:p>
        </p:txBody>
      </p:sp>
    </p:spTree>
    <p:extLst>
      <p:ext uri="{BB962C8B-B14F-4D97-AF65-F5344CB8AC3E}">
        <p14:creationId xmlns:p14="http://schemas.microsoft.com/office/powerpoint/2010/main" val="405872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Subgoaling</a:t>
            </a:r>
            <a:r>
              <a:rPr lang="en-GB" dirty="0"/>
              <a:t>: e.g., domain specific or ordered sequence of landmarks</a:t>
            </a:r>
          </a:p>
        </p:txBody>
      </p:sp>
      <p:sp>
        <p:nvSpPr>
          <p:cNvPr id="4" name="Slide Number Placeholder 3"/>
          <p:cNvSpPr>
            <a:spLocks noGrp="1"/>
          </p:cNvSpPr>
          <p:nvPr>
            <p:ph type="sldNum" sz="quarter" idx="5"/>
          </p:nvPr>
        </p:nvSpPr>
        <p:spPr/>
        <p:txBody>
          <a:bodyPr/>
          <a:lstStyle/>
          <a:p>
            <a:fld id="{8F5BF81A-3E81-274B-90A2-0A51F25FFEBC}" type="slidenum">
              <a:rPr lang="en-GB" smtClean="0"/>
              <a:t>127</a:t>
            </a:fld>
            <a:endParaRPr lang="en-GB"/>
          </a:p>
        </p:txBody>
      </p:sp>
    </p:spTree>
    <p:extLst>
      <p:ext uri="{BB962C8B-B14F-4D97-AF65-F5344CB8AC3E}">
        <p14:creationId xmlns:p14="http://schemas.microsoft.com/office/powerpoint/2010/main" val="4232677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 = estimate of the minimum cost of getting from s to goal</a:t>
            </a:r>
          </a:p>
        </p:txBody>
      </p:sp>
      <p:sp>
        <p:nvSpPr>
          <p:cNvPr id="4" name="Slide Number Placeholder 3"/>
          <p:cNvSpPr>
            <a:spLocks noGrp="1"/>
          </p:cNvSpPr>
          <p:nvPr>
            <p:ph type="sldNum" sz="quarter" idx="5"/>
          </p:nvPr>
        </p:nvSpPr>
        <p:spPr/>
        <p:txBody>
          <a:bodyPr/>
          <a:lstStyle/>
          <a:p>
            <a:fld id="{8F5BF81A-3E81-274B-90A2-0A51F25FFEBC}" type="slidenum">
              <a:rPr lang="en-GB" smtClean="0"/>
              <a:t>129</a:t>
            </a:fld>
            <a:endParaRPr lang="en-GB"/>
          </a:p>
        </p:txBody>
      </p:sp>
    </p:spTree>
    <p:extLst>
      <p:ext uri="{BB962C8B-B14F-4D97-AF65-F5344CB8AC3E}">
        <p14:creationId xmlns:p14="http://schemas.microsoft.com/office/powerpoint/2010/main" val="2033501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Relevant (g_1 = (</a:t>
            </a:r>
            <a:r>
              <a:rPr lang="en-GB" dirty="0" err="1"/>
              <a:t>loc</a:t>
            </a:r>
            <a:r>
              <a:rPr lang="en-GB" dirty="0"/>
              <a:t>(c1)=r1), g_2 = (</a:t>
            </a:r>
            <a:r>
              <a:rPr lang="en-GB" dirty="0" err="1"/>
              <a:t>loc</a:t>
            </a:r>
            <a:r>
              <a:rPr lang="en-GB" dirty="0"/>
              <a:t>(r1) = d3))</a:t>
            </a:r>
          </a:p>
          <a:p>
            <a:r>
              <a:rPr lang="en-GB" dirty="0"/>
              <a:t>	take(r1,d1,c1) </a:t>
            </a:r>
            <a:r>
              <a:rPr lang="en-GB" dirty="0">
                <a:sym typeface="Wingdings" pitchFamily="2" charset="2"/>
              </a:rPr>
              <a:t></a:t>
            </a:r>
            <a:r>
              <a:rPr lang="en-GB" dirty="0"/>
              <a:t> g_1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take(r1,d2,c1) </a:t>
            </a:r>
            <a:r>
              <a:rPr lang="en-GB" dirty="0">
                <a:sym typeface="Wingdings" pitchFamily="2" charset="2"/>
              </a:rPr>
              <a:t></a:t>
            </a:r>
            <a:r>
              <a:rPr lang="en-GB" dirty="0"/>
              <a:t> g_1</a:t>
            </a:r>
          </a:p>
          <a:p>
            <a:r>
              <a:rPr lang="en-GB" dirty="0"/>
              <a:t>	move(r1,d1,d3) </a:t>
            </a:r>
            <a:r>
              <a:rPr lang="en-GB" dirty="0">
                <a:sym typeface="Wingdings" pitchFamily="2" charset="2"/>
              </a:rPr>
              <a:t> g_2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move(r1,d2,d3) </a:t>
            </a:r>
            <a:r>
              <a:rPr lang="en-GB" dirty="0">
                <a:sym typeface="Wingdings" pitchFamily="2" charset="2"/>
              </a:rPr>
              <a:t> g_2</a:t>
            </a:r>
            <a:endParaRPr lang="en-GB" dirty="0"/>
          </a:p>
          <a:p>
            <a:endParaRPr lang="en-GB" dirty="0"/>
          </a:p>
          <a:p>
            <a:r>
              <a:rPr lang="en-GB" dirty="0"/>
              <a:t>Not relevant</a:t>
            </a:r>
          </a:p>
          <a:p>
            <a:r>
              <a:rPr lang="en-GB" dirty="0"/>
              <a:t>	put(r2,d3,c1) has no effect on goal</a:t>
            </a:r>
          </a:p>
          <a:p>
            <a:r>
              <a:rPr lang="en-GB" dirty="0"/>
              <a:t>	move(r1,d3,d1) makes g_2 false</a:t>
            </a:r>
          </a:p>
        </p:txBody>
      </p:sp>
      <p:sp>
        <p:nvSpPr>
          <p:cNvPr id="4" name="Slide Number Placeholder 3"/>
          <p:cNvSpPr>
            <a:spLocks noGrp="1"/>
          </p:cNvSpPr>
          <p:nvPr>
            <p:ph type="sldNum" sz="quarter" idx="5"/>
          </p:nvPr>
        </p:nvSpPr>
        <p:spPr/>
        <p:txBody>
          <a:bodyPr/>
          <a:lstStyle/>
          <a:p>
            <a:fld id="{8F5BF81A-3E81-274B-90A2-0A51F25FFEBC}" type="slidenum">
              <a:rPr lang="en-GB" smtClean="0"/>
              <a:t>134</a:t>
            </a:fld>
            <a:endParaRPr lang="en-GB"/>
          </a:p>
        </p:txBody>
      </p:sp>
    </p:spTree>
    <p:extLst>
      <p:ext uri="{BB962C8B-B14F-4D97-AF65-F5344CB8AC3E}">
        <p14:creationId xmlns:p14="http://schemas.microsoft.com/office/powerpoint/2010/main" val="63477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Relevance the inverse concept to applicability</a:t>
            </a:r>
          </a:p>
          <a:p>
            <a:endParaRPr lang="en-GB" dirty="0"/>
          </a:p>
          <a:p>
            <a:r>
              <a:rPr lang="en-GB" dirty="0"/>
              <a:t>Take(r1,d3,c1)</a:t>
            </a:r>
          </a:p>
          <a:p>
            <a:r>
              <a:rPr lang="en-GB" dirty="0"/>
              <a:t>	pre: cargo(r1)=nil, </a:t>
            </a:r>
            <a:r>
              <a:rPr lang="en-GB" dirty="0" err="1"/>
              <a:t>loc</a:t>
            </a:r>
            <a:r>
              <a:rPr lang="en-GB" dirty="0"/>
              <a:t>(r1)=d3, </a:t>
            </a:r>
            <a:r>
              <a:rPr lang="en-GB" dirty="0" err="1"/>
              <a:t>loc</a:t>
            </a:r>
            <a:r>
              <a:rPr lang="en-GB" dirty="0"/>
              <a:t>(c1)=d3</a:t>
            </a:r>
          </a:p>
          <a:p>
            <a:r>
              <a:rPr lang="en-GB" dirty="0"/>
              <a:t>	eff: cargo(r1) &lt;- c1, </a:t>
            </a:r>
            <a:r>
              <a:rPr lang="en-GB" dirty="0" err="1"/>
              <a:t>loc</a:t>
            </a:r>
            <a:r>
              <a:rPr lang="en-GB" dirty="0"/>
              <a:t>(c1) &lt;- r1 (in g)</a:t>
            </a:r>
          </a:p>
          <a:p>
            <a:r>
              <a:rPr lang="en-GB" dirty="0" err="1"/>
              <a:t>Inv</a:t>
            </a:r>
            <a:r>
              <a:rPr lang="en-GB" dirty="0"/>
              <a:t>: cargo(r1)=nil, </a:t>
            </a:r>
            <a:r>
              <a:rPr lang="en-GB" dirty="0" err="1"/>
              <a:t>loc</a:t>
            </a:r>
            <a:r>
              <a:rPr lang="en-GB" dirty="0"/>
              <a:t>(r1)=d3, </a:t>
            </a:r>
            <a:r>
              <a:rPr lang="en-GB" dirty="0" err="1"/>
              <a:t>loc</a:t>
            </a:r>
            <a:r>
              <a:rPr lang="en-GB" dirty="0"/>
              <a:t>(c1)=d3</a:t>
            </a:r>
          </a:p>
          <a:p>
            <a:endParaRPr lang="en-GB" dirty="0"/>
          </a:p>
          <a:p>
            <a:r>
              <a:rPr lang="en-GB" dirty="0"/>
              <a:t>Take(r2,d1,c1)</a:t>
            </a:r>
          </a:p>
          <a:p>
            <a:r>
              <a:rPr lang="en-GB" dirty="0"/>
              <a:t>	pre: cargo(r2)=nil, </a:t>
            </a:r>
            <a:r>
              <a:rPr lang="en-GB" dirty="0" err="1"/>
              <a:t>loc</a:t>
            </a:r>
            <a:r>
              <a:rPr lang="en-GB" dirty="0"/>
              <a:t>(r2)=d1, </a:t>
            </a:r>
            <a:r>
              <a:rPr lang="en-GB" dirty="0" err="1"/>
              <a:t>loc</a:t>
            </a:r>
            <a:r>
              <a:rPr lang="en-GB" dirty="0"/>
              <a:t>(c1)=c1</a:t>
            </a:r>
          </a:p>
          <a:p>
            <a:r>
              <a:rPr lang="en-GB" dirty="0"/>
              <a:t>	eff: cargo(r2) &lt;- c1, </a:t>
            </a:r>
            <a:r>
              <a:rPr lang="en-GB" dirty="0" err="1"/>
              <a:t>loc</a:t>
            </a:r>
            <a:r>
              <a:rPr lang="en-GB" dirty="0"/>
              <a:t>(c1) &lt;- r2 (makes g false -&gt; not relevant; also, no effect makes an atom of g true)</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135</a:t>
            </a:fld>
            <a:endParaRPr lang="en-GB"/>
          </a:p>
        </p:txBody>
      </p:sp>
    </p:spTree>
    <p:extLst>
      <p:ext uri="{BB962C8B-B14F-4D97-AF65-F5344CB8AC3E}">
        <p14:creationId xmlns:p14="http://schemas.microsoft.com/office/powerpoint/2010/main" val="855493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Solved represents the set of all states that are “already solved,” that is, states from which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or one of </a:t>
            </a:r>
            <a:r>
              <a:rPr lang="el-GR" sz="1200" kern="1200" dirty="0">
                <a:solidFill>
                  <a:schemeClr val="tx1"/>
                </a:solidFill>
                <a:effectLst/>
                <a:latin typeface="+mn-lt"/>
                <a:ea typeface="+mn-ea"/>
                <a:cs typeface="+mn-cs"/>
              </a:rPr>
              <a:t>π’</a:t>
            </a:r>
            <a:r>
              <a:rPr lang="en-GB" sz="1200" kern="1200" dirty="0">
                <a:solidFill>
                  <a:schemeClr val="tx1"/>
                </a:solidFill>
                <a:effectLst/>
                <a:latin typeface="+mn-lt"/>
                <a:ea typeface="+mn-ea"/>
                <a:cs typeface="+mn-cs"/>
              </a:rPr>
              <a:t>s suffixes 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g′ represents the set of all states from which the plan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every state that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can solve is already solved, then it is useless to prepend a to </a:t>
            </a:r>
            <a:r>
              <a:rPr lang="el-GR" sz="1200" kern="1200" dirty="0">
                <a:solidFill>
                  <a:schemeClr val="tx1"/>
                </a:solidFill>
                <a:effectLst/>
                <a:latin typeface="+mn-lt"/>
                <a:ea typeface="+mn-ea"/>
                <a:cs typeface="+mn-cs"/>
              </a:rPr>
              <a:t>π.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any solution that we can find this way, another branch of the search space will contain a shorter solution that omits a.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136</a:t>
            </a:fld>
            <a:endParaRPr lang="en-GB"/>
          </a:p>
        </p:txBody>
      </p:sp>
    </p:spTree>
    <p:extLst>
      <p:ext uri="{BB962C8B-B14F-4D97-AF65-F5344CB8AC3E}">
        <p14:creationId xmlns:p14="http://schemas.microsoft.com/office/powerpoint/2010/main" val="425872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System Font"/>
              <a:buChar char="*"/>
              <a:tabLst>
                <a:tab pos="681038" algn="l"/>
                <a:tab pos="2514600" algn="l"/>
              </a:tabLst>
            </a:pPr>
            <a:r>
              <a:rPr lang="en-US" dirty="0">
                <a:solidFill>
                  <a:srgbClr val="000000"/>
                </a:solidFill>
                <a:cs typeface="Calibri"/>
              </a:rPr>
              <a:t> </a:t>
            </a:r>
            <a:r>
              <a:rPr lang="en-US" dirty="0" err="1">
                <a:solidFill>
                  <a:srgbClr val="000000"/>
                </a:solidFill>
                <a:cs typeface="Calibri"/>
              </a:rPr>
              <a:t>adj</a:t>
            </a:r>
            <a:r>
              <a:rPr lang="en-US" dirty="0">
                <a:solidFill>
                  <a:srgbClr val="000000"/>
                </a:solidFill>
                <a:cs typeface="Calibri"/>
              </a:rPr>
              <a:t> = adjacent; </a:t>
            </a:r>
            <a:r>
              <a:rPr lang="en-US" dirty="0" err="1">
                <a:solidFill>
                  <a:srgbClr val="000000"/>
                </a:solidFill>
                <a:cs typeface="Calibri"/>
              </a:rPr>
              <a:t>loc</a:t>
            </a:r>
            <a:r>
              <a:rPr lang="en-US" dirty="0">
                <a:solidFill>
                  <a:srgbClr val="000000"/>
                </a:solidFill>
                <a:cs typeface="Calibri"/>
              </a:rPr>
              <a:t> is adjacent if connected by road</a:t>
            </a:r>
          </a:p>
          <a:p>
            <a:pPr>
              <a:buFont typeface="System Font"/>
              <a:buChar char="*"/>
              <a:tabLst>
                <a:tab pos="681038" algn="l"/>
                <a:tab pos="2514600" algn="l"/>
              </a:tabLst>
            </a:pPr>
            <a:r>
              <a:rPr lang="en-US" dirty="0">
                <a:solidFill>
                  <a:srgbClr val="000000"/>
                </a:solidFill>
                <a:cs typeface="Calibri"/>
              </a:rPr>
              <a:t> Terminology from first-order logic:</a:t>
            </a:r>
          </a:p>
          <a:p>
            <a:pPr lvl="1">
              <a:tabLst>
                <a:tab pos="681038" algn="l"/>
                <a:tab pos="2514600" algn="l"/>
              </a:tabLst>
            </a:pPr>
            <a:r>
              <a:rPr lang="en-US" dirty="0">
                <a:solidFill>
                  <a:schemeClr val="accent1"/>
                </a:solidFill>
                <a:cs typeface="Calibri"/>
              </a:rPr>
              <a:t>ground</a:t>
            </a:r>
            <a:r>
              <a:rPr lang="en-US" dirty="0">
                <a:solidFill>
                  <a:srgbClr val="000000"/>
                </a:solidFill>
                <a:cs typeface="Calibri"/>
              </a:rPr>
              <a:t>: fully instantiated, no variable symbols</a:t>
            </a:r>
          </a:p>
          <a:p>
            <a:pPr lvl="1">
              <a:tabLst>
                <a:tab pos="681038" algn="l"/>
                <a:tab pos="2514600" algn="l"/>
              </a:tabLst>
            </a:pPr>
            <a:r>
              <a:rPr lang="en-US" i="1" dirty="0">
                <a:solidFill>
                  <a:srgbClr val="000000"/>
                </a:solidFill>
                <a:cs typeface="Calibri"/>
              </a:rPr>
              <a:t>atom </a:t>
            </a:r>
            <a:r>
              <a:rPr lang="en-US" dirty="0">
                <a:solidFill>
                  <a:srgbClr val="000000"/>
                </a:solidFill>
                <a:cs typeface="Calibri"/>
              </a:rPr>
              <a:t>≡ </a:t>
            </a:r>
            <a:r>
              <a:rPr lang="en-US" i="1" dirty="0">
                <a:solidFill>
                  <a:srgbClr val="000000"/>
                </a:solidFill>
                <a:cs typeface="Calibri"/>
              </a:rPr>
              <a:t>atomic formula</a:t>
            </a:r>
            <a:r>
              <a:rPr lang="en-US" dirty="0">
                <a:solidFill>
                  <a:srgbClr val="000000"/>
                </a:solidFill>
                <a:cs typeface="Calibri"/>
              </a:rPr>
              <a:t> ≡ </a:t>
            </a:r>
            <a:r>
              <a:rPr lang="en-US" i="1" dirty="0">
                <a:solidFill>
                  <a:srgbClr val="000000"/>
                </a:solidFill>
                <a:cs typeface="Calibri"/>
              </a:rPr>
              <a:t>positive literal</a:t>
            </a:r>
            <a:r>
              <a:rPr lang="en-US" dirty="0">
                <a:solidFill>
                  <a:srgbClr val="000000"/>
                </a:solidFill>
                <a:cs typeface="Calibri"/>
              </a:rPr>
              <a:t> </a:t>
            </a:r>
            <a:br>
              <a:rPr lang="en-US" dirty="0">
                <a:solidFill>
                  <a:srgbClr val="000000"/>
                </a:solidFill>
                <a:cs typeface="Calibri"/>
              </a:rPr>
            </a:br>
            <a:r>
              <a:rPr lang="en-US" dirty="0">
                <a:solidFill>
                  <a:srgbClr val="000000"/>
                </a:solidFill>
                <a:cs typeface="Calibri"/>
              </a:rPr>
              <a:t>≡ predicate symbol with list of arguments</a:t>
            </a:r>
          </a:p>
          <a:p>
            <a:pPr lvl="1">
              <a:tabLst>
                <a:tab pos="681038" algn="l"/>
                <a:tab pos="2514600" algn="l"/>
              </a:tabLst>
            </a:pPr>
            <a:r>
              <a:rPr lang="en-US" i="1" dirty="0">
                <a:solidFill>
                  <a:srgbClr val="000000"/>
                </a:solidFill>
                <a:cs typeface="Calibri"/>
              </a:rPr>
              <a:t>negative literal</a:t>
            </a:r>
            <a:r>
              <a:rPr lang="en-US" dirty="0">
                <a:solidFill>
                  <a:srgbClr val="000000"/>
                </a:solidFill>
                <a:cs typeface="Calibri"/>
              </a:rPr>
              <a:t> ≡ </a:t>
            </a:r>
            <a:r>
              <a:rPr lang="en-US" i="1" dirty="0">
                <a:solidFill>
                  <a:srgbClr val="000000"/>
                </a:solidFill>
                <a:cs typeface="Calibri"/>
              </a:rPr>
              <a:t>negated atom </a:t>
            </a:r>
            <a:r>
              <a:rPr lang="en-US" dirty="0">
                <a:solidFill>
                  <a:srgbClr val="000000"/>
                </a:solidFill>
                <a:cs typeface="Calibri"/>
              </a:rPr>
              <a:t>≡ atom with a negation sign in front of it</a:t>
            </a:r>
          </a:p>
        </p:txBody>
      </p:sp>
      <p:sp>
        <p:nvSpPr>
          <p:cNvPr id="4" name="Slide Number Placeholder 3"/>
          <p:cNvSpPr>
            <a:spLocks noGrp="1"/>
          </p:cNvSpPr>
          <p:nvPr>
            <p:ph type="sldNum" sz="quarter" idx="5"/>
          </p:nvPr>
        </p:nvSpPr>
        <p:spPr/>
        <p:txBody>
          <a:bodyPr/>
          <a:lstStyle/>
          <a:p>
            <a:fld id="{8F5BF81A-3E81-274B-90A2-0A51F25FFEBC}" type="slidenum">
              <a:rPr lang="en-GB" smtClean="0"/>
              <a:t>13</a:t>
            </a:fld>
            <a:endParaRPr lang="en-GB"/>
          </a:p>
        </p:txBody>
      </p:sp>
    </p:spTree>
    <p:extLst>
      <p:ext uri="{BB962C8B-B14F-4D97-AF65-F5344CB8AC3E}">
        <p14:creationId xmlns:p14="http://schemas.microsoft.com/office/powerpoint/2010/main" val="1618156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mgu</a:t>
            </a:r>
            <a:r>
              <a:rPr lang="en-GB" dirty="0"/>
              <a:t> = most general unifier</a:t>
            </a:r>
          </a:p>
        </p:txBody>
      </p:sp>
      <p:sp>
        <p:nvSpPr>
          <p:cNvPr id="4" name="Slide Number Placeholder 3"/>
          <p:cNvSpPr>
            <a:spLocks noGrp="1"/>
          </p:cNvSpPr>
          <p:nvPr>
            <p:ph type="sldNum" sz="quarter" idx="5"/>
          </p:nvPr>
        </p:nvSpPr>
        <p:spPr/>
        <p:txBody>
          <a:bodyPr/>
          <a:lstStyle/>
          <a:p>
            <a:fld id="{8F5BF81A-3E81-274B-90A2-0A51F25FFEBC}" type="slidenum">
              <a:rPr lang="en-GB" smtClean="0"/>
              <a:t>138</a:t>
            </a:fld>
            <a:endParaRPr lang="en-GB"/>
          </a:p>
        </p:txBody>
      </p:sp>
    </p:spTree>
    <p:extLst>
      <p:ext uri="{BB962C8B-B14F-4D97-AF65-F5344CB8AC3E}">
        <p14:creationId xmlns:p14="http://schemas.microsoft.com/office/powerpoint/2010/main" val="3719165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685800" y="1143000"/>
            <a:ext cx="5486400" cy="3086100"/>
          </a:xfrm>
          <a:ln/>
        </p:spPr>
      </p:sp>
      <p:sp>
        <p:nvSpPr>
          <p:cNvPr id="1126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Partial plan = partially ordered plan but actions may be only partially instantiated + there are constraints (inequality constraints + causal links)</a:t>
            </a:r>
          </a:p>
        </p:txBody>
      </p:sp>
    </p:spTree>
    <p:extLst>
      <p:ext uri="{BB962C8B-B14F-4D97-AF65-F5344CB8AC3E}">
        <p14:creationId xmlns:p14="http://schemas.microsoft.com/office/powerpoint/2010/main" val="29143978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685800" y="1143000"/>
            <a:ext cx="5486400" cy="3086100"/>
          </a:xfrm>
          <a:ln/>
        </p:spPr>
      </p:sp>
      <p:sp>
        <p:nvSpPr>
          <p:cNvPr id="1331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36940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685800" y="1143000"/>
            <a:ext cx="5486400" cy="3086100"/>
          </a:xfrm>
          <a:ln/>
        </p:spPr>
      </p:sp>
      <p:sp>
        <p:nvSpPr>
          <p:cNvPr id="1536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226852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685800" y="1143000"/>
            <a:ext cx="5486400" cy="3086100"/>
          </a:xfrm>
          <a:ln/>
        </p:spPr>
      </p:sp>
      <p:sp>
        <p:nvSpPr>
          <p:cNvPr id="17410"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4314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685800" y="1143000"/>
            <a:ext cx="5486400" cy="3086100"/>
          </a:xfrm>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873859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94916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56520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253135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4526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cargo(r) : robot r carries a cargo</a:t>
            </a:r>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333065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4370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569060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455057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53363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72710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34354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19242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745539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2452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204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15</a:t>
            </a:fld>
            <a:endParaRPr lang="en-GB"/>
          </a:p>
        </p:txBody>
      </p:sp>
    </p:spTree>
    <p:extLst>
      <p:ext uri="{BB962C8B-B14F-4D97-AF65-F5344CB8AC3E}">
        <p14:creationId xmlns:p14="http://schemas.microsoft.com/office/powerpoint/2010/main" val="25262425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187114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855172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685800" y="1143000"/>
            <a:ext cx="5486400" cy="3086100"/>
          </a:xfrm>
          <a:ln/>
        </p:spPr>
      </p:sp>
      <p:sp>
        <p:nvSpPr>
          <p:cNvPr id="4198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397591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685800" y="1143000"/>
            <a:ext cx="5486400" cy="3086100"/>
          </a:xfrm>
          <a:ln/>
        </p:spPr>
      </p:sp>
      <p:sp>
        <p:nvSpPr>
          <p:cNvPr id="4608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2776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Map strings like d1, c1, etc to objects in environment (loading docks)</a:t>
            </a:r>
          </a:p>
        </p:txBody>
      </p:sp>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144748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072758"/>
            <a:ext cx="10363200" cy="1470025"/>
          </a:xfrm>
        </p:spPr>
        <p:txBody>
          <a:bodyPr/>
          <a:lstStyle/>
          <a:p>
            <a:r>
              <a:rPr lang="de-DE" dirty="0"/>
              <a:t>Titelmasterformat durch Klicken bearbeiten</a:t>
            </a:r>
          </a:p>
        </p:txBody>
      </p:sp>
      <p:sp>
        <p:nvSpPr>
          <p:cNvPr id="3" name="Untertitel 2"/>
          <p:cNvSpPr>
            <a:spLocks noGrp="1"/>
          </p:cNvSpPr>
          <p:nvPr>
            <p:ph type="subTitle" idx="1"/>
          </p:nvPr>
        </p:nvSpPr>
        <p:spPr>
          <a:xfrm>
            <a:off x="1828800" y="2828528"/>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Formatvorlage des Untertitelmasters durch Klicken bearbeiten</a:t>
            </a:r>
          </a:p>
        </p:txBody>
      </p:sp>
      <p:sp>
        <p:nvSpPr>
          <p:cNvPr id="4" name="Rectangle 5">
            <a:extLst>
              <a:ext uri="{FF2B5EF4-FFF2-40B4-BE49-F238E27FC236}">
                <a16:creationId xmlns:a16="http://schemas.microsoft.com/office/drawing/2014/main" id="{F064E6A0-87DB-298F-8ACC-9CA812C41ACB}"/>
              </a:ext>
            </a:extLst>
          </p:cNvPr>
          <p:cNvSpPr>
            <a:spLocks noGrp="1" noChangeArrowheads="1"/>
          </p:cNvSpPr>
          <p:nvPr>
            <p:ph type="dt" sz="half" idx="10"/>
          </p:nvPr>
        </p:nvSpPr>
        <p:spPr>
          <a:xfrm>
            <a:off x="10992544" y="6544518"/>
            <a:ext cx="2844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altLang="de-DE" sz="1100" baseline="0" smtClean="0">
                <a:solidFill>
                  <a:schemeClr val="bg1"/>
                </a:solidFill>
              </a:defRPr>
            </a:lvl1pPr>
          </a:lstStyle>
          <a:p>
            <a:pPr eaLnBrk="1" hangingPunct="1"/>
            <a:r>
              <a:rPr lang="de-DE"/>
              <a:t>Deterministic</a:t>
            </a:r>
            <a:endParaRPr lang="de-DE" dirty="0"/>
          </a:p>
        </p:txBody>
      </p:sp>
      <p:sp>
        <p:nvSpPr>
          <p:cNvPr id="5" name="Rectangle 6">
            <a:extLst>
              <a:ext uri="{FF2B5EF4-FFF2-40B4-BE49-F238E27FC236}">
                <a16:creationId xmlns:a16="http://schemas.microsoft.com/office/drawing/2014/main" id="{C7021022-1907-6B2F-D618-3B3E14E173AE}"/>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4F4CCA7C-1A5A-C8B3-704D-8A9FEB92F0A4}"/>
              </a:ext>
            </a:extLst>
          </p:cNvPr>
          <p:cNvSpPr>
            <a:spLocks noGrp="1" noChangeArrowheads="1"/>
          </p:cNvSpPr>
          <p:nvPr>
            <p:ph type="sldNum" sz="quarter" idx="12"/>
          </p:nvPr>
        </p:nvSpPr>
        <p:spPr>
          <a:ln/>
        </p:spPr>
        <p:txBody>
          <a:bodyPr/>
          <a:lstStyle>
            <a:lvl1pPr>
              <a:defRPr/>
            </a:lvl1pPr>
          </a:lstStyle>
          <a:p>
            <a:fld id="{977AAD8F-87AA-5842-B8CB-939F8CE30101}" type="slidenum">
              <a:rPr lang="de-DE" altLang="de-DE"/>
              <a:pPr/>
              <a:t>‹#›</a:t>
            </a:fld>
            <a:endParaRPr lang="de-DE" altLang="de-DE"/>
          </a:p>
        </p:txBody>
      </p:sp>
    </p:spTree>
    <p:extLst>
      <p:ext uri="{BB962C8B-B14F-4D97-AF65-F5344CB8AC3E}">
        <p14:creationId xmlns:p14="http://schemas.microsoft.com/office/powerpoint/2010/main" val="401593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331C4983-3E1A-6E96-284E-75DB135C16E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19F7D2F3-98F1-E133-9DAA-95248D6C8512}"/>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Deterministic</a:t>
            </a:r>
            <a:endParaRPr lang="de-DE" dirty="0"/>
          </a:p>
        </p:txBody>
      </p:sp>
      <p:sp>
        <p:nvSpPr>
          <p:cNvPr id="9" name="Rectangle 7">
            <a:extLst>
              <a:ext uri="{FF2B5EF4-FFF2-40B4-BE49-F238E27FC236}">
                <a16:creationId xmlns:a16="http://schemas.microsoft.com/office/drawing/2014/main" id="{F8092F52-14C0-2EBB-9A5D-05666F602A39}"/>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83574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E975-2AE0-395C-B8F9-D5EA618FD28E}"/>
              </a:ext>
            </a:extLst>
          </p:cNvPr>
          <p:cNvSpPr>
            <a:spLocks noGrp="1"/>
          </p:cNvSpPr>
          <p:nvPr>
            <p:ph type="title"/>
          </p:nvPr>
        </p:nvSpPr>
        <p:spPr/>
        <p:txBody>
          <a:bodyPr/>
          <a:lstStyle/>
          <a:p>
            <a:r>
              <a:rPr lang="en-GB"/>
              <a:t>Click to edit Master title style</a:t>
            </a:r>
            <a:endParaRPr lang="en-DE"/>
          </a:p>
        </p:txBody>
      </p:sp>
      <p:sp>
        <p:nvSpPr>
          <p:cNvPr id="3" name="Footer Placeholder 2">
            <a:extLst>
              <a:ext uri="{FF2B5EF4-FFF2-40B4-BE49-F238E27FC236}">
                <a16:creationId xmlns:a16="http://schemas.microsoft.com/office/drawing/2014/main" id="{B229A005-D251-A0A7-715B-A2C4F44C18C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E9782810-F053-6F7A-DE07-957EE365FC11}"/>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5" name="Date Placeholder 4">
            <a:extLst>
              <a:ext uri="{FF2B5EF4-FFF2-40B4-BE49-F238E27FC236}">
                <a16:creationId xmlns:a16="http://schemas.microsoft.com/office/drawing/2014/main" id="{0351DFA4-5F3B-7298-2AF4-D51F374CB6EF}"/>
              </a:ext>
            </a:extLst>
          </p:cNvPr>
          <p:cNvSpPr>
            <a:spLocks noGrp="1"/>
          </p:cNvSpPr>
          <p:nvPr>
            <p:ph type="dt" sz="half" idx="12"/>
          </p:nvPr>
        </p:nvSpPr>
        <p:spPr/>
        <p:txBody>
          <a:bodyPr/>
          <a:lstStyle/>
          <a:p>
            <a:pPr eaLnBrk="1" hangingPunct="1"/>
            <a:r>
              <a:rPr lang="de-DE"/>
              <a:t>Deterministic</a:t>
            </a:r>
            <a:endParaRPr lang="en-GB" dirty="0"/>
          </a:p>
        </p:txBody>
      </p:sp>
    </p:spTree>
    <p:extLst>
      <p:ext uri="{BB962C8B-B14F-4D97-AF65-F5344CB8AC3E}">
        <p14:creationId xmlns:p14="http://schemas.microsoft.com/office/powerpoint/2010/main" val="168398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397969639"/>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1" orient="horz" pos="1463">
          <p15:clr>
            <a:srgbClr val="FBAE40"/>
          </p15:clr>
        </p15:guide>
        <p15:guide id="12" orient="horz" pos="3618">
          <p15:clr>
            <a:srgbClr val="FBAE40"/>
          </p15:clr>
        </p15:guide>
        <p15:guide id="13" orient="horz" pos="851">
          <p15:clr>
            <a:srgbClr val="FBAE40"/>
          </p15:clr>
        </p15:guide>
        <p15:guide id="14" pos="301">
          <p15:clr>
            <a:srgbClr val="FBAE40"/>
          </p15:clr>
        </p15:guide>
        <p15:guide id="15" pos="73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257628134"/>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1" orient="horz" pos="1463">
          <p15:clr>
            <a:srgbClr val="FBAE40"/>
          </p15:clr>
        </p15:guide>
        <p15:guide id="12" orient="horz" pos="3618">
          <p15:clr>
            <a:srgbClr val="FBAE40"/>
          </p15:clr>
        </p15:guide>
        <p15:guide id="13" orient="horz" pos="851">
          <p15:clr>
            <a:srgbClr val="FBAE40"/>
          </p15:clr>
        </p15:guide>
        <p15:guide id="14" pos="301">
          <p15:clr>
            <a:srgbClr val="FBAE40"/>
          </p15:clr>
        </p15:guide>
        <p15:guide id="15" pos="73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44602936"/>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301">
          <p15:clr>
            <a:srgbClr val="FBAE40"/>
          </p15:clr>
        </p15:guide>
        <p15:guide id="10" pos="73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Tree>
    <p:extLst>
      <p:ext uri="{BB962C8B-B14F-4D97-AF65-F5344CB8AC3E}">
        <p14:creationId xmlns:p14="http://schemas.microsoft.com/office/powerpoint/2010/main" val="351384115"/>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301">
          <p15:clr>
            <a:srgbClr val="FBAE40"/>
          </p15:clr>
        </p15:guide>
        <p15:guide id="10" pos="737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lvl1pPr algn="ctr">
              <a:defRPr/>
            </a:lvl1pPr>
          </a:lstStyle>
          <a:p>
            <a:r>
              <a:rPr lang="de-DE" dirty="0"/>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5" name="Rectangle 5">
            <a:extLst>
              <a:ext uri="{FF2B5EF4-FFF2-40B4-BE49-F238E27FC236}">
                <a16:creationId xmlns:a16="http://schemas.microsoft.com/office/drawing/2014/main" id="{AB62B406-432E-9776-0BCC-A3FC243D1CE2}"/>
              </a:ext>
            </a:extLst>
          </p:cNvPr>
          <p:cNvSpPr>
            <a:spLocks noGrp="1" noChangeArrowheads="1"/>
          </p:cNvSpPr>
          <p:nvPr>
            <p:ph type="ftr" sz="quarter" idx="11"/>
          </p:nvPr>
        </p:nvSpPr>
        <p:spPr>
          <a:xfrm>
            <a:off x="4178300" y="6400800"/>
            <a:ext cx="3860800" cy="196850"/>
          </a:xfrm>
          <a:prstGeom prst="rect">
            <a:avLst/>
          </a:prstGeom>
          <a:ln/>
        </p:spPr>
        <p:txBody>
          <a:bodyPr/>
          <a:lstStyle>
            <a:lvl1pPr>
              <a:defRPr>
                <a:solidFill>
                  <a:srgbClr val="003949"/>
                </a:solidFill>
              </a:defRPr>
            </a:lvl1pPr>
          </a:lstStyle>
          <a:p>
            <a:pPr>
              <a:defRPr/>
            </a:pPr>
            <a:r>
              <a:rPr lang="de-DE" altLang="de-DE" dirty="0"/>
              <a:t>Marcel Gehrke</a:t>
            </a:r>
          </a:p>
        </p:txBody>
      </p:sp>
    </p:spTree>
    <p:extLst>
      <p:ext uri="{BB962C8B-B14F-4D97-AF65-F5344CB8AC3E}">
        <p14:creationId xmlns:p14="http://schemas.microsoft.com/office/powerpoint/2010/main" val="1696529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D514FF3D-6843-1838-3419-AE6694AE658D}"/>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endParaRPr lang="de-DE" altLang="de-DE" dirty="0"/>
          </a:p>
        </p:txBody>
      </p:sp>
    </p:spTree>
    <p:extLst>
      <p:ext uri="{BB962C8B-B14F-4D97-AF65-F5344CB8AC3E}">
        <p14:creationId xmlns:p14="http://schemas.microsoft.com/office/powerpoint/2010/main" val="967361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Rectangle 5">
            <a:extLst>
              <a:ext uri="{FF2B5EF4-FFF2-40B4-BE49-F238E27FC236}">
                <a16:creationId xmlns:a16="http://schemas.microsoft.com/office/drawing/2014/main" id="{3253A054-81FB-2BD3-B4D3-BBBCA5DC56FF}"/>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671940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2854330"/>
            <a:ext cx="5441951"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2854330"/>
            <a:ext cx="5441949"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oter Placeholder 5">
            <a:extLst>
              <a:ext uri="{FF2B5EF4-FFF2-40B4-BE49-F238E27FC236}">
                <a16:creationId xmlns:a16="http://schemas.microsoft.com/office/drawing/2014/main" id="{417621B6-27FD-439B-6B76-BF5A865E5CF9}"/>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177253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1AE-87ED-23EA-A0DF-576F5C3352D8}"/>
              </a:ext>
            </a:extLst>
          </p:cNvPr>
          <p:cNvSpPr>
            <a:spLocks noGrp="1"/>
          </p:cNvSpPr>
          <p:nvPr>
            <p:ph type="title"/>
          </p:nvPr>
        </p:nvSpPr>
        <p:spPr/>
        <p:txBody>
          <a:bodyPr/>
          <a:lstStyle>
            <a:lvl1pPr algn="l">
              <a:defRPr>
                <a:solidFill>
                  <a:srgbClr val="003949"/>
                </a:solidFill>
              </a:defRPr>
            </a:lvl1pPr>
          </a:lstStyle>
          <a:p>
            <a:r>
              <a:rPr lang="en-GB" dirty="0"/>
              <a:t>Click to edit Master title style</a:t>
            </a:r>
            <a:endParaRPr lang="en-DE" dirty="0"/>
          </a:p>
        </p:txBody>
      </p:sp>
      <p:sp>
        <p:nvSpPr>
          <p:cNvPr id="3" name="Footer Placeholder 2">
            <a:extLst>
              <a:ext uri="{FF2B5EF4-FFF2-40B4-BE49-F238E27FC236}">
                <a16:creationId xmlns:a16="http://schemas.microsoft.com/office/drawing/2014/main" id="{A8B20C3E-3727-A652-8ACE-1037A0B8462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3CBB7139-16BD-CB74-0BFC-EFCA5D2F924B}"/>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8" name="Text Placeholder 7">
            <a:extLst>
              <a:ext uri="{FF2B5EF4-FFF2-40B4-BE49-F238E27FC236}">
                <a16:creationId xmlns:a16="http://schemas.microsoft.com/office/drawing/2014/main" id="{98076BE6-2DCC-DD13-A85C-7AE755217229}"/>
              </a:ext>
            </a:extLst>
          </p:cNvPr>
          <p:cNvSpPr>
            <a:spLocks noGrp="1"/>
          </p:cNvSpPr>
          <p:nvPr>
            <p:ph type="body" sz="quarter" idx="13"/>
          </p:nvPr>
        </p:nvSpPr>
        <p:spPr>
          <a:xfrm>
            <a:off x="623392" y="1332843"/>
            <a:ext cx="11087099" cy="4584266"/>
          </a:xfrm>
        </p:spPr>
        <p:txBody>
          <a:bodyPr>
            <a:normAutofit/>
          </a:bodyPr>
          <a:lstStyle>
            <a:lvl2pPr marL="666750" indent="-284163">
              <a:tabLst/>
              <a:defRPr/>
            </a:lvl2pPr>
            <a:lvl3pPr marL="1071563" indent="-228600">
              <a:tabLst/>
              <a:defRPr/>
            </a:lvl3pPr>
            <a:lvl4pPr marL="1466850" indent="-230188">
              <a:tabLst/>
              <a:defRPr/>
            </a:lvl4pPr>
            <a:lvl5pPr marL="1739900" indent="-219075">
              <a:tabLs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
        <p:nvSpPr>
          <p:cNvPr id="6" name="Datumsplatzhalter 38">
            <a:extLst>
              <a:ext uri="{FF2B5EF4-FFF2-40B4-BE49-F238E27FC236}">
                <a16:creationId xmlns:a16="http://schemas.microsoft.com/office/drawing/2014/main" id="{3DF41683-D8C4-45DC-50C8-5FEF0D935D66}"/>
              </a:ext>
            </a:extLst>
          </p:cNvPr>
          <p:cNvSpPr>
            <a:spLocks noGrp="1"/>
          </p:cNvSpPr>
          <p:nvPr>
            <p:ph type="dt" sz="half" idx="2"/>
          </p:nvPr>
        </p:nvSpPr>
        <p:spPr>
          <a:xfrm>
            <a:off x="1048848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latin typeface="Helvetica" pitchFamily="2" charset="0"/>
              </a:defRPr>
            </a:lvl1pPr>
          </a:lstStyle>
          <a:p>
            <a:pPr eaLnBrk="1" hangingPunct="1"/>
            <a:r>
              <a:rPr lang="de-DE"/>
              <a:t>Deterministic</a:t>
            </a:r>
            <a:endParaRPr lang="en-GB" dirty="0"/>
          </a:p>
        </p:txBody>
      </p:sp>
    </p:spTree>
    <p:extLst>
      <p:ext uri="{BB962C8B-B14F-4D97-AF65-F5344CB8AC3E}">
        <p14:creationId xmlns:p14="http://schemas.microsoft.com/office/powerpoint/2010/main" val="338440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AD036-FF24-F732-2C36-9B4D1655DA2B}"/>
              </a:ext>
            </a:extLst>
          </p:cNvPr>
          <p:cNvSpPr>
            <a:spLocks noGrp="1"/>
          </p:cNvSpPr>
          <p:nvPr>
            <p:ph type="title"/>
          </p:nvPr>
        </p:nvSpPr>
        <p:spPr/>
        <p:txBody>
          <a:bodyPr/>
          <a:lstStyle>
            <a:lvl1pPr>
              <a:defRPr>
                <a:solidFill>
                  <a:srgbClr val="003949"/>
                </a:solidFill>
              </a:defRPr>
            </a:lvl1pPr>
          </a:lstStyle>
          <a:p>
            <a:r>
              <a:rPr lang="de-DE" dirty="0"/>
              <a:t>Mastertitelformat bearbeiten</a:t>
            </a:r>
            <a:endParaRPr lang="en-US" dirty="0"/>
          </a:p>
        </p:txBody>
      </p:sp>
      <p:sp>
        <p:nvSpPr>
          <p:cNvPr id="3" name="Datumsplatzhalter 2">
            <a:extLst>
              <a:ext uri="{FF2B5EF4-FFF2-40B4-BE49-F238E27FC236}">
                <a16:creationId xmlns:a16="http://schemas.microsoft.com/office/drawing/2014/main" id="{A4298F4C-9EDF-2CBA-C887-CFA64C4FDE9B}"/>
              </a:ext>
            </a:extLst>
          </p:cNvPr>
          <p:cNvSpPr>
            <a:spLocks noGrp="1"/>
          </p:cNvSpPr>
          <p:nvPr>
            <p:ph type="dt" sz="half" idx="10"/>
          </p:nvPr>
        </p:nvSpPr>
        <p:spPr>
          <a:xfrm>
            <a:off x="10992544" y="6544220"/>
            <a:ext cx="2844800" cy="196850"/>
          </a:xfrm>
          <a:prstGeom prst="rect">
            <a:avLst/>
          </a:prstGeom>
        </p:spPr>
        <p:txBody>
          <a:bodyPr/>
          <a:lstStyle/>
          <a:p>
            <a:pPr>
              <a:defRPr/>
            </a:pPr>
            <a:r>
              <a:rPr lang="de-DE"/>
              <a:t>Deterministic</a:t>
            </a:r>
            <a:endParaRPr lang="de-DE" dirty="0"/>
          </a:p>
        </p:txBody>
      </p:sp>
      <p:sp>
        <p:nvSpPr>
          <p:cNvPr id="4" name="Fußzeilenplatzhalter 3">
            <a:extLst>
              <a:ext uri="{FF2B5EF4-FFF2-40B4-BE49-F238E27FC236}">
                <a16:creationId xmlns:a16="http://schemas.microsoft.com/office/drawing/2014/main" id="{E046F0BF-75C9-61C0-FA4E-C954496B3552}"/>
              </a:ext>
            </a:extLst>
          </p:cNvPr>
          <p:cNvSpPr>
            <a:spLocks noGrp="1"/>
          </p:cNvSpPr>
          <p:nvPr>
            <p:ph type="ftr" sz="quarter" idx="11"/>
          </p:nvPr>
        </p:nvSpPr>
        <p:spPr/>
        <p:txBody>
          <a:bodyPr/>
          <a:lstStyle/>
          <a:p>
            <a:pPr>
              <a:defRPr/>
            </a:pPr>
            <a:r>
              <a:rPr lang="de-DE" altLang="de-DE"/>
              <a:t>Marcel Gehrke</a:t>
            </a:r>
          </a:p>
        </p:txBody>
      </p:sp>
      <p:sp>
        <p:nvSpPr>
          <p:cNvPr id="5" name="Foliennummernplatzhalter 4">
            <a:extLst>
              <a:ext uri="{FF2B5EF4-FFF2-40B4-BE49-F238E27FC236}">
                <a16:creationId xmlns:a16="http://schemas.microsoft.com/office/drawing/2014/main" id="{9B61DCFD-F06B-934D-3EB3-063764631736}"/>
              </a:ext>
            </a:extLst>
          </p:cNvPr>
          <p:cNvSpPr>
            <a:spLocks noGrp="1"/>
          </p:cNvSpPr>
          <p:nvPr>
            <p:ph type="sldNum" sz="quarter" idx="12"/>
          </p:nvPr>
        </p:nvSpPr>
        <p:spPr/>
        <p:txBody>
          <a:bodyPr/>
          <a:lstStyle/>
          <a:p>
            <a:fld id="{EB1502E6-D9AE-3544-B6D5-378AAA0B915F}" type="slidenum">
              <a:rPr lang="de-DE" altLang="de-DE" smtClean="0"/>
              <a:pPr/>
              <a:t>‹#›</a:t>
            </a:fld>
            <a:endParaRPr lang="de-DE" altLang="de-DE"/>
          </a:p>
        </p:txBody>
      </p:sp>
    </p:spTree>
    <p:extLst>
      <p:ext uri="{BB962C8B-B14F-4D97-AF65-F5344CB8AC3E}">
        <p14:creationId xmlns:p14="http://schemas.microsoft.com/office/powerpoint/2010/main" val="226197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2624936"/>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112474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a:extLst>
              <a:ext uri="{FF2B5EF4-FFF2-40B4-BE49-F238E27FC236}">
                <a16:creationId xmlns:a16="http://schemas.microsoft.com/office/drawing/2014/main" id="{336FD393-749F-CB20-DFAE-AE4C1B885656}"/>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Deterministic</a:t>
            </a:r>
            <a:endParaRPr lang="de-DE" dirty="0"/>
          </a:p>
        </p:txBody>
      </p:sp>
      <p:sp>
        <p:nvSpPr>
          <p:cNvPr id="5" name="Rectangle 6">
            <a:extLst>
              <a:ext uri="{FF2B5EF4-FFF2-40B4-BE49-F238E27FC236}">
                <a16:creationId xmlns:a16="http://schemas.microsoft.com/office/drawing/2014/main" id="{89B4B142-CF9A-18A8-C62D-0C244DC41C4B}"/>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CC514B0B-83D5-2387-0F3A-26A2170C8392}"/>
              </a:ext>
            </a:extLst>
          </p:cNvPr>
          <p:cNvSpPr>
            <a:spLocks noGrp="1" noChangeArrowheads="1"/>
          </p:cNvSpPr>
          <p:nvPr>
            <p:ph type="sldNum" sz="quarter" idx="12"/>
          </p:nvPr>
        </p:nvSpPr>
        <p:spPr>
          <a:ln/>
        </p:spPr>
        <p:txBody>
          <a:bodyPr/>
          <a:lstStyle>
            <a:lvl1pPr>
              <a:defRPr/>
            </a:lvl1pPr>
          </a:lstStyle>
          <a:p>
            <a:fld id="{69DB3D1D-DD84-4B4A-9CE0-A7926FBB0509}" type="slidenum">
              <a:rPr lang="de-DE" altLang="de-DE"/>
              <a:pPr/>
              <a:t>‹#›</a:t>
            </a:fld>
            <a:endParaRPr lang="de-DE" altLang="de-DE"/>
          </a:p>
        </p:txBody>
      </p:sp>
    </p:spTree>
    <p:extLst>
      <p:ext uri="{BB962C8B-B14F-4D97-AF65-F5344CB8AC3E}">
        <p14:creationId xmlns:p14="http://schemas.microsoft.com/office/powerpoint/2010/main" val="146731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1486892"/>
            <a:ext cx="5441951"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1486892"/>
            <a:ext cx="5441949"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6">
            <a:extLst>
              <a:ext uri="{FF2B5EF4-FFF2-40B4-BE49-F238E27FC236}">
                <a16:creationId xmlns:a16="http://schemas.microsoft.com/office/drawing/2014/main" id="{38079E2A-CFC4-EDEE-201B-473CE7710D2A}"/>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7" name="Rectangle 7">
            <a:extLst>
              <a:ext uri="{FF2B5EF4-FFF2-40B4-BE49-F238E27FC236}">
                <a16:creationId xmlns:a16="http://schemas.microsoft.com/office/drawing/2014/main" id="{B1229DF8-A0C0-40FE-2F5F-7FB1FDEF69AF}"/>
              </a:ext>
            </a:extLst>
          </p:cNvPr>
          <p:cNvSpPr>
            <a:spLocks noGrp="1" noChangeArrowheads="1"/>
          </p:cNvSpPr>
          <p:nvPr>
            <p:ph type="sldNum" sz="quarter" idx="12"/>
          </p:nvPr>
        </p:nvSpPr>
        <p:spPr>
          <a:ln/>
        </p:spPr>
        <p:txBody>
          <a:bodyPr/>
          <a:lstStyle>
            <a:lvl1pPr>
              <a:defRPr/>
            </a:lvl1pPr>
          </a:lstStyle>
          <a:p>
            <a:fld id="{64B4E222-6F86-BD49-9814-DB2FFE58B7CC}" type="slidenum">
              <a:rPr lang="de-DE" altLang="de-DE"/>
              <a:pPr/>
              <a:t>‹#›</a:t>
            </a:fld>
            <a:endParaRPr lang="de-DE" altLang="de-DE"/>
          </a:p>
        </p:txBody>
      </p:sp>
      <p:sp>
        <p:nvSpPr>
          <p:cNvPr id="8" name="Datumsplatzhalter 38">
            <a:extLst>
              <a:ext uri="{FF2B5EF4-FFF2-40B4-BE49-F238E27FC236}">
                <a16:creationId xmlns:a16="http://schemas.microsoft.com/office/drawing/2014/main" id="{59675D0B-2CFC-4C4A-F109-C6B3848FDD82}"/>
              </a:ext>
            </a:extLst>
          </p:cNvPr>
          <p:cNvSpPr>
            <a:spLocks noGrp="1"/>
          </p:cNvSpPr>
          <p:nvPr>
            <p:ph type="dt" sz="half" idx="13"/>
          </p:nvPr>
        </p:nvSpPr>
        <p:spPr>
          <a:xfrm>
            <a:off x="1048848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latin typeface="Helvetica" pitchFamily="2" charset="0"/>
              </a:defRPr>
            </a:lvl1pPr>
          </a:lstStyle>
          <a:p>
            <a:pPr eaLnBrk="1" hangingPunct="1"/>
            <a:r>
              <a:rPr lang="de-DE"/>
              <a:t>Deterministic</a:t>
            </a:r>
            <a:endParaRPr lang="en-GB" dirty="0"/>
          </a:p>
        </p:txBody>
      </p:sp>
    </p:spTree>
    <p:extLst>
      <p:ext uri="{BB962C8B-B14F-4D97-AF65-F5344CB8AC3E}">
        <p14:creationId xmlns:p14="http://schemas.microsoft.com/office/powerpoint/2010/main" val="46473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A0563766-472E-1D19-189F-61D68A52DD3E}"/>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Deterministic</a:t>
            </a:r>
            <a:endParaRPr lang="de-DE" dirty="0"/>
          </a:p>
        </p:txBody>
      </p:sp>
      <p:sp>
        <p:nvSpPr>
          <p:cNvPr id="8" name="Rectangle 6">
            <a:extLst>
              <a:ext uri="{FF2B5EF4-FFF2-40B4-BE49-F238E27FC236}">
                <a16:creationId xmlns:a16="http://schemas.microsoft.com/office/drawing/2014/main" id="{E13E4BA2-892D-7606-7870-3D51664D6CC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9" name="Rectangle 7">
            <a:extLst>
              <a:ext uri="{FF2B5EF4-FFF2-40B4-BE49-F238E27FC236}">
                <a16:creationId xmlns:a16="http://schemas.microsoft.com/office/drawing/2014/main" id="{7DA18773-DA26-0DA5-B393-9C585065A522}"/>
              </a:ext>
            </a:extLst>
          </p:cNvPr>
          <p:cNvSpPr>
            <a:spLocks noGrp="1" noChangeArrowheads="1"/>
          </p:cNvSpPr>
          <p:nvPr>
            <p:ph type="sldNum" sz="quarter" idx="12"/>
          </p:nvPr>
        </p:nvSpPr>
        <p:spPr>
          <a:ln/>
        </p:spPr>
        <p:txBody>
          <a:bodyPr/>
          <a:lstStyle>
            <a:lvl1pPr>
              <a:defRPr/>
            </a:lvl1pPr>
          </a:lstStyle>
          <a:p>
            <a:fld id="{369F4492-6024-C045-87CB-BD2613364E7E}" type="slidenum">
              <a:rPr lang="de-DE" altLang="de-DE"/>
              <a:pPr/>
              <a:t>‹#›</a:t>
            </a:fld>
            <a:endParaRPr lang="de-DE" altLang="de-DE"/>
          </a:p>
        </p:txBody>
      </p:sp>
    </p:spTree>
    <p:extLst>
      <p:ext uri="{BB962C8B-B14F-4D97-AF65-F5344CB8AC3E}">
        <p14:creationId xmlns:p14="http://schemas.microsoft.com/office/powerpoint/2010/main" val="710058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0262A037-0E48-86DC-7558-82FD8ED52B74}"/>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Deterministic</a:t>
            </a:r>
            <a:endParaRPr lang="de-DE" dirty="0"/>
          </a:p>
        </p:txBody>
      </p:sp>
      <p:sp>
        <p:nvSpPr>
          <p:cNvPr id="4" name="Rectangle 6">
            <a:extLst>
              <a:ext uri="{FF2B5EF4-FFF2-40B4-BE49-F238E27FC236}">
                <a16:creationId xmlns:a16="http://schemas.microsoft.com/office/drawing/2014/main" id="{D3F3DF89-1139-E426-FE45-113805E1911D}"/>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7">
            <a:extLst>
              <a:ext uri="{FF2B5EF4-FFF2-40B4-BE49-F238E27FC236}">
                <a16:creationId xmlns:a16="http://schemas.microsoft.com/office/drawing/2014/main" id="{D6B7E253-A105-56FF-7550-A8B383DE79DA}"/>
              </a:ext>
            </a:extLst>
          </p:cNvPr>
          <p:cNvSpPr>
            <a:spLocks noGrp="1" noChangeArrowheads="1"/>
          </p:cNvSpPr>
          <p:nvPr>
            <p:ph type="sldNum" sz="quarter" idx="12"/>
          </p:nvPr>
        </p:nvSpPr>
        <p:spPr>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201514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7860E7E-6026-12FE-1725-8DBB998BB8D9}"/>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5">
            <a:extLst>
              <a:ext uri="{FF2B5EF4-FFF2-40B4-BE49-F238E27FC236}">
                <a16:creationId xmlns:a16="http://schemas.microsoft.com/office/drawing/2014/main" id="{8EE2DD6A-2CA7-DBF7-56E9-F622869DF067}"/>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Deterministic</a:t>
            </a:r>
            <a:endParaRPr lang="de-DE" dirty="0"/>
          </a:p>
        </p:txBody>
      </p:sp>
      <p:sp>
        <p:nvSpPr>
          <p:cNvPr id="6" name="Rectangle 7">
            <a:extLst>
              <a:ext uri="{FF2B5EF4-FFF2-40B4-BE49-F238E27FC236}">
                <a16:creationId xmlns:a16="http://schemas.microsoft.com/office/drawing/2014/main" id="{41AE56D1-A5F7-A1C5-ADC4-F8B8122FADB5}"/>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
        <p:nvSpPr>
          <p:cNvPr id="7" name="Title 6">
            <a:extLst>
              <a:ext uri="{FF2B5EF4-FFF2-40B4-BE49-F238E27FC236}">
                <a16:creationId xmlns:a16="http://schemas.microsoft.com/office/drawing/2014/main" id="{145B48EA-881D-CA6C-6B09-0186312B3BE0}"/>
              </a:ext>
            </a:extLst>
          </p:cNvPr>
          <p:cNvSpPr>
            <a:spLocks noGrp="1"/>
          </p:cNvSpPr>
          <p:nvPr>
            <p:ph type="title"/>
          </p:nvPr>
        </p:nvSpPr>
        <p:spPr/>
        <p:txBody>
          <a:bodyPr/>
          <a:lstStyle/>
          <a:p>
            <a:r>
              <a:rPr lang="en-GB"/>
              <a:t>Click to edit Master title style</a:t>
            </a:r>
            <a:endParaRPr lang="en-DE"/>
          </a:p>
        </p:txBody>
      </p:sp>
    </p:spTree>
    <p:extLst>
      <p:ext uri="{BB962C8B-B14F-4D97-AF65-F5344CB8AC3E}">
        <p14:creationId xmlns:p14="http://schemas.microsoft.com/office/powerpoint/2010/main" val="74461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BD6DCE1C-4DFB-8170-996E-58AC732761EF}"/>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0CD6BBBA-141B-0C1B-979B-9785816B0DFC}"/>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Deterministic</a:t>
            </a:r>
            <a:endParaRPr lang="de-DE" dirty="0"/>
          </a:p>
        </p:txBody>
      </p:sp>
      <p:sp>
        <p:nvSpPr>
          <p:cNvPr id="9" name="Rectangle 7">
            <a:extLst>
              <a:ext uri="{FF2B5EF4-FFF2-40B4-BE49-F238E27FC236}">
                <a16:creationId xmlns:a16="http://schemas.microsoft.com/office/drawing/2014/main" id="{89F6F018-882F-C635-4BC2-9FFC3C9D263D}"/>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01185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5" name="Rectangle 45">
            <a:extLst>
              <a:ext uri="{FF2B5EF4-FFF2-40B4-BE49-F238E27FC236}">
                <a16:creationId xmlns:a16="http://schemas.microsoft.com/office/drawing/2014/main" id="{60416FDB-1085-4406-985D-DA68EDE4245B}"/>
              </a:ext>
            </a:extLst>
          </p:cNvPr>
          <p:cNvSpPr>
            <a:spLocks noChangeArrowheads="1"/>
          </p:cNvSpPr>
          <p:nvPr userDrawn="1"/>
        </p:nvSpPr>
        <p:spPr bwMode="auto">
          <a:xfrm flipV="1">
            <a:off x="0" y="6093296"/>
            <a:ext cx="12192000" cy="764704"/>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dirty="0">
              <a:latin typeface="Helvetica" pitchFamily="2" charset="0"/>
            </a:endParaRPr>
          </a:p>
        </p:txBody>
      </p:sp>
      <p:sp>
        <p:nvSpPr>
          <p:cNvPr id="4099" name="Rectangle 3">
            <a:extLst>
              <a:ext uri="{FF2B5EF4-FFF2-40B4-BE49-F238E27FC236}">
                <a16:creationId xmlns:a16="http://schemas.microsoft.com/office/drawing/2014/main" id="{7B547895-5BD2-5E4F-4459-1F61525F4D81}"/>
              </a:ext>
            </a:extLst>
          </p:cNvPr>
          <p:cNvSpPr>
            <a:spLocks noGrp="1" noChangeArrowheads="1"/>
          </p:cNvSpPr>
          <p:nvPr>
            <p:ph type="title"/>
          </p:nvPr>
        </p:nvSpPr>
        <p:spPr bwMode="auto">
          <a:xfrm>
            <a:off x="609600" y="321914"/>
            <a:ext cx="11087100" cy="65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Titelmasterformat durch Klicken bearbeiten</a:t>
            </a:r>
          </a:p>
        </p:txBody>
      </p:sp>
      <p:sp>
        <p:nvSpPr>
          <p:cNvPr id="4100" name="Rectangle 4">
            <a:extLst>
              <a:ext uri="{FF2B5EF4-FFF2-40B4-BE49-F238E27FC236}">
                <a16:creationId xmlns:a16="http://schemas.microsoft.com/office/drawing/2014/main" id="{1FAF66C0-B328-DCA8-11A2-DBF55DDCDF35}"/>
              </a:ext>
            </a:extLst>
          </p:cNvPr>
          <p:cNvSpPr>
            <a:spLocks noGrp="1" noChangeArrowheads="1"/>
          </p:cNvSpPr>
          <p:nvPr>
            <p:ph type="body" idx="1"/>
          </p:nvPr>
        </p:nvSpPr>
        <p:spPr bwMode="auto">
          <a:xfrm>
            <a:off x="609600" y="1341363"/>
            <a:ext cx="11087100" cy="45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normAutofit/>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26982" name="Rectangle 6">
            <a:extLst>
              <a:ext uri="{FF2B5EF4-FFF2-40B4-BE49-F238E27FC236}">
                <a16:creationId xmlns:a16="http://schemas.microsoft.com/office/drawing/2014/main" id="{9EA694A0-41DA-4564-B23A-F966AB87CEDE}"/>
              </a:ext>
            </a:extLst>
          </p:cNvPr>
          <p:cNvSpPr>
            <a:spLocks noGrp="1" noChangeArrowheads="1"/>
          </p:cNvSpPr>
          <p:nvPr>
            <p:ph type="ftr" sz="quarter" idx="3"/>
          </p:nvPr>
        </p:nvSpPr>
        <p:spPr bwMode="auto">
          <a:xfrm>
            <a:off x="-789136" y="6511323"/>
            <a:ext cx="3860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00" b="1" baseline="0">
                <a:solidFill>
                  <a:schemeClr val="bg1"/>
                </a:solidFill>
                <a:latin typeface="Helvetica" pitchFamily="2" charset="0"/>
              </a:defRPr>
            </a:lvl1pPr>
          </a:lstStyle>
          <a:p>
            <a:pPr>
              <a:defRPr/>
            </a:pPr>
            <a:r>
              <a:rPr lang="de-DE" altLang="de-DE"/>
              <a:t>Marcel Gehrke</a:t>
            </a:r>
            <a:endParaRPr lang="de-DE" altLang="de-DE" dirty="0"/>
          </a:p>
        </p:txBody>
      </p:sp>
      <p:sp>
        <p:nvSpPr>
          <p:cNvPr id="126983" name="Rectangle 7">
            <a:extLst>
              <a:ext uri="{FF2B5EF4-FFF2-40B4-BE49-F238E27FC236}">
                <a16:creationId xmlns:a16="http://schemas.microsoft.com/office/drawing/2014/main" id="{97BAA880-AAE2-45E6-8C74-A8D4133C5343}"/>
              </a:ext>
            </a:extLst>
          </p:cNvPr>
          <p:cNvSpPr>
            <a:spLocks noGrp="1" noChangeArrowheads="1"/>
          </p:cNvSpPr>
          <p:nvPr>
            <p:ph type="sldNum" sz="quarter" idx="4"/>
          </p:nvPr>
        </p:nvSpPr>
        <p:spPr bwMode="auto">
          <a:xfrm>
            <a:off x="9293148" y="6544220"/>
            <a:ext cx="2844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00" baseline="0">
                <a:solidFill>
                  <a:schemeClr val="bg1"/>
                </a:solidFill>
                <a:latin typeface="Helvetica" pitchFamily="2" charset="0"/>
              </a:defRPr>
            </a:lvl1pPr>
          </a:lstStyle>
          <a:p>
            <a:fld id="{EB1502E6-D9AE-3544-B6D5-378AAA0B915F}" type="slidenum">
              <a:rPr lang="de-DE" altLang="de-DE" smtClean="0"/>
              <a:pPr/>
              <a:t>‹#›</a:t>
            </a:fld>
            <a:endParaRPr lang="de-DE" altLang="de-DE" dirty="0"/>
          </a:p>
        </p:txBody>
      </p:sp>
      <p:grpSp>
        <p:nvGrpSpPr>
          <p:cNvPr id="2" name="Gruppieren 1">
            <a:extLst>
              <a:ext uri="{FF2B5EF4-FFF2-40B4-BE49-F238E27FC236}">
                <a16:creationId xmlns:a16="http://schemas.microsoft.com/office/drawing/2014/main" id="{BBAE9D33-5A6B-DC7C-396E-4C1002671367}"/>
              </a:ext>
            </a:extLst>
          </p:cNvPr>
          <p:cNvGrpSpPr/>
          <p:nvPr userDrawn="1"/>
        </p:nvGrpSpPr>
        <p:grpSpPr>
          <a:xfrm>
            <a:off x="149027" y="6165304"/>
            <a:ext cx="2424357" cy="612776"/>
            <a:chOff x="149027" y="6165304"/>
            <a:chExt cx="2424357" cy="612776"/>
          </a:xfrm>
        </p:grpSpPr>
        <p:sp>
          <p:nvSpPr>
            <p:cNvPr id="3" name="Textfeld 2">
              <a:extLst>
                <a:ext uri="{FF2B5EF4-FFF2-40B4-BE49-F238E27FC236}">
                  <a16:creationId xmlns:a16="http://schemas.microsoft.com/office/drawing/2014/main" id="{C25B5705-8D64-5485-783B-CCE6DBB8CB51}"/>
                </a:ext>
              </a:extLst>
            </p:cNvPr>
            <p:cNvSpPr txBox="1"/>
            <p:nvPr userDrawn="1"/>
          </p:nvSpPr>
          <p:spPr>
            <a:xfrm>
              <a:off x="746602" y="6237312"/>
              <a:ext cx="1826782" cy="342273"/>
            </a:xfrm>
            <a:prstGeom prst="rect">
              <a:avLst/>
            </a:prstGeom>
            <a:noFill/>
          </p:spPr>
          <p:txBody>
            <a:bodyPr wrap="none" rtlCol="0">
              <a:spAutoFit/>
            </a:bodyPr>
            <a:lstStyle/>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sp>
          <p:nvSpPr>
            <p:cNvPr id="4" name="Freeform 14">
              <a:extLst>
                <a:ext uri="{FF2B5EF4-FFF2-40B4-BE49-F238E27FC236}">
                  <a16:creationId xmlns:a16="http://schemas.microsoft.com/office/drawing/2014/main" id="{20A29D9F-3FB1-FD9C-8B4A-AD05285EE120}"/>
                </a:ext>
              </a:extLst>
            </p:cNvPr>
            <p:cNvSpPr>
              <a:spLocks noEditPoints="1"/>
            </p:cNvSpPr>
            <p:nvPr userDrawn="1"/>
          </p:nvSpPr>
          <p:spPr bwMode="auto">
            <a:xfrm>
              <a:off x="228402" y="6227217"/>
              <a:ext cx="381000" cy="479425"/>
            </a:xfrm>
            <a:custGeom>
              <a:avLst/>
              <a:gdLst>
                <a:gd name="T0" fmla="*/ 8 w 3371"/>
                <a:gd name="T1" fmla="*/ 21 h 4236"/>
                <a:gd name="T2" fmla="*/ 14 w 3371"/>
                <a:gd name="T3" fmla="*/ 20 h 4236"/>
                <a:gd name="T4" fmla="*/ 4 w 3371"/>
                <a:gd name="T5" fmla="*/ 19 h 4236"/>
                <a:gd name="T6" fmla="*/ 11 w 3371"/>
                <a:gd name="T7" fmla="*/ 19 h 4236"/>
                <a:gd name="T8" fmla="*/ 14 w 3371"/>
                <a:gd name="T9" fmla="*/ 18 h 4236"/>
                <a:gd name="T10" fmla="*/ 3 w 3371"/>
                <a:gd name="T11" fmla="*/ 14 h 4236"/>
                <a:gd name="T12" fmla="*/ 8 w 3371"/>
                <a:gd name="T13" fmla="*/ 16 h 4236"/>
                <a:gd name="T14" fmla="*/ 14 w 3371"/>
                <a:gd name="T15" fmla="*/ 15 h 4236"/>
                <a:gd name="T16" fmla="*/ 5 w 3371"/>
                <a:gd name="T17" fmla="*/ 13 h 4236"/>
                <a:gd name="T18" fmla="*/ 7 w 3371"/>
                <a:gd name="T19" fmla="*/ 1 h 4236"/>
                <a:gd name="T20" fmla="*/ 13 w 3371"/>
                <a:gd name="T21" fmla="*/ 10 h 4236"/>
                <a:gd name="T22" fmla="*/ 15 w 3371"/>
                <a:gd name="T23" fmla="*/ 12 h 4236"/>
                <a:gd name="T24" fmla="*/ 16 w 3371"/>
                <a:gd name="T25" fmla="*/ 10 h 4236"/>
                <a:gd name="T26" fmla="*/ 13 w 3371"/>
                <a:gd name="T27" fmla="*/ 9 h 4236"/>
                <a:gd name="T28" fmla="*/ 12 w 3371"/>
                <a:gd name="T29" fmla="*/ 11 h 4236"/>
                <a:gd name="T30" fmla="*/ 11 w 3371"/>
                <a:gd name="T31" fmla="*/ 9 h 4236"/>
                <a:gd name="T32" fmla="*/ 10 w 3371"/>
                <a:gd name="T33" fmla="*/ 7 h 4236"/>
                <a:gd name="T34" fmla="*/ 9 w 3371"/>
                <a:gd name="T35" fmla="*/ 5 h 4236"/>
                <a:gd name="T36" fmla="*/ 7 w 3371"/>
                <a:gd name="T37" fmla="*/ 1 h 4236"/>
                <a:gd name="T38" fmla="*/ 7 w 3371"/>
                <a:gd name="T39" fmla="*/ 3 h 4236"/>
                <a:gd name="T40" fmla="*/ 7 w 3371"/>
                <a:gd name="T41" fmla="*/ 5 h 4236"/>
                <a:gd name="T42" fmla="*/ 6 w 3371"/>
                <a:gd name="T43" fmla="*/ 8 h 4236"/>
                <a:gd name="T44" fmla="*/ 5 w 3371"/>
                <a:gd name="T45" fmla="*/ 10 h 4236"/>
                <a:gd name="T46" fmla="*/ 4 w 3371"/>
                <a:gd name="T47" fmla="*/ 9 h 4236"/>
                <a:gd name="T48" fmla="*/ 7 w 3371"/>
                <a:gd name="T49" fmla="*/ 12 h 4236"/>
                <a:gd name="T50" fmla="*/ 3 w 3371"/>
                <a:gd name="T51" fmla="*/ 7 h 4236"/>
                <a:gd name="T52" fmla="*/ 3 w 3371"/>
                <a:gd name="T53" fmla="*/ 6 h 4236"/>
                <a:gd name="T54" fmla="*/ 2 w 3371"/>
                <a:gd name="T55" fmla="*/ 12 h 4236"/>
                <a:gd name="T56" fmla="*/ 2 w 3371"/>
                <a:gd name="T57" fmla="*/ 9 h 4236"/>
                <a:gd name="T58" fmla="*/ 2 w 3371"/>
                <a:gd name="T59" fmla="*/ 18 h 4236"/>
                <a:gd name="T60" fmla="*/ 7 w 3371"/>
                <a:gd name="T61" fmla="*/ 19 h 4236"/>
                <a:gd name="T62" fmla="*/ 15 w 3371"/>
                <a:gd name="T63" fmla="*/ 15 h 4236"/>
                <a:gd name="T64" fmla="*/ 14 w 3371"/>
                <a:gd name="T65" fmla="*/ 12 h 4236"/>
                <a:gd name="T66" fmla="*/ 12 w 3371"/>
                <a:gd name="T67" fmla="*/ 13 h 4236"/>
                <a:gd name="T68" fmla="*/ 13 w 3371"/>
                <a:gd name="T69" fmla="*/ 15 h 4236"/>
                <a:gd name="T70" fmla="*/ 11 w 3371"/>
                <a:gd name="T71" fmla="*/ 13 h 4236"/>
                <a:gd name="T72" fmla="*/ 10 w 3371"/>
                <a:gd name="T73" fmla="*/ 11 h 4236"/>
                <a:gd name="T74" fmla="*/ 10 w 3371"/>
                <a:gd name="T75" fmla="*/ 8 h 4236"/>
                <a:gd name="T76" fmla="*/ 9 w 3371"/>
                <a:gd name="T77" fmla="*/ 6 h 4236"/>
                <a:gd name="T78" fmla="*/ 7 w 3371"/>
                <a:gd name="T79" fmla="*/ 6 h 4236"/>
                <a:gd name="T80" fmla="*/ 8 w 3371"/>
                <a:gd name="T81" fmla="*/ 8 h 4236"/>
                <a:gd name="T82" fmla="*/ 7 w 3371"/>
                <a:gd name="T83" fmla="*/ 10 h 4236"/>
                <a:gd name="T84" fmla="*/ 9 w 3371"/>
                <a:gd name="T85" fmla="*/ 13 h 4236"/>
                <a:gd name="T86" fmla="*/ 9 w 3371"/>
                <a:gd name="T87" fmla="*/ 12 h 4236"/>
                <a:gd name="T88" fmla="*/ 9 w 3371"/>
                <a:gd name="T89" fmla="*/ 8 h 4236"/>
                <a:gd name="T90" fmla="*/ 10 w 3371"/>
                <a:gd name="T91" fmla="*/ 12 h 4236"/>
                <a:gd name="T92" fmla="*/ 11 w 3371"/>
                <a:gd name="T93" fmla="*/ 16 h 4236"/>
                <a:gd name="T94" fmla="*/ 6 w 3371"/>
                <a:gd name="T95" fmla="*/ 17 h 4236"/>
                <a:gd name="T96" fmla="*/ 2 w 3371"/>
                <a:gd name="T97" fmla="*/ 14 h 4236"/>
                <a:gd name="T98" fmla="*/ 3 w 3371"/>
                <a:gd name="T99" fmla="*/ 11 h 4236"/>
                <a:gd name="T100" fmla="*/ 7 w 3371"/>
                <a:gd name="T101" fmla="*/ 11 h 4236"/>
                <a:gd name="T102" fmla="*/ 6 w 3371"/>
                <a:gd name="T103" fmla="*/ 10 h 4236"/>
                <a:gd name="T104" fmla="*/ 6 w 3371"/>
                <a:gd name="T105" fmla="*/ 13 h 4236"/>
                <a:gd name="T106" fmla="*/ 7 w 3371"/>
                <a:gd name="T107" fmla="*/ 9 h 4236"/>
                <a:gd name="T108" fmla="*/ 14 w 3371"/>
                <a:gd name="T109" fmla="*/ 12 h 4236"/>
                <a:gd name="T110" fmla="*/ 11 w 3371"/>
                <a:gd name="T111" fmla="*/ 15 h 4236"/>
                <a:gd name="T112" fmla="*/ 17 w 3371"/>
                <a:gd name="T113" fmla="*/ 9 h 4236"/>
                <a:gd name="T114" fmla="*/ 8 w 3371"/>
                <a:gd name="T115" fmla="*/ 3 h 4236"/>
                <a:gd name="T116" fmla="*/ 8 w 3371"/>
                <a:gd name="T117" fmla="*/ 2 h 4236"/>
                <a:gd name="T118" fmla="*/ 5 w 3371"/>
                <a:gd name="T119" fmla="*/ 8 h 4236"/>
                <a:gd name="T120" fmla="*/ 2 w 3371"/>
                <a:gd name="T121" fmla="*/ 9 h 4236"/>
                <a:gd name="T122" fmla="*/ 2 w 3371"/>
                <a:gd name="T123" fmla="*/ 18 h 4236"/>
                <a:gd name="T124" fmla="*/ 16 w 3371"/>
                <a:gd name="T125" fmla="*/ 18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5" name="Freeform 15">
              <a:extLst>
                <a:ext uri="{FF2B5EF4-FFF2-40B4-BE49-F238E27FC236}">
                  <a16:creationId xmlns:a16="http://schemas.microsoft.com/office/drawing/2014/main" id="{B95BF1EE-974D-981C-AD99-E78A2A39A628}"/>
                </a:ext>
              </a:extLst>
            </p:cNvPr>
            <p:cNvSpPr>
              <a:spLocks/>
            </p:cNvSpPr>
            <p:nvPr userDrawn="1"/>
          </p:nvSpPr>
          <p:spPr bwMode="auto">
            <a:xfrm>
              <a:off x="301427" y="6725692"/>
              <a:ext cx="33338" cy="38100"/>
            </a:xfrm>
            <a:custGeom>
              <a:avLst/>
              <a:gdLst>
                <a:gd name="T0" fmla="*/ 1 w 304"/>
                <a:gd name="T1" fmla="*/ 0 h 338"/>
                <a:gd name="T2" fmla="*/ 1 w 304"/>
                <a:gd name="T3" fmla="*/ 0 h 338"/>
                <a:gd name="T4" fmla="*/ 1 w 304"/>
                <a:gd name="T5" fmla="*/ 1 h 338"/>
                <a:gd name="T6" fmla="*/ 1 w 304"/>
                <a:gd name="T7" fmla="*/ 1 h 338"/>
                <a:gd name="T8" fmla="*/ 1 w 304"/>
                <a:gd name="T9" fmla="*/ 0 h 338"/>
                <a:gd name="T10" fmla="*/ 1 w 304"/>
                <a:gd name="T11" fmla="*/ 0 h 338"/>
                <a:gd name="T12" fmla="*/ 1 w 304"/>
                <a:gd name="T13" fmla="*/ 0 h 338"/>
                <a:gd name="T14" fmla="*/ 1 w 304"/>
                <a:gd name="T15" fmla="*/ 0 h 338"/>
                <a:gd name="T16" fmla="*/ 1 w 304"/>
                <a:gd name="T17" fmla="*/ 0 h 338"/>
                <a:gd name="T18" fmla="*/ 1 w 304"/>
                <a:gd name="T19" fmla="*/ 0 h 338"/>
                <a:gd name="T20" fmla="*/ 1 w 304"/>
                <a:gd name="T21" fmla="*/ 0 h 338"/>
                <a:gd name="T22" fmla="*/ 1 w 304"/>
                <a:gd name="T23" fmla="*/ 0 h 338"/>
                <a:gd name="T24" fmla="*/ 1 w 304"/>
                <a:gd name="T25" fmla="*/ 0 h 338"/>
                <a:gd name="T26" fmla="*/ 1 w 304"/>
                <a:gd name="T27" fmla="*/ 0 h 338"/>
                <a:gd name="T28" fmla="*/ 1 w 304"/>
                <a:gd name="T29" fmla="*/ 0 h 338"/>
                <a:gd name="T30" fmla="*/ 1 w 304"/>
                <a:gd name="T31" fmla="*/ 1 h 338"/>
                <a:gd name="T32" fmla="*/ 1 w 304"/>
                <a:gd name="T33" fmla="*/ 1 h 338"/>
                <a:gd name="T34" fmla="*/ 1 w 304"/>
                <a:gd name="T35" fmla="*/ 1 h 338"/>
                <a:gd name="T36" fmla="*/ 1 w 304"/>
                <a:gd name="T37" fmla="*/ 1 h 338"/>
                <a:gd name="T38" fmla="*/ 1 w 304"/>
                <a:gd name="T39" fmla="*/ 1 h 338"/>
                <a:gd name="T40" fmla="*/ 1 w 304"/>
                <a:gd name="T41" fmla="*/ 1 h 338"/>
                <a:gd name="T42" fmla="*/ 1 w 304"/>
                <a:gd name="T43" fmla="*/ 1 h 338"/>
                <a:gd name="T44" fmla="*/ 1 w 304"/>
                <a:gd name="T45" fmla="*/ 1 h 338"/>
                <a:gd name="T46" fmla="*/ 1 w 304"/>
                <a:gd name="T47" fmla="*/ 1 h 338"/>
                <a:gd name="T48" fmla="*/ 1 w 304"/>
                <a:gd name="T49" fmla="*/ 1 h 338"/>
                <a:gd name="T50" fmla="*/ 1 w 304"/>
                <a:gd name="T51" fmla="*/ 1 h 338"/>
                <a:gd name="T52" fmla="*/ 1 w 304"/>
                <a:gd name="T53" fmla="*/ 2 h 338"/>
                <a:gd name="T54" fmla="*/ 1 w 304"/>
                <a:gd name="T55" fmla="*/ 2 h 338"/>
                <a:gd name="T56" fmla="*/ 1 w 304"/>
                <a:gd name="T57" fmla="*/ 2 h 338"/>
                <a:gd name="T58" fmla="*/ 1 w 304"/>
                <a:gd name="T59" fmla="*/ 2 h 338"/>
                <a:gd name="T60" fmla="*/ 1 w 304"/>
                <a:gd name="T61" fmla="*/ 2 h 338"/>
                <a:gd name="T62" fmla="*/ 0 w 304"/>
                <a:gd name="T63" fmla="*/ 2 h 338"/>
                <a:gd name="T64" fmla="*/ 0 w 304"/>
                <a:gd name="T65" fmla="*/ 2 h 338"/>
                <a:gd name="T66" fmla="*/ 0 w 304"/>
                <a:gd name="T67" fmla="*/ 2 h 338"/>
                <a:gd name="T68" fmla="*/ 0 w 304"/>
                <a:gd name="T69" fmla="*/ 1 h 338"/>
                <a:gd name="T70" fmla="*/ 0 w 304"/>
                <a:gd name="T71" fmla="*/ 1 h 338"/>
                <a:gd name="T72" fmla="*/ 0 w 304"/>
                <a:gd name="T73" fmla="*/ 1 h 338"/>
                <a:gd name="T74" fmla="*/ 0 w 304"/>
                <a:gd name="T75" fmla="*/ 1 h 338"/>
                <a:gd name="T76" fmla="*/ 0 w 304"/>
                <a:gd name="T77" fmla="*/ 1 h 338"/>
                <a:gd name="T78" fmla="*/ 1 w 304"/>
                <a:gd name="T79" fmla="*/ 1 h 338"/>
                <a:gd name="T80" fmla="*/ 1 w 304"/>
                <a:gd name="T81" fmla="*/ 1 h 338"/>
                <a:gd name="T82" fmla="*/ 1 w 304"/>
                <a:gd name="T83" fmla="*/ 1 h 338"/>
                <a:gd name="T84" fmla="*/ 1 w 304"/>
                <a:gd name="T85" fmla="*/ 1 h 338"/>
                <a:gd name="T86" fmla="*/ 1 w 304"/>
                <a:gd name="T87" fmla="*/ 1 h 338"/>
                <a:gd name="T88" fmla="*/ 1 w 304"/>
                <a:gd name="T89" fmla="*/ 1 h 338"/>
                <a:gd name="T90" fmla="*/ 1 w 304"/>
                <a:gd name="T91" fmla="*/ 1 h 338"/>
                <a:gd name="T92" fmla="*/ 1 w 304"/>
                <a:gd name="T93" fmla="*/ 1 h 338"/>
                <a:gd name="T94" fmla="*/ 1 w 304"/>
                <a:gd name="T95" fmla="*/ 1 h 338"/>
                <a:gd name="T96" fmla="*/ 0 w 304"/>
                <a:gd name="T97" fmla="*/ 1 h 338"/>
                <a:gd name="T98" fmla="*/ 0 w 304"/>
                <a:gd name="T99" fmla="*/ 1 h 338"/>
                <a:gd name="T100" fmla="*/ 0 w 304"/>
                <a:gd name="T101" fmla="*/ 1 h 338"/>
                <a:gd name="T102" fmla="*/ 0 w 304"/>
                <a:gd name="T103" fmla="*/ 1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1 w 304"/>
                <a:gd name="T117" fmla="*/ 0 h 338"/>
                <a:gd name="T118" fmla="*/ 1 w 304"/>
                <a:gd name="T119" fmla="*/ 0 h 338"/>
                <a:gd name="T120" fmla="*/ 1 w 304"/>
                <a:gd name="T121" fmla="*/ 0 h 338"/>
                <a:gd name="T122" fmla="*/ 1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6" name="Freeform 16">
              <a:extLst>
                <a:ext uri="{FF2B5EF4-FFF2-40B4-BE49-F238E27FC236}">
                  <a16:creationId xmlns:a16="http://schemas.microsoft.com/office/drawing/2014/main" id="{240DC327-69C5-C122-85E0-51B22D79D3EF}"/>
                </a:ext>
              </a:extLst>
            </p:cNvPr>
            <p:cNvSpPr>
              <a:spLocks/>
            </p:cNvSpPr>
            <p:nvPr userDrawn="1"/>
          </p:nvSpPr>
          <p:spPr bwMode="auto">
            <a:xfrm>
              <a:off x="260152" y="6706642"/>
              <a:ext cx="36513" cy="42863"/>
            </a:xfrm>
            <a:custGeom>
              <a:avLst/>
              <a:gdLst>
                <a:gd name="T0" fmla="*/ 2 w 311"/>
                <a:gd name="T1" fmla="*/ 0 h 374"/>
                <a:gd name="T2" fmla="*/ 2 w 311"/>
                <a:gd name="T3" fmla="*/ 1 h 374"/>
                <a:gd name="T4" fmla="*/ 2 w 311"/>
                <a:gd name="T5" fmla="*/ 1 h 374"/>
                <a:gd name="T6" fmla="*/ 1 w 311"/>
                <a:gd name="T7" fmla="*/ 1 h 374"/>
                <a:gd name="T8" fmla="*/ 1 w 311"/>
                <a:gd name="T9" fmla="*/ 1 h 374"/>
                <a:gd name="T10" fmla="*/ 1 w 311"/>
                <a:gd name="T11" fmla="*/ 1 h 374"/>
                <a:gd name="T12" fmla="*/ 1 w 311"/>
                <a:gd name="T13" fmla="*/ 2 h 374"/>
                <a:gd name="T14" fmla="*/ 1 w 311"/>
                <a:gd name="T15" fmla="*/ 2 h 374"/>
                <a:gd name="T16" fmla="*/ 1 w 311"/>
                <a:gd name="T17" fmla="*/ 2 h 374"/>
                <a:gd name="T18" fmla="*/ 1 w 311"/>
                <a:gd name="T19" fmla="*/ 2 h 374"/>
                <a:gd name="T20" fmla="*/ 1 w 311"/>
                <a:gd name="T21" fmla="*/ 2 h 374"/>
                <a:gd name="T22" fmla="*/ 1 w 311"/>
                <a:gd name="T23" fmla="*/ 2 h 374"/>
                <a:gd name="T24" fmla="*/ 0 w 311"/>
                <a:gd name="T25" fmla="*/ 2 h 374"/>
                <a:gd name="T26" fmla="*/ 0 w 311"/>
                <a:gd name="T27" fmla="*/ 1 h 374"/>
                <a:gd name="T28" fmla="*/ 0 w 311"/>
                <a:gd name="T29" fmla="*/ 1 h 374"/>
                <a:gd name="T30" fmla="*/ 0 w 311"/>
                <a:gd name="T31" fmla="*/ 1 h 374"/>
                <a:gd name="T32" fmla="*/ 0 w 311"/>
                <a:gd name="T33" fmla="*/ 1 h 374"/>
                <a:gd name="T34" fmla="*/ 0 w 311"/>
                <a:gd name="T35" fmla="*/ 1 h 374"/>
                <a:gd name="T36" fmla="*/ 1 w 311"/>
                <a:gd name="T37" fmla="*/ 0 h 374"/>
                <a:gd name="T38" fmla="*/ 1 w 311"/>
                <a:gd name="T39" fmla="*/ 0 h 374"/>
                <a:gd name="T40" fmla="*/ 1 w 311"/>
                <a:gd name="T41" fmla="*/ 0 h 374"/>
                <a:gd name="T42" fmla="*/ 1 w 311"/>
                <a:gd name="T43" fmla="*/ 0 h 374"/>
                <a:gd name="T44" fmla="*/ 1 w 311"/>
                <a:gd name="T45" fmla="*/ 0 h 374"/>
                <a:gd name="T46" fmla="*/ 1 w 311"/>
                <a:gd name="T47" fmla="*/ 0 h 374"/>
                <a:gd name="T48" fmla="*/ 2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7" name="Freeform 17">
              <a:extLst>
                <a:ext uri="{FF2B5EF4-FFF2-40B4-BE49-F238E27FC236}">
                  <a16:creationId xmlns:a16="http://schemas.microsoft.com/office/drawing/2014/main" id="{34C35756-9F83-01F6-ECC7-0F8828320745}"/>
                </a:ext>
              </a:extLst>
            </p:cNvPr>
            <p:cNvSpPr>
              <a:spLocks/>
            </p:cNvSpPr>
            <p:nvPr userDrawn="1"/>
          </p:nvSpPr>
          <p:spPr bwMode="auto">
            <a:xfrm>
              <a:off x="215702" y="6676479"/>
              <a:ext cx="44450" cy="42863"/>
            </a:xfrm>
            <a:custGeom>
              <a:avLst/>
              <a:gdLst>
                <a:gd name="T0" fmla="*/ 1 w 387"/>
                <a:gd name="T1" fmla="*/ 0 h 371"/>
                <a:gd name="T2" fmla="*/ 1 w 387"/>
                <a:gd name="T3" fmla="*/ 0 h 371"/>
                <a:gd name="T4" fmla="*/ 1 w 387"/>
                <a:gd name="T5" fmla="*/ 0 h 371"/>
                <a:gd name="T6" fmla="*/ 2 w 387"/>
                <a:gd name="T7" fmla="*/ 0 h 371"/>
                <a:gd name="T8" fmla="*/ 2 w 387"/>
                <a:gd name="T9" fmla="*/ 0 h 371"/>
                <a:gd name="T10" fmla="*/ 2 w 387"/>
                <a:gd name="T11" fmla="*/ 1 h 371"/>
                <a:gd name="T12" fmla="*/ 2 w 387"/>
                <a:gd name="T13" fmla="*/ 1 h 371"/>
                <a:gd name="T14" fmla="*/ 2 w 387"/>
                <a:gd name="T15" fmla="*/ 1 h 371"/>
                <a:gd name="T16" fmla="*/ 2 w 387"/>
                <a:gd name="T17" fmla="*/ 1 h 371"/>
                <a:gd name="T18" fmla="*/ 2 w 387"/>
                <a:gd name="T19" fmla="*/ 1 h 371"/>
                <a:gd name="T20" fmla="*/ 2 w 387"/>
                <a:gd name="T21" fmla="*/ 1 h 371"/>
                <a:gd name="T22" fmla="*/ 2 w 387"/>
                <a:gd name="T23" fmla="*/ 2 h 371"/>
                <a:gd name="T24" fmla="*/ 2 w 387"/>
                <a:gd name="T25" fmla="*/ 2 h 371"/>
                <a:gd name="T26" fmla="*/ 2 w 387"/>
                <a:gd name="T27" fmla="*/ 2 h 371"/>
                <a:gd name="T28" fmla="*/ 1 w 387"/>
                <a:gd name="T29" fmla="*/ 2 h 371"/>
                <a:gd name="T30" fmla="*/ 1 w 387"/>
                <a:gd name="T31" fmla="*/ 2 h 371"/>
                <a:gd name="T32" fmla="*/ 1 w 387"/>
                <a:gd name="T33" fmla="*/ 2 h 371"/>
                <a:gd name="T34" fmla="*/ 1 w 387"/>
                <a:gd name="T35" fmla="*/ 2 h 371"/>
                <a:gd name="T36" fmla="*/ 1 w 387"/>
                <a:gd name="T37" fmla="*/ 2 h 371"/>
                <a:gd name="T38" fmla="*/ 1 w 387"/>
                <a:gd name="T39" fmla="*/ 2 h 371"/>
                <a:gd name="T40" fmla="*/ 0 w 387"/>
                <a:gd name="T41" fmla="*/ 2 h 371"/>
                <a:gd name="T42" fmla="*/ 0 w 387"/>
                <a:gd name="T43" fmla="*/ 1 h 371"/>
                <a:gd name="T44" fmla="*/ 0 w 387"/>
                <a:gd name="T45" fmla="*/ 1 h 371"/>
                <a:gd name="T46" fmla="*/ 1 w 387"/>
                <a:gd name="T47" fmla="*/ 1 h 371"/>
                <a:gd name="T48" fmla="*/ 0 w 387"/>
                <a:gd name="T49" fmla="*/ 1 h 371"/>
                <a:gd name="T50" fmla="*/ 0 w 387"/>
                <a:gd name="T51" fmla="*/ 1 h 371"/>
                <a:gd name="T52" fmla="*/ 1 w 387"/>
                <a:gd name="T53" fmla="*/ 1 h 371"/>
                <a:gd name="T54" fmla="*/ 1 w 387"/>
                <a:gd name="T55" fmla="*/ 1 h 371"/>
                <a:gd name="T56" fmla="*/ 1 w 387"/>
                <a:gd name="T57" fmla="*/ 2 h 371"/>
                <a:gd name="T58" fmla="*/ 1 w 387"/>
                <a:gd name="T59" fmla="*/ 2 h 371"/>
                <a:gd name="T60" fmla="*/ 1 w 387"/>
                <a:gd name="T61" fmla="*/ 2 h 371"/>
                <a:gd name="T62" fmla="*/ 1 w 387"/>
                <a:gd name="T63" fmla="*/ 2 h 371"/>
                <a:gd name="T64" fmla="*/ 1 w 387"/>
                <a:gd name="T65" fmla="*/ 2 h 371"/>
                <a:gd name="T66" fmla="*/ 1 w 387"/>
                <a:gd name="T67" fmla="*/ 2 h 371"/>
                <a:gd name="T68" fmla="*/ 1 w 387"/>
                <a:gd name="T69" fmla="*/ 1 h 371"/>
                <a:gd name="T70" fmla="*/ 1 w 387"/>
                <a:gd name="T71" fmla="*/ 1 h 371"/>
                <a:gd name="T72" fmla="*/ 2 w 387"/>
                <a:gd name="T73" fmla="*/ 1 h 371"/>
                <a:gd name="T74" fmla="*/ 2 w 387"/>
                <a:gd name="T75" fmla="*/ 1 h 371"/>
                <a:gd name="T76" fmla="*/ 2 w 387"/>
                <a:gd name="T77" fmla="*/ 1 h 371"/>
                <a:gd name="T78" fmla="*/ 2 w 387"/>
                <a:gd name="T79" fmla="*/ 1 h 371"/>
                <a:gd name="T80" fmla="*/ 2 w 387"/>
                <a:gd name="T81" fmla="*/ 1 h 371"/>
                <a:gd name="T82" fmla="*/ 2 w 387"/>
                <a:gd name="T83" fmla="*/ 1 h 371"/>
                <a:gd name="T84" fmla="*/ 2 w 387"/>
                <a:gd name="T85" fmla="*/ 1 h 371"/>
                <a:gd name="T86" fmla="*/ 1 w 387"/>
                <a:gd name="T87" fmla="*/ 1 h 371"/>
                <a:gd name="T88" fmla="*/ 1 w 387"/>
                <a:gd name="T89" fmla="*/ 0 h 371"/>
                <a:gd name="T90" fmla="*/ 1 w 387"/>
                <a:gd name="T91" fmla="*/ 0 h 371"/>
                <a:gd name="T92" fmla="*/ 1 w 387"/>
                <a:gd name="T93" fmla="*/ 1 h 371"/>
                <a:gd name="T94" fmla="*/ 1 w 387"/>
                <a:gd name="T95" fmla="*/ 1 h 371"/>
                <a:gd name="T96" fmla="*/ 1 w 387"/>
                <a:gd name="T97" fmla="*/ 1 h 371"/>
                <a:gd name="T98" fmla="*/ 1 w 387"/>
                <a:gd name="T99" fmla="*/ 0 h 371"/>
                <a:gd name="T100" fmla="*/ 1 w 387"/>
                <a:gd name="T101" fmla="*/ 0 h 371"/>
                <a:gd name="T102" fmla="*/ 1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8" name="Freeform 18">
              <a:extLst>
                <a:ext uri="{FF2B5EF4-FFF2-40B4-BE49-F238E27FC236}">
                  <a16:creationId xmlns:a16="http://schemas.microsoft.com/office/drawing/2014/main" id="{E108F5F3-5268-6374-8F23-3B85C49B4CC8}"/>
                </a:ext>
              </a:extLst>
            </p:cNvPr>
            <p:cNvSpPr>
              <a:spLocks/>
            </p:cNvSpPr>
            <p:nvPr userDrawn="1"/>
          </p:nvSpPr>
          <p:spPr bwMode="auto">
            <a:xfrm>
              <a:off x="188715" y="6643142"/>
              <a:ext cx="42863" cy="36513"/>
            </a:xfrm>
            <a:custGeom>
              <a:avLst/>
              <a:gdLst>
                <a:gd name="T0" fmla="*/ 2 w 374"/>
                <a:gd name="T1" fmla="*/ 1 h 320"/>
                <a:gd name="T2" fmla="*/ 2 w 374"/>
                <a:gd name="T3" fmla="*/ 1 h 320"/>
                <a:gd name="T4" fmla="*/ 2 w 374"/>
                <a:gd name="T5" fmla="*/ 1 h 320"/>
                <a:gd name="T6" fmla="*/ 2 w 374"/>
                <a:gd name="T7" fmla="*/ 1 h 320"/>
                <a:gd name="T8" fmla="*/ 2 w 374"/>
                <a:gd name="T9" fmla="*/ 1 h 320"/>
                <a:gd name="T10" fmla="*/ 2 w 374"/>
                <a:gd name="T11" fmla="*/ 1 h 320"/>
                <a:gd name="T12" fmla="*/ 1 w 374"/>
                <a:gd name="T13" fmla="*/ 1 h 320"/>
                <a:gd name="T14" fmla="*/ 1 w 374"/>
                <a:gd name="T15" fmla="*/ 1 h 320"/>
                <a:gd name="T16" fmla="*/ 1 w 374"/>
                <a:gd name="T17" fmla="*/ 1 h 320"/>
                <a:gd name="T18" fmla="*/ 1 w 374"/>
                <a:gd name="T19" fmla="*/ 2 h 320"/>
                <a:gd name="T20" fmla="*/ 1 w 374"/>
                <a:gd name="T21" fmla="*/ 2 h 320"/>
                <a:gd name="T22" fmla="*/ 0 w 374"/>
                <a:gd name="T23" fmla="*/ 2 h 320"/>
                <a:gd name="T24" fmla="*/ 0 w 374"/>
                <a:gd name="T25" fmla="*/ 1 h 320"/>
                <a:gd name="T26" fmla="*/ 0 w 374"/>
                <a:gd name="T27" fmla="*/ 1 h 320"/>
                <a:gd name="T28" fmla="*/ 0 w 374"/>
                <a:gd name="T29" fmla="*/ 1 h 320"/>
                <a:gd name="T30" fmla="*/ 0 w 374"/>
                <a:gd name="T31" fmla="*/ 1 h 320"/>
                <a:gd name="T32" fmla="*/ 0 w 374"/>
                <a:gd name="T33" fmla="*/ 1 h 320"/>
                <a:gd name="T34" fmla="*/ 0 w 374"/>
                <a:gd name="T35" fmla="*/ 1 h 320"/>
                <a:gd name="T36" fmla="*/ 1 w 374"/>
                <a:gd name="T37" fmla="*/ 0 h 320"/>
                <a:gd name="T38" fmla="*/ 1 w 374"/>
                <a:gd name="T39" fmla="*/ 0 h 320"/>
                <a:gd name="T40" fmla="*/ 1 w 374"/>
                <a:gd name="T41" fmla="*/ 0 h 320"/>
                <a:gd name="T42" fmla="*/ 1 w 374"/>
                <a:gd name="T43" fmla="*/ 0 h 320"/>
                <a:gd name="T44" fmla="*/ 1 w 374"/>
                <a:gd name="T45" fmla="*/ 0 h 320"/>
                <a:gd name="T46" fmla="*/ 2 w 374"/>
                <a:gd name="T47" fmla="*/ 0 h 320"/>
                <a:gd name="T48" fmla="*/ 2 w 374"/>
                <a:gd name="T49" fmla="*/ 1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9" name="Freeform 19">
              <a:extLst>
                <a:ext uri="{FF2B5EF4-FFF2-40B4-BE49-F238E27FC236}">
                  <a16:creationId xmlns:a16="http://schemas.microsoft.com/office/drawing/2014/main" id="{4693FCB2-0C7A-0C33-A35C-8756A44B7876}"/>
                </a:ext>
              </a:extLst>
            </p:cNvPr>
            <p:cNvSpPr>
              <a:spLocks/>
            </p:cNvSpPr>
            <p:nvPr userDrawn="1"/>
          </p:nvSpPr>
          <p:spPr bwMode="auto">
            <a:xfrm>
              <a:off x="171252" y="6601867"/>
              <a:ext cx="42863" cy="41275"/>
            </a:xfrm>
            <a:custGeom>
              <a:avLst/>
              <a:gdLst>
                <a:gd name="T0" fmla="*/ 2 w 373"/>
                <a:gd name="T1" fmla="*/ 1 h 359"/>
                <a:gd name="T2" fmla="*/ 2 w 373"/>
                <a:gd name="T3" fmla="*/ 1 h 359"/>
                <a:gd name="T4" fmla="*/ 2 w 373"/>
                <a:gd name="T5" fmla="*/ 1 h 359"/>
                <a:gd name="T6" fmla="*/ 2 w 373"/>
                <a:gd name="T7" fmla="*/ 1 h 359"/>
                <a:gd name="T8" fmla="*/ 2 w 373"/>
                <a:gd name="T9" fmla="*/ 1 h 359"/>
                <a:gd name="T10" fmla="*/ 2 w 373"/>
                <a:gd name="T11" fmla="*/ 1 h 359"/>
                <a:gd name="T12" fmla="*/ 1 w 373"/>
                <a:gd name="T13" fmla="*/ 2 h 359"/>
                <a:gd name="T14" fmla="*/ 1 w 373"/>
                <a:gd name="T15" fmla="*/ 2 h 359"/>
                <a:gd name="T16" fmla="*/ 1 w 373"/>
                <a:gd name="T17" fmla="*/ 2 h 359"/>
                <a:gd name="T18" fmla="*/ 1 w 373"/>
                <a:gd name="T19" fmla="*/ 2 h 359"/>
                <a:gd name="T20" fmla="*/ 0 w 373"/>
                <a:gd name="T21" fmla="*/ 2 h 359"/>
                <a:gd name="T22" fmla="*/ 0 w 373"/>
                <a:gd name="T23" fmla="*/ 2 h 359"/>
                <a:gd name="T24" fmla="*/ 0 w 373"/>
                <a:gd name="T25" fmla="*/ 1 h 359"/>
                <a:gd name="T26" fmla="*/ 0 w 373"/>
                <a:gd name="T27" fmla="*/ 1 h 359"/>
                <a:gd name="T28" fmla="*/ 0 w 373"/>
                <a:gd name="T29" fmla="*/ 1 h 359"/>
                <a:gd name="T30" fmla="*/ 0 w 373"/>
                <a:gd name="T31" fmla="*/ 1 h 359"/>
                <a:gd name="T32" fmla="*/ 0 w 373"/>
                <a:gd name="T33" fmla="*/ 1 h 359"/>
                <a:gd name="T34" fmla="*/ 0 w 373"/>
                <a:gd name="T35" fmla="*/ 1 h 359"/>
                <a:gd name="T36" fmla="*/ 2 w 373"/>
                <a:gd name="T37" fmla="*/ 1 h 359"/>
                <a:gd name="T38" fmla="*/ 1 w 373"/>
                <a:gd name="T39" fmla="*/ 0 h 359"/>
                <a:gd name="T40" fmla="*/ 1 w 373"/>
                <a:gd name="T41" fmla="*/ 0 h 359"/>
                <a:gd name="T42" fmla="*/ 1 w 373"/>
                <a:gd name="T43" fmla="*/ 0 h 359"/>
                <a:gd name="T44" fmla="*/ 1 w 373"/>
                <a:gd name="T45" fmla="*/ 0 h 359"/>
                <a:gd name="T46" fmla="*/ 1 w 373"/>
                <a:gd name="T47" fmla="*/ 0 h 359"/>
                <a:gd name="T48" fmla="*/ 1 w 373"/>
                <a:gd name="T49" fmla="*/ 0 h 359"/>
                <a:gd name="T50" fmla="*/ 1 w 373"/>
                <a:gd name="T51" fmla="*/ 0 h 359"/>
                <a:gd name="T52" fmla="*/ 2 w 373"/>
                <a:gd name="T53" fmla="*/ 1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0" name="Freeform 20">
              <a:extLst>
                <a:ext uri="{FF2B5EF4-FFF2-40B4-BE49-F238E27FC236}">
                  <a16:creationId xmlns:a16="http://schemas.microsoft.com/office/drawing/2014/main" id="{862E6D8A-6C48-F3B8-27DC-94DF462F979E}"/>
                </a:ext>
              </a:extLst>
            </p:cNvPr>
            <p:cNvSpPr>
              <a:spLocks/>
            </p:cNvSpPr>
            <p:nvPr userDrawn="1"/>
          </p:nvSpPr>
          <p:spPr bwMode="auto">
            <a:xfrm>
              <a:off x="158552" y="6557417"/>
              <a:ext cx="41275" cy="36513"/>
            </a:xfrm>
            <a:custGeom>
              <a:avLst/>
              <a:gdLst>
                <a:gd name="T0" fmla="*/ 2 w 361"/>
                <a:gd name="T1" fmla="*/ 1 h 320"/>
                <a:gd name="T2" fmla="*/ 2 w 361"/>
                <a:gd name="T3" fmla="*/ 1 h 320"/>
                <a:gd name="T4" fmla="*/ 2 w 361"/>
                <a:gd name="T5" fmla="*/ 1 h 320"/>
                <a:gd name="T6" fmla="*/ 2 w 361"/>
                <a:gd name="T7" fmla="*/ 1 h 320"/>
                <a:gd name="T8" fmla="*/ 2 w 361"/>
                <a:gd name="T9" fmla="*/ 1 h 320"/>
                <a:gd name="T10" fmla="*/ 2 w 361"/>
                <a:gd name="T11" fmla="*/ 1 h 320"/>
                <a:gd name="T12" fmla="*/ 0 w 361"/>
                <a:gd name="T13" fmla="*/ 1 h 320"/>
                <a:gd name="T14" fmla="*/ 0 w 361"/>
                <a:gd name="T15" fmla="*/ 1 h 320"/>
                <a:gd name="T16" fmla="*/ 0 w 361"/>
                <a:gd name="T17" fmla="*/ 2 h 320"/>
                <a:gd name="T18" fmla="*/ 0 w 361"/>
                <a:gd name="T19" fmla="*/ 2 h 320"/>
                <a:gd name="T20" fmla="*/ 0 w 361"/>
                <a:gd name="T21" fmla="*/ 2 h 320"/>
                <a:gd name="T22" fmla="*/ 0 w 361"/>
                <a:gd name="T23" fmla="*/ 2 h 320"/>
                <a:gd name="T24" fmla="*/ 0 w 361"/>
                <a:gd name="T25" fmla="*/ 1 h 320"/>
                <a:gd name="T26" fmla="*/ 0 w 361"/>
                <a:gd name="T27" fmla="*/ 1 h 320"/>
                <a:gd name="T28" fmla="*/ 0 w 361"/>
                <a:gd name="T29" fmla="*/ 1 h 320"/>
                <a:gd name="T30" fmla="*/ 0 w 361"/>
                <a:gd name="T31" fmla="*/ 1 h 320"/>
                <a:gd name="T32" fmla="*/ 0 w 361"/>
                <a:gd name="T33" fmla="*/ 1 h 320"/>
                <a:gd name="T34" fmla="*/ 0 w 361"/>
                <a:gd name="T35" fmla="*/ 1 h 320"/>
                <a:gd name="T36" fmla="*/ 2 w 361"/>
                <a:gd name="T37" fmla="*/ 1 h 320"/>
                <a:gd name="T38" fmla="*/ 1 w 361"/>
                <a:gd name="T39" fmla="*/ 0 h 320"/>
                <a:gd name="T40" fmla="*/ 1 w 361"/>
                <a:gd name="T41" fmla="*/ 0 h 320"/>
                <a:gd name="T42" fmla="*/ 1 w 361"/>
                <a:gd name="T43" fmla="*/ 0 h 320"/>
                <a:gd name="T44" fmla="*/ 1 w 361"/>
                <a:gd name="T45" fmla="*/ 0 h 320"/>
                <a:gd name="T46" fmla="*/ 1 w 361"/>
                <a:gd name="T47" fmla="*/ 0 h 320"/>
                <a:gd name="T48" fmla="*/ 1 w 361"/>
                <a:gd name="T49" fmla="*/ 0 h 320"/>
                <a:gd name="T50" fmla="*/ 2 w 361"/>
                <a:gd name="T51" fmla="*/ 0 h 320"/>
                <a:gd name="T52" fmla="*/ 2 w 361"/>
                <a:gd name="T53" fmla="*/ 1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1" name="Freeform 21">
              <a:extLst>
                <a:ext uri="{FF2B5EF4-FFF2-40B4-BE49-F238E27FC236}">
                  <a16:creationId xmlns:a16="http://schemas.microsoft.com/office/drawing/2014/main" id="{65531A76-0737-9671-FD8F-3C42DFA7CEE9}"/>
                </a:ext>
              </a:extLst>
            </p:cNvPr>
            <p:cNvSpPr>
              <a:spLocks/>
            </p:cNvSpPr>
            <p:nvPr userDrawn="1"/>
          </p:nvSpPr>
          <p:spPr bwMode="auto">
            <a:xfrm>
              <a:off x="150615" y="6506617"/>
              <a:ext cx="39688" cy="39688"/>
            </a:xfrm>
            <a:custGeom>
              <a:avLst/>
              <a:gdLst>
                <a:gd name="T0" fmla="*/ 1 w 355"/>
                <a:gd name="T1" fmla="*/ 0 h 354"/>
                <a:gd name="T2" fmla="*/ 1 w 355"/>
                <a:gd name="T3" fmla="*/ 0 h 354"/>
                <a:gd name="T4" fmla="*/ 1 w 355"/>
                <a:gd name="T5" fmla="*/ 0 h 354"/>
                <a:gd name="T6" fmla="*/ 1 w 355"/>
                <a:gd name="T7" fmla="*/ 0 h 354"/>
                <a:gd name="T8" fmla="*/ 2 w 355"/>
                <a:gd name="T9" fmla="*/ 0 h 354"/>
                <a:gd name="T10" fmla="*/ 2 w 355"/>
                <a:gd name="T11" fmla="*/ 0 h 354"/>
                <a:gd name="T12" fmla="*/ 2 w 355"/>
                <a:gd name="T13" fmla="*/ 0 h 354"/>
                <a:gd name="T14" fmla="*/ 2 w 355"/>
                <a:gd name="T15" fmla="*/ 1 h 354"/>
                <a:gd name="T16" fmla="*/ 2 w 355"/>
                <a:gd name="T17" fmla="*/ 1 h 354"/>
                <a:gd name="T18" fmla="*/ 2 w 355"/>
                <a:gd name="T19" fmla="*/ 1 h 354"/>
                <a:gd name="T20" fmla="*/ 2 w 355"/>
                <a:gd name="T21" fmla="*/ 1 h 354"/>
                <a:gd name="T22" fmla="*/ 2 w 355"/>
                <a:gd name="T23" fmla="*/ 1 h 354"/>
                <a:gd name="T24" fmla="*/ 2 w 355"/>
                <a:gd name="T25" fmla="*/ 1 h 354"/>
                <a:gd name="T26" fmla="*/ 2 w 355"/>
                <a:gd name="T27" fmla="*/ 1 h 354"/>
                <a:gd name="T28" fmla="*/ 1 w 355"/>
                <a:gd name="T29" fmla="*/ 1 h 354"/>
                <a:gd name="T30" fmla="*/ 1 w 355"/>
                <a:gd name="T31" fmla="*/ 1 h 354"/>
                <a:gd name="T32" fmla="*/ 1 w 355"/>
                <a:gd name="T33" fmla="*/ 2 h 354"/>
                <a:gd name="T34" fmla="*/ 0 w 355"/>
                <a:gd name="T35" fmla="*/ 2 h 354"/>
                <a:gd name="T36" fmla="*/ 0 w 355"/>
                <a:gd name="T37" fmla="*/ 2 h 354"/>
                <a:gd name="T38" fmla="*/ 0 w 355"/>
                <a:gd name="T39" fmla="*/ 2 h 354"/>
                <a:gd name="T40" fmla="*/ 0 w 355"/>
                <a:gd name="T41" fmla="*/ 1 h 354"/>
                <a:gd name="T42" fmla="*/ 0 w 355"/>
                <a:gd name="T43" fmla="*/ 1 h 354"/>
                <a:gd name="T44" fmla="*/ 0 w 355"/>
                <a:gd name="T45" fmla="*/ 1 h 354"/>
                <a:gd name="T46" fmla="*/ 1 w 355"/>
                <a:gd name="T47" fmla="*/ 1 h 354"/>
                <a:gd name="T48" fmla="*/ 1 w 355"/>
                <a:gd name="T49" fmla="*/ 1 h 354"/>
                <a:gd name="T50" fmla="*/ 1 w 355"/>
                <a:gd name="T51" fmla="*/ 1 h 354"/>
                <a:gd name="T52" fmla="*/ 1 w 355"/>
                <a:gd name="T53" fmla="*/ 1 h 354"/>
                <a:gd name="T54" fmla="*/ 1 w 355"/>
                <a:gd name="T55" fmla="*/ 1 h 354"/>
                <a:gd name="T56" fmla="*/ 1 w 355"/>
                <a:gd name="T57" fmla="*/ 1 h 354"/>
                <a:gd name="T58" fmla="*/ 1 w 355"/>
                <a:gd name="T59" fmla="*/ 1 h 354"/>
                <a:gd name="T60" fmla="*/ 1 w 355"/>
                <a:gd name="T61" fmla="*/ 1 h 354"/>
                <a:gd name="T62" fmla="*/ 1 w 355"/>
                <a:gd name="T63" fmla="*/ 1 h 354"/>
                <a:gd name="T64" fmla="*/ 1 w 355"/>
                <a:gd name="T65" fmla="*/ 1 h 354"/>
                <a:gd name="T66" fmla="*/ 1 w 355"/>
                <a:gd name="T67" fmla="*/ 0 h 354"/>
                <a:gd name="T68" fmla="*/ 1 w 355"/>
                <a:gd name="T69" fmla="*/ 0 h 354"/>
                <a:gd name="T70" fmla="*/ 1 w 355"/>
                <a:gd name="T71" fmla="*/ 0 h 354"/>
                <a:gd name="T72" fmla="*/ 1 w 355"/>
                <a:gd name="T73" fmla="*/ 0 h 354"/>
                <a:gd name="T74" fmla="*/ 1 w 355"/>
                <a:gd name="T75" fmla="*/ 0 h 354"/>
                <a:gd name="T76" fmla="*/ 1 w 355"/>
                <a:gd name="T77" fmla="*/ 0 h 354"/>
                <a:gd name="T78" fmla="*/ 0 w 355"/>
                <a:gd name="T79" fmla="*/ 0 h 354"/>
                <a:gd name="T80" fmla="*/ 0 w 355"/>
                <a:gd name="T81" fmla="*/ 1 h 354"/>
                <a:gd name="T82" fmla="*/ 0 w 355"/>
                <a:gd name="T83" fmla="*/ 1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2" name="Freeform 22">
              <a:extLst>
                <a:ext uri="{FF2B5EF4-FFF2-40B4-BE49-F238E27FC236}">
                  <a16:creationId xmlns:a16="http://schemas.microsoft.com/office/drawing/2014/main" id="{0869B61D-CA6E-7ED6-9727-015CC7D85CE5}"/>
                </a:ext>
              </a:extLst>
            </p:cNvPr>
            <p:cNvSpPr>
              <a:spLocks/>
            </p:cNvSpPr>
            <p:nvPr userDrawn="1"/>
          </p:nvSpPr>
          <p:spPr bwMode="auto">
            <a:xfrm>
              <a:off x="149027" y="6433592"/>
              <a:ext cx="38100" cy="53975"/>
            </a:xfrm>
            <a:custGeom>
              <a:avLst/>
              <a:gdLst>
                <a:gd name="T0" fmla="*/ 2 w 342"/>
                <a:gd name="T1" fmla="*/ 1 h 483"/>
                <a:gd name="T2" fmla="*/ 2 w 342"/>
                <a:gd name="T3" fmla="*/ 1 h 483"/>
                <a:gd name="T4" fmla="*/ 1 w 342"/>
                <a:gd name="T5" fmla="*/ 1 h 483"/>
                <a:gd name="T6" fmla="*/ 1 w 342"/>
                <a:gd name="T7" fmla="*/ 1 h 483"/>
                <a:gd name="T8" fmla="*/ 1 w 342"/>
                <a:gd name="T9" fmla="*/ 1 h 483"/>
                <a:gd name="T10" fmla="*/ 1 w 342"/>
                <a:gd name="T11" fmla="*/ 1 h 483"/>
                <a:gd name="T12" fmla="*/ 0 w 342"/>
                <a:gd name="T13" fmla="*/ 1 h 483"/>
                <a:gd name="T14" fmla="*/ 0 w 342"/>
                <a:gd name="T15" fmla="*/ 1 h 483"/>
                <a:gd name="T16" fmla="*/ 2 w 342"/>
                <a:gd name="T17" fmla="*/ 1 h 483"/>
                <a:gd name="T18" fmla="*/ 2 w 342"/>
                <a:gd name="T19" fmla="*/ 1 h 483"/>
                <a:gd name="T20" fmla="*/ 0 w 342"/>
                <a:gd name="T21" fmla="*/ 2 h 483"/>
                <a:gd name="T22" fmla="*/ 0 w 342"/>
                <a:gd name="T23" fmla="*/ 2 h 483"/>
                <a:gd name="T24" fmla="*/ 1 w 342"/>
                <a:gd name="T25" fmla="*/ 2 h 483"/>
                <a:gd name="T26" fmla="*/ 1 w 342"/>
                <a:gd name="T27" fmla="*/ 2 h 483"/>
                <a:gd name="T28" fmla="*/ 1 w 342"/>
                <a:gd name="T29" fmla="*/ 2 h 483"/>
                <a:gd name="T30" fmla="*/ 1 w 342"/>
                <a:gd name="T31" fmla="*/ 2 h 483"/>
                <a:gd name="T32" fmla="*/ 1 w 342"/>
                <a:gd name="T33" fmla="*/ 2 h 483"/>
                <a:gd name="T34" fmla="*/ 2 w 342"/>
                <a:gd name="T35" fmla="*/ 2 h 483"/>
                <a:gd name="T36" fmla="*/ 2 w 342"/>
                <a:gd name="T37" fmla="*/ 2 h 483"/>
                <a:gd name="T38" fmla="*/ 1 w 342"/>
                <a:gd name="T39" fmla="*/ 2 h 483"/>
                <a:gd name="T40" fmla="*/ 1 w 342"/>
                <a:gd name="T41" fmla="*/ 2 h 483"/>
                <a:gd name="T42" fmla="*/ 1 w 342"/>
                <a:gd name="T43" fmla="*/ 2 h 483"/>
                <a:gd name="T44" fmla="*/ 0 w 342"/>
                <a:gd name="T45" fmla="*/ 2 h 483"/>
                <a:gd name="T46" fmla="*/ 0 w 342"/>
                <a:gd name="T47" fmla="*/ 2 h 483"/>
                <a:gd name="T48" fmla="*/ 0 w 342"/>
                <a:gd name="T49" fmla="*/ 2 h 483"/>
                <a:gd name="T50" fmla="*/ 0 w 342"/>
                <a:gd name="T51" fmla="*/ 2 h 483"/>
                <a:gd name="T52" fmla="*/ 0 w 342"/>
                <a:gd name="T53" fmla="*/ 2 h 483"/>
                <a:gd name="T54" fmla="*/ 0 w 342"/>
                <a:gd name="T55" fmla="*/ 2 h 483"/>
                <a:gd name="T56" fmla="*/ 0 w 342"/>
                <a:gd name="T57" fmla="*/ 2 h 483"/>
                <a:gd name="T58" fmla="*/ 1 w 342"/>
                <a:gd name="T59" fmla="*/ 1 h 483"/>
                <a:gd name="T60" fmla="*/ 1 w 342"/>
                <a:gd name="T61" fmla="*/ 1 h 483"/>
                <a:gd name="T62" fmla="*/ 0 w 342"/>
                <a:gd name="T63" fmla="*/ 1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1 w 342"/>
                <a:gd name="T77" fmla="*/ 0 h 483"/>
                <a:gd name="T78" fmla="*/ 1 w 342"/>
                <a:gd name="T79" fmla="*/ 0 h 483"/>
                <a:gd name="T80" fmla="*/ 1 w 342"/>
                <a:gd name="T81" fmla="*/ 0 h 483"/>
                <a:gd name="T82" fmla="*/ 1 w 342"/>
                <a:gd name="T83" fmla="*/ 0 h 483"/>
                <a:gd name="T84" fmla="*/ 2 w 342"/>
                <a:gd name="T85" fmla="*/ 0 h 483"/>
                <a:gd name="T86" fmla="*/ 2 w 342"/>
                <a:gd name="T87" fmla="*/ 0 h 483"/>
                <a:gd name="T88" fmla="*/ 2 w 342"/>
                <a:gd name="T89" fmla="*/ 1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3" name="Freeform 23">
              <a:extLst>
                <a:ext uri="{FF2B5EF4-FFF2-40B4-BE49-F238E27FC236}">
                  <a16:creationId xmlns:a16="http://schemas.microsoft.com/office/drawing/2014/main" id="{DC841BC6-7DF0-E737-188C-F4E0E42D77C8}"/>
                </a:ext>
              </a:extLst>
            </p:cNvPr>
            <p:cNvSpPr>
              <a:spLocks/>
            </p:cNvSpPr>
            <p:nvPr userDrawn="1"/>
          </p:nvSpPr>
          <p:spPr bwMode="auto">
            <a:xfrm>
              <a:off x="163315" y="6400254"/>
              <a:ext cx="11113" cy="9525"/>
            </a:xfrm>
            <a:custGeom>
              <a:avLst/>
              <a:gdLst>
                <a:gd name="T0" fmla="*/ 1 w 94"/>
                <a:gd name="T1" fmla="*/ 0 h 91"/>
                <a:gd name="T2" fmla="*/ 1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1 w 94"/>
                <a:gd name="T59" fmla="*/ 0 h 91"/>
                <a:gd name="T60" fmla="*/ 1 w 94"/>
                <a:gd name="T61" fmla="*/ 0 h 91"/>
                <a:gd name="T62" fmla="*/ 1 w 94"/>
                <a:gd name="T63" fmla="*/ 0 h 91"/>
                <a:gd name="T64" fmla="*/ 1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4" name="Freeform 24">
              <a:extLst>
                <a:ext uri="{FF2B5EF4-FFF2-40B4-BE49-F238E27FC236}">
                  <a16:creationId xmlns:a16="http://schemas.microsoft.com/office/drawing/2014/main" id="{4641C1DD-381B-9F7E-288B-62F1A50A540A}"/>
                </a:ext>
              </a:extLst>
            </p:cNvPr>
            <p:cNvSpPr>
              <a:spLocks/>
            </p:cNvSpPr>
            <p:nvPr userDrawn="1"/>
          </p:nvSpPr>
          <p:spPr bwMode="auto">
            <a:xfrm>
              <a:off x="156965" y="6335167"/>
              <a:ext cx="42863" cy="41275"/>
            </a:xfrm>
            <a:custGeom>
              <a:avLst/>
              <a:gdLst>
                <a:gd name="T0" fmla="*/ 1 w 376"/>
                <a:gd name="T1" fmla="*/ 0 h 367"/>
                <a:gd name="T2" fmla="*/ 2 w 376"/>
                <a:gd name="T3" fmla="*/ 0 h 367"/>
                <a:gd name="T4" fmla="*/ 2 w 376"/>
                <a:gd name="T5" fmla="*/ 0 h 367"/>
                <a:gd name="T6" fmla="*/ 2 w 376"/>
                <a:gd name="T7" fmla="*/ 1 h 367"/>
                <a:gd name="T8" fmla="*/ 2 w 376"/>
                <a:gd name="T9" fmla="*/ 1 h 367"/>
                <a:gd name="T10" fmla="*/ 2 w 376"/>
                <a:gd name="T11" fmla="*/ 1 h 367"/>
                <a:gd name="T12" fmla="*/ 2 w 376"/>
                <a:gd name="T13" fmla="*/ 1 h 367"/>
                <a:gd name="T14" fmla="*/ 2 w 376"/>
                <a:gd name="T15" fmla="*/ 1 h 367"/>
                <a:gd name="T16" fmla="*/ 2 w 376"/>
                <a:gd name="T17" fmla="*/ 1 h 367"/>
                <a:gd name="T18" fmla="*/ 2 w 376"/>
                <a:gd name="T19" fmla="*/ 1 h 367"/>
                <a:gd name="T20" fmla="*/ 2 w 376"/>
                <a:gd name="T21" fmla="*/ 2 h 367"/>
                <a:gd name="T22" fmla="*/ 2 w 376"/>
                <a:gd name="T23" fmla="*/ 2 h 367"/>
                <a:gd name="T24" fmla="*/ 2 w 376"/>
                <a:gd name="T25" fmla="*/ 2 h 367"/>
                <a:gd name="T26" fmla="*/ 2 w 376"/>
                <a:gd name="T27" fmla="*/ 2 h 367"/>
                <a:gd name="T28" fmla="*/ 1 w 376"/>
                <a:gd name="T29" fmla="*/ 2 h 367"/>
                <a:gd name="T30" fmla="*/ 1 w 376"/>
                <a:gd name="T31" fmla="*/ 2 h 367"/>
                <a:gd name="T32" fmla="*/ 1 w 376"/>
                <a:gd name="T33" fmla="*/ 2 h 367"/>
                <a:gd name="T34" fmla="*/ 0 w 376"/>
                <a:gd name="T35" fmla="*/ 2 h 367"/>
                <a:gd name="T36" fmla="*/ 0 w 376"/>
                <a:gd name="T37" fmla="*/ 2 h 367"/>
                <a:gd name="T38" fmla="*/ 0 w 376"/>
                <a:gd name="T39" fmla="*/ 2 h 367"/>
                <a:gd name="T40" fmla="*/ 0 w 376"/>
                <a:gd name="T41" fmla="*/ 1 h 367"/>
                <a:gd name="T42" fmla="*/ 0 w 376"/>
                <a:gd name="T43" fmla="*/ 1 h 367"/>
                <a:gd name="T44" fmla="*/ 0 w 376"/>
                <a:gd name="T45" fmla="*/ 1 h 367"/>
                <a:gd name="T46" fmla="*/ 1 w 376"/>
                <a:gd name="T47" fmla="*/ 1 h 367"/>
                <a:gd name="T48" fmla="*/ 1 w 376"/>
                <a:gd name="T49" fmla="*/ 1 h 367"/>
                <a:gd name="T50" fmla="*/ 1 w 376"/>
                <a:gd name="T51" fmla="*/ 1 h 367"/>
                <a:gd name="T52" fmla="*/ 1 w 376"/>
                <a:gd name="T53" fmla="*/ 1 h 367"/>
                <a:gd name="T54" fmla="*/ 2 w 376"/>
                <a:gd name="T55" fmla="*/ 1 h 367"/>
                <a:gd name="T56" fmla="*/ 2 w 376"/>
                <a:gd name="T57" fmla="*/ 1 h 367"/>
                <a:gd name="T58" fmla="*/ 2 w 376"/>
                <a:gd name="T59" fmla="*/ 1 h 367"/>
                <a:gd name="T60" fmla="*/ 2 w 376"/>
                <a:gd name="T61" fmla="*/ 1 h 367"/>
                <a:gd name="T62" fmla="*/ 2 w 376"/>
                <a:gd name="T63" fmla="*/ 1 h 367"/>
                <a:gd name="T64" fmla="*/ 2 w 376"/>
                <a:gd name="T65" fmla="*/ 1 h 367"/>
                <a:gd name="T66" fmla="*/ 2 w 376"/>
                <a:gd name="T67" fmla="*/ 1 h 367"/>
                <a:gd name="T68" fmla="*/ 2 w 376"/>
                <a:gd name="T69" fmla="*/ 1 h 367"/>
                <a:gd name="T70" fmla="*/ 2 w 376"/>
                <a:gd name="T71" fmla="*/ 1 h 367"/>
                <a:gd name="T72" fmla="*/ 2 w 376"/>
                <a:gd name="T73" fmla="*/ 1 h 367"/>
                <a:gd name="T74" fmla="*/ 2 w 376"/>
                <a:gd name="T75" fmla="*/ 1 h 367"/>
                <a:gd name="T76" fmla="*/ 1 w 376"/>
                <a:gd name="T77" fmla="*/ 1 h 367"/>
                <a:gd name="T78" fmla="*/ 1 w 376"/>
                <a:gd name="T79" fmla="*/ 0 h 367"/>
                <a:gd name="T80" fmla="*/ 1 w 376"/>
                <a:gd name="T81" fmla="*/ 1 h 367"/>
                <a:gd name="T82" fmla="*/ 0 w 376"/>
                <a:gd name="T83" fmla="*/ 1 h 367"/>
                <a:gd name="T84" fmla="*/ 0 w 376"/>
                <a:gd name="T85" fmla="*/ 0 h 367"/>
                <a:gd name="T86" fmla="*/ 1 w 376"/>
                <a:gd name="T87" fmla="*/ 0 h 367"/>
                <a:gd name="T88" fmla="*/ 1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5" name="Freeform 25">
              <a:extLst>
                <a:ext uri="{FF2B5EF4-FFF2-40B4-BE49-F238E27FC236}">
                  <a16:creationId xmlns:a16="http://schemas.microsoft.com/office/drawing/2014/main" id="{93ED8F07-EB8B-A1A9-5025-E5D126CB66D2}"/>
                </a:ext>
              </a:extLst>
            </p:cNvPr>
            <p:cNvSpPr>
              <a:spLocks/>
            </p:cNvSpPr>
            <p:nvPr userDrawn="1"/>
          </p:nvSpPr>
          <p:spPr bwMode="auto">
            <a:xfrm>
              <a:off x="176015" y="6271667"/>
              <a:ext cx="50800" cy="53975"/>
            </a:xfrm>
            <a:custGeom>
              <a:avLst/>
              <a:gdLst>
                <a:gd name="T0" fmla="*/ 1 w 450"/>
                <a:gd name="T1" fmla="*/ 0 h 476"/>
                <a:gd name="T2" fmla="*/ 2 w 450"/>
                <a:gd name="T3" fmla="*/ 1 h 476"/>
                <a:gd name="T4" fmla="*/ 2 w 450"/>
                <a:gd name="T5" fmla="*/ 1 h 476"/>
                <a:gd name="T6" fmla="*/ 1 w 450"/>
                <a:gd name="T7" fmla="*/ 1 h 476"/>
                <a:gd name="T8" fmla="*/ 1 w 450"/>
                <a:gd name="T9" fmla="*/ 2 h 476"/>
                <a:gd name="T10" fmla="*/ 2 w 450"/>
                <a:gd name="T11" fmla="*/ 2 h 476"/>
                <a:gd name="T12" fmla="*/ 2 w 450"/>
                <a:gd name="T13" fmla="*/ 2 h 476"/>
                <a:gd name="T14" fmla="*/ 2 w 450"/>
                <a:gd name="T15" fmla="*/ 2 h 476"/>
                <a:gd name="T16" fmla="*/ 2 w 450"/>
                <a:gd name="T17" fmla="*/ 2 h 476"/>
                <a:gd name="T18" fmla="*/ 2 w 450"/>
                <a:gd name="T19" fmla="*/ 2 h 476"/>
                <a:gd name="T20" fmla="*/ 1 w 450"/>
                <a:gd name="T21" fmla="*/ 2 h 476"/>
                <a:gd name="T22" fmla="*/ 1 w 450"/>
                <a:gd name="T23" fmla="*/ 2 h 476"/>
                <a:gd name="T24" fmla="*/ 1 w 450"/>
                <a:gd name="T25" fmla="*/ 2 h 476"/>
                <a:gd name="T26" fmla="*/ 1 w 450"/>
                <a:gd name="T27" fmla="*/ 2 h 476"/>
                <a:gd name="T28" fmla="*/ 1 w 450"/>
                <a:gd name="T29" fmla="*/ 2 h 476"/>
                <a:gd name="T30" fmla="*/ 1 w 450"/>
                <a:gd name="T31" fmla="*/ 2 h 476"/>
                <a:gd name="T32" fmla="*/ 0 w 450"/>
                <a:gd name="T33" fmla="*/ 2 h 476"/>
                <a:gd name="T34" fmla="*/ 0 w 450"/>
                <a:gd name="T35" fmla="*/ 2 h 476"/>
                <a:gd name="T36" fmla="*/ 0 w 450"/>
                <a:gd name="T37" fmla="*/ 2 h 476"/>
                <a:gd name="T38" fmla="*/ 0 w 450"/>
                <a:gd name="T39" fmla="*/ 2 h 476"/>
                <a:gd name="T40" fmla="*/ 0 w 450"/>
                <a:gd name="T41" fmla="*/ 2 h 476"/>
                <a:gd name="T42" fmla="*/ 0 w 450"/>
                <a:gd name="T43" fmla="*/ 2 h 476"/>
                <a:gd name="T44" fmla="*/ 0 w 450"/>
                <a:gd name="T45" fmla="*/ 1 h 476"/>
                <a:gd name="T46" fmla="*/ 2 w 450"/>
                <a:gd name="T47" fmla="*/ 1 h 476"/>
                <a:gd name="T48" fmla="*/ 1 w 450"/>
                <a:gd name="T49" fmla="*/ 1 h 476"/>
                <a:gd name="T50" fmla="*/ 1 w 450"/>
                <a:gd name="T51" fmla="*/ 1 h 476"/>
                <a:gd name="T52" fmla="*/ 1 w 450"/>
                <a:gd name="T53" fmla="*/ 1 h 476"/>
                <a:gd name="T54" fmla="*/ 1 w 450"/>
                <a:gd name="T55" fmla="*/ 1 h 476"/>
                <a:gd name="T56" fmla="*/ 1 w 450"/>
                <a:gd name="T57" fmla="*/ 1 h 476"/>
                <a:gd name="T58" fmla="*/ 1 w 450"/>
                <a:gd name="T59" fmla="*/ 1 h 476"/>
                <a:gd name="T60" fmla="*/ 1 w 450"/>
                <a:gd name="T61" fmla="*/ 0 h 476"/>
                <a:gd name="T62" fmla="*/ 1 w 450"/>
                <a:gd name="T63" fmla="*/ 0 h 476"/>
                <a:gd name="T64" fmla="*/ 1 w 450"/>
                <a:gd name="T65" fmla="*/ 0 h 476"/>
                <a:gd name="T66" fmla="*/ 1 w 450"/>
                <a:gd name="T67" fmla="*/ 0 h 476"/>
                <a:gd name="T68" fmla="*/ 1 w 450"/>
                <a:gd name="T69" fmla="*/ 0 h 476"/>
                <a:gd name="T70" fmla="*/ 1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6" name="Freeform 26">
              <a:extLst>
                <a:ext uri="{FF2B5EF4-FFF2-40B4-BE49-F238E27FC236}">
                  <a16:creationId xmlns:a16="http://schemas.microsoft.com/office/drawing/2014/main" id="{E4126E1F-3F3A-3D89-1011-C1AA2599A1BC}"/>
                </a:ext>
              </a:extLst>
            </p:cNvPr>
            <p:cNvSpPr>
              <a:spLocks/>
            </p:cNvSpPr>
            <p:nvPr userDrawn="1"/>
          </p:nvSpPr>
          <p:spPr bwMode="auto">
            <a:xfrm>
              <a:off x="212527" y="6233567"/>
              <a:ext cx="41275" cy="39688"/>
            </a:xfrm>
            <a:custGeom>
              <a:avLst/>
              <a:gdLst>
                <a:gd name="T0" fmla="*/ 1 w 361"/>
                <a:gd name="T1" fmla="*/ 2 h 350"/>
                <a:gd name="T2" fmla="*/ 1 w 361"/>
                <a:gd name="T3" fmla="*/ 2 h 350"/>
                <a:gd name="T4" fmla="*/ 1 w 361"/>
                <a:gd name="T5" fmla="*/ 2 h 350"/>
                <a:gd name="T6" fmla="*/ 1 w 361"/>
                <a:gd name="T7" fmla="*/ 2 h 350"/>
                <a:gd name="T8" fmla="*/ 1 w 361"/>
                <a:gd name="T9" fmla="*/ 2 h 350"/>
                <a:gd name="T10" fmla="*/ 1 w 361"/>
                <a:gd name="T11" fmla="*/ 1 h 350"/>
                <a:gd name="T12" fmla="*/ 0 w 361"/>
                <a:gd name="T13" fmla="*/ 1 h 350"/>
                <a:gd name="T14" fmla="*/ 0 w 361"/>
                <a:gd name="T15" fmla="*/ 1 h 350"/>
                <a:gd name="T16" fmla="*/ 0 w 361"/>
                <a:gd name="T17" fmla="*/ 1 h 350"/>
                <a:gd name="T18" fmla="*/ 0 w 361"/>
                <a:gd name="T19" fmla="*/ 1 h 350"/>
                <a:gd name="T20" fmla="*/ 0 w 361"/>
                <a:gd name="T21" fmla="*/ 1 h 350"/>
                <a:gd name="T22" fmla="*/ 0 w 361"/>
                <a:gd name="T23" fmla="*/ 1 h 350"/>
                <a:gd name="T24" fmla="*/ 1 w 361"/>
                <a:gd name="T25" fmla="*/ 0 h 350"/>
                <a:gd name="T26" fmla="*/ 1 w 361"/>
                <a:gd name="T27" fmla="*/ 0 h 350"/>
                <a:gd name="T28" fmla="*/ 1 w 361"/>
                <a:gd name="T29" fmla="*/ 0 h 350"/>
                <a:gd name="T30" fmla="*/ 1 w 361"/>
                <a:gd name="T31" fmla="*/ 0 h 350"/>
                <a:gd name="T32" fmla="*/ 1 w 361"/>
                <a:gd name="T33" fmla="*/ 0 h 350"/>
                <a:gd name="T34" fmla="*/ 1 w 361"/>
                <a:gd name="T35" fmla="*/ 0 h 350"/>
                <a:gd name="T36" fmla="*/ 2 w 361"/>
                <a:gd name="T37" fmla="*/ 1 h 350"/>
                <a:gd name="T38" fmla="*/ 2 w 361"/>
                <a:gd name="T39" fmla="*/ 1 h 350"/>
                <a:gd name="T40" fmla="*/ 2 w 361"/>
                <a:gd name="T41" fmla="*/ 1 h 350"/>
                <a:gd name="T42" fmla="*/ 2 w 361"/>
                <a:gd name="T43" fmla="*/ 1 h 350"/>
                <a:gd name="T44" fmla="*/ 2 w 361"/>
                <a:gd name="T45" fmla="*/ 1 h 350"/>
                <a:gd name="T46" fmla="*/ 2 w 361"/>
                <a:gd name="T47" fmla="*/ 1 h 350"/>
                <a:gd name="T48" fmla="*/ 1 w 361"/>
                <a:gd name="T49" fmla="*/ 2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7" name="Freeform 27">
              <a:extLst>
                <a:ext uri="{FF2B5EF4-FFF2-40B4-BE49-F238E27FC236}">
                  <a16:creationId xmlns:a16="http://schemas.microsoft.com/office/drawing/2014/main" id="{D752FE4C-A94A-1791-FB4D-1490D43880D2}"/>
                </a:ext>
              </a:extLst>
            </p:cNvPr>
            <p:cNvSpPr>
              <a:spLocks/>
            </p:cNvSpPr>
            <p:nvPr userDrawn="1"/>
          </p:nvSpPr>
          <p:spPr bwMode="auto">
            <a:xfrm>
              <a:off x="247452" y="6192292"/>
              <a:ext cx="39688" cy="44450"/>
            </a:xfrm>
            <a:custGeom>
              <a:avLst/>
              <a:gdLst>
                <a:gd name="T0" fmla="*/ 1 w 353"/>
                <a:gd name="T1" fmla="*/ 0 h 395"/>
                <a:gd name="T2" fmla="*/ 2 w 353"/>
                <a:gd name="T3" fmla="*/ 2 h 395"/>
                <a:gd name="T4" fmla="*/ 1 w 353"/>
                <a:gd name="T5" fmla="*/ 2 h 395"/>
                <a:gd name="T6" fmla="*/ 0 w 353"/>
                <a:gd name="T7" fmla="*/ 1 h 395"/>
                <a:gd name="T8" fmla="*/ 0 w 353"/>
                <a:gd name="T9" fmla="*/ 1 h 395"/>
                <a:gd name="T10" fmla="*/ 0 w 353"/>
                <a:gd name="T11" fmla="*/ 1 h 395"/>
                <a:gd name="T12" fmla="*/ 0 w 353"/>
                <a:gd name="T13" fmla="*/ 1 h 395"/>
                <a:gd name="T14" fmla="*/ 0 w 353"/>
                <a:gd name="T15" fmla="*/ 1 h 395"/>
                <a:gd name="T16" fmla="*/ 0 w 353"/>
                <a:gd name="T17" fmla="*/ 1 h 395"/>
                <a:gd name="T18" fmla="*/ 1 w 353"/>
                <a:gd name="T19" fmla="*/ 0 h 395"/>
                <a:gd name="T20" fmla="*/ 1 w 353"/>
                <a:gd name="T21" fmla="*/ 1 h 395"/>
                <a:gd name="T22" fmla="*/ 1 w 353"/>
                <a:gd name="T23" fmla="*/ 1 h 395"/>
                <a:gd name="T24" fmla="*/ 1 w 353"/>
                <a:gd name="T25" fmla="*/ 1 h 395"/>
                <a:gd name="T26" fmla="*/ 1 w 353"/>
                <a:gd name="T27" fmla="*/ 1 h 395"/>
                <a:gd name="T28" fmla="*/ 1 w 353"/>
                <a:gd name="T29" fmla="*/ 1 h 395"/>
                <a:gd name="T30" fmla="*/ 1 w 353"/>
                <a:gd name="T31" fmla="*/ 1 h 395"/>
                <a:gd name="T32" fmla="*/ 1 w 353"/>
                <a:gd name="T33" fmla="*/ 1 h 395"/>
                <a:gd name="T34" fmla="*/ 1 w 353"/>
                <a:gd name="T35" fmla="*/ 0 h 395"/>
                <a:gd name="T36" fmla="*/ 1 w 353"/>
                <a:gd name="T37" fmla="*/ 0 h 395"/>
                <a:gd name="T38" fmla="*/ 1 w 353"/>
                <a:gd name="T39" fmla="*/ 0 h 395"/>
                <a:gd name="T40" fmla="*/ 1 w 353"/>
                <a:gd name="T41" fmla="*/ 0 h 395"/>
                <a:gd name="T42" fmla="*/ 1 w 353"/>
                <a:gd name="T43" fmla="*/ 0 h 395"/>
                <a:gd name="T44" fmla="*/ 1 w 353"/>
                <a:gd name="T45" fmla="*/ 0 h 395"/>
                <a:gd name="T46" fmla="*/ 1 w 353"/>
                <a:gd name="T47" fmla="*/ 0 h 395"/>
                <a:gd name="T48" fmla="*/ 2 w 353"/>
                <a:gd name="T49" fmla="*/ 0 h 395"/>
                <a:gd name="T50" fmla="*/ 2 w 353"/>
                <a:gd name="T51" fmla="*/ 0 h 395"/>
                <a:gd name="T52" fmla="*/ 2 w 353"/>
                <a:gd name="T53" fmla="*/ 0 h 395"/>
                <a:gd name="T54" fmla="*/ 1 w 353"/>
                <a:gd name="T55" fmla="*/ 0 h 395"/>
                <a:gd name="T56" fmla="*/ 1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8" name="Freeform 28">
              <a:extLst>
                <a:ext uri="{FF2B5EF4-FFF2-40B4-BE49-F238E27FC236}">
                  <a16:creationId xmlns:a16="http://schemas.microsoft.com/office/drawing/2014/main" id="{B2547CB5-BF5A-217B-F3DA-8794DA174012}"/>
                </a:ext>
              </a:extLst>
            </p:cNvPr>
            <p:cNvSpPr>
              <a:spLocks/>
            </p:cNvSpPr>
            <p:nvPr userDrawn="1"/>
          </p:nvSpPr>
          <p:spPr bwMode="auto">
            <a:xfrm>
              <a:off x="307777" y="6173242"/>
              <a:ext cx="38100" cy="44450"/>
            </a:xfrm>
            <a:custGeom>
              <a:avLst/>
              <a:gdLst>
                <a:gd name="T0" fmla="*/ 1 w 335"/>
                <a:gd name="T1" fmla="*/ 2 h 390"/>
                <a:gd name="T2" fmla="*/ 0 w 335"/>
                <a:gd name="T3" fmla="*/ 2 h 390"/>
                <a:gd name="T4" fmla="*/ 0 w 335"/>
                <a:gd name="T5" fmla="*/ 2 h 390"/>
                <a:gd name="T6" fmla="*/ 1 w 335"/>
                <a:gd name="T7" fmla="*/ 2 h 390"/>
                <a:gd name="T8" fmla="*/ 1 w 335"/>
                <a:gd name="T9" fmla="*/ 2 h 390"/>
                <a:gd name="T10" fmla="*/ 1 w 335"/>
                <a:gd name="T11" fmla="*/ 2 h 390"/>
                <a:gd name="T12" fmla="*/ 0 w 335"/>
                <a:gd name="T13" fmla="*/ 1 h 390"/>
                <a:gd name="T14" fmla="*/ 0 w 335"/>
                <a:gd name="T15" fmla="*/ 1 h 390"/>
                <a:gd name="T16" fmla="*/ 0 w 335"/>
                <a:gd name="T17" fmla="*/ 1 h 390"/>
                <a:gd name="T18" fmla="*/ 0 w 335"/>
                <a:gd name="T19" fmla="*/ 1 h 390"/>
                <a:gd name="T20" fmla="*/ 0 w 335"/>
                <a:gd name="T21" fmla="*/ 1 h 390"/>
                <a:gd name="T22" fmla="*/ 0 w 335"/>
                <a:gd name="T23" fmla="*/ 0 h 390"/>
                <a:gd name="T24" fmla="*/ 1 w 335"/>
                <a:gd name="T25" fmla="*/ 0 h 390"/>
                <a:gd name="T26" fmla="*/ 1 w 335"/>
                <a:gd name="T27" fmla="*/ 0 h 390"/>
                <a:gd name="T28" fmla="*/ 1 w 335"/>
                <a:gd name="T29" fmla="*/ 1 h 390"/>
                <a:gd name="T30" fmla="*/ 1 w 335"/>
                <a:gd name="T31" fmla="*/ 0 h 390"/>
                <a:gd name="T32" fmla="*/ 1 w 335"/>
                <a:gd name="T33" fmla="*/ 0 h 390"/>
                <a:gd name="T34" fmla="*/ 1 w 335"/>
                <a:gd name="T35" fmla="*/ 0 h 390"/>
                <a:gd name="T36" fmla="*/ 1 w 335"/>
                <a:gd name="T37" fmla="*/ 0 h 390"/>
                <a:gd name="T38" fmla="*/ 1 w 335"/>
                <a:gd name="T39" fmla="*/ 0 h 390"/>
                <a:gd name="T40" fmla="*/ 1 w 335"/>
                <a:gd name="T41" fmla="*/ 1 h 390"/>
                <a:gd name="T42" fmla="*/ 1 w 335"/>
                <a:gd name="T43" fmla="*/ 1 h 390"/>
                <a:gd name="T44" fmla="*/ 1 w 335"/>
                <a:gd name="T45" fmla="*/ 1 h 390"/>
                <a:gd name="T46" fmla="*/ 1 w 335"/>
                <a:gd name="T47" fmla="*/ 1 h 390"/>
                <a:gd name="T48" fmla="*/ 1 w 335"/>
                <a:gd name="T49" fmla="*/ 1 h 390"/>
                <a:gd name="T50" fmla="*/ 1 w 335"/>
                <a:gd name="T51" fmla="*/ 1 h 390"/>
                <a:gd name="T52" fmla="*/ 1 w 335"/>
                <a:gd name="T53" fmla="*/ 1 h 390"/>
                <a:gd name="T54" fmla="*/ 1 w 335"/>
                <a:gd name="T55" fmla="*/ 1 h 390"/>
                <a:gd name="T56" fmla="*/ 1 w 335"/>
                <a:gd name="T57" fmla="*/ 1 h 390"/>
                <a:gd name="T58" fmla="*/ 1 w 335"/>
                <a:gd name="T59" fmla="*/ 1 h 390"/>
                <a:gd name="T60" fmla="*/ 1 w 335"/>
                <a:gd name="T61" fmla="*/ 1 h 390"/>
                <a:gd name="T62" fmla="*/ 1 w 335"/>
                <a:gd name="T63" fmla="*/ 1 h 390"/>
                <a:gd name="T64" fmla="*/ 1 w 335"/>
                <a:gd name="T65" fmla="*/ 2 h 390"/>
                <a:gd name="T66" fmla="*/ 1 w 335"/>
                <a:gd name="T67" fmla="*/ 2 h 390"/>
                <a:gd name="T68" fmla="*/ 1 w 335"/>
                <a:gd name="T69" fmla="*/ 1 h 390"/>
                <a:gd name="T70" fmla="*/ 1 w 335"/>
                <a:gd name="T71" fmla="*/ 1 h 390"/>
                <a:gd name="T72" fmla="*/ 1 w 335"/>
                <a:gd name="T73" fmla="*/ 1 h 390"/>
                <a:gd name="T74" fmla="*/ 1 w 335"/>
                <a:gd name="T75" fmla="*/ 1 h 390"/>
                <a:gd name="T76" fmla="*/ 2 w 335"/>
                <a:gd name="T77" fmla="*/ 1 h 390"/>
                <a:gd name="T78" fmla="*/ 2 w 335"/>
                <a:gd name="T79" fmla="*/ 2 h 390"/>
                <a:gd name="T80" fmla="*/ 1 w 335"/>
                <a:gd name="T81" fmla="*/ 2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9" name="Freeform 29">
              <a:extLst>
                <a:ext uri="{FF2B5EF4-FFF2-40B4-BE49-F238E27FC236}">
                  <a16:creationId xmlns:a16="http://schemas.microsoft.com/office/drawing/2014/main" id="{076EBCAA-4B5D-94AD-81CA-00AA668E5D0B}"/>
                </a:ext>
              </a:extLst>
            </p:cNvPr>
            <p:cNvSpPr>
              <a:spLocks noEditPoints="1"/>
            </p:cNvSpPr>
            <p:nvPr userDrawn="1"/>
          </p:nvSpPr>
          <p:spPr bwMode="auto">
            <a:xfrm>
              <a:off x="364927" y="6166892"/>
              <a:ext cx="38100" cy="39688"/>
            </a:xfrm>
            <a:custGeom>
              <a:avLst/>
              <a:gdLst>
                <a:gd name="T0" fmla="*/ 1 w 341"/>
                <a:gd name="T1" fmla="*/ 0 h 350"/>
                <a:gd name="T2" fmla="*/ 1 w 341"/>
                <a:gd name="T3" fmla="*/ 0 h 350"/>
                <a:gd name="T4" fmla="*/ 1 w 341"/>
                <a:gd name="T5" fmla="*/ 0 h 350"/>
                <a:gd name="T6" fmla="*/ 1 w 341"/>
                <a:gd name="T7" fmla="*/ 0 h 350"/>
                <a:gd name="T8" fmla="*/ 1 w 341"/>
                <a:gd name="T9" fmla="*/ 0 h 350"/>
                <a:gd name="T10" fmla="*/ 1 w 341"/>
                <a:gd name="T11" fmla="*/ 1 h 350"/>
                <a:gd name="T12" fmla="*/ 1 w 341"/>
                <a:gd name="T13" fmla="*/ 1 h 350"/>
                <a:gd name="T14" fmla="*/ 1 w 341"/>
                <a:gd name="T15" fmla="*/ 1 h 350"/>
                <a:gd name="T16" fmla="*/ 1 w 341"/>
                <a:gd name="T17" fmla="*/ 1 h 350"/>
                <a:gd name="T18" fmla="*/ 1 w 341"/>
                <a:gd name="T19" fmla="*/ 1 h 350"/>
                <a:gd name="T20" fmla="*/ 1 w 341"/>
                <a:gd name="T21" fmla="*/ 1 h 350"/>
                <a:gd name="T22" fmla="*/ 2 w 341"/>
                <a:gd name="T23" fmla="*/ 2 h 350"/>
                <a:gd name="T24" fmla="*/ 2 w 341"/>
                <a:gd name="T25" fmla="*/ 1 h 350"/>
                <a:gd name="T26" fmla="*/ 1 w 341"/>
                <a:gd name="T27" fmla="*/ 1 h 350"/>
                <a:gd name="T28" fmla="*/ 1 w 341"/>
                <a:gd name="T29" fmla="*/ 1 h 350"/>
                <a:gd name="T30" fmla="*/ 1 w 341"/>
                <a:gd name="T31" fmla="*/ 1 h 350"/>
                <a:gd name="T32" fmla="*/ 1 w 341"/>
                <a:gd name="T33" fmla="*/ 1 h 350"/>
                <a:gd name="T34" fmla="*/ 1 w 341"/>
                <a:gd name="T35" fmla="*/ 1 h 350"/>
                <a:gd name="T36" fmla="*/ 1 w 341"/>
                <a:gd name="T37" fmla="*/ 1 h 350"/>
                <a:gd name="T38" fmla="*/ 1 w 341"/>
                <a:gd name="T39" fmla="*/ 1 h 350"/>
                <a:gd name="T40" fmla="*/ 1 w 341"/>
                <a:gd name="T41" fmla="*/ 1 h 350"/>
                <a:gd name="T42" fmla="*/ 1 w 341"/>
                <a:gd name="T43" fmla="*/ 1 h 350"/>
                <a:gd name="T44" fmla="*/ 1 w 341"/>
                <a:gd name="T45" fmla="*/ 1 h 350"/>
                <a:gd name="T46" fmla="*/ 1 w 341"/>
                <a:gd name="T47" fmla="*/ 0 h 350"/>
                <a:gd name="T48" fmla="*/ 1 w 341"/>
                <a:gd name="T49" fmla="*/ 0 h 350"/>
                <a:gd name="T50" fmla="*/ 1 w 341"/>
                <a:gd name="T51" fmla="*/ 0 h 350"/>
                <a:gd name="T52" fmla="*/ 1 w 341"/>
                <a:gd name="T53" fmla="*/ 0 h 350"/>
                <a:gd name="T54" fmla="*/ 1 w 341"/>
                <a:gd name="T55" fmla="*/ 0 h 350"/>
                <a:gd name="T56" fmla="*/ 1 w 341"/>
                <a:gd name="T57" fmla="*/ 0 h 350"/>
                <a:gd name="T58" fmla="*/ 0 w 341"/>
                <a:gd name="T59" fmla="*/ 0 h 350"/>
                <a:gd name="T60" fmla="*/ 0 w 341"/>
                <a:gd name="T61" fmla="*/ 0 h 350"/>
                <a:gd name="T62" fmla="*/ 0 w 341"/>
                <a:gd name="T63" fmla="*/ 0 h 350"/>
                <a:gd name="T64" fmla="*/ 0 w 341"/>
                <a:gd name="T65" fmla="*/ 2 h 350"/>
                <a:gd name="T66" fmla="*/ 0 w 341"/>
                <a:gd name="T67" fmla="*/ 2 h 350"/>
                <a:gd name="T68" fmla="*/ 1 w 341"/>
                <a:gd name="T69" fmla="*/ 2 h 350"/>
                <a:gd name="T70" fmla="*/ 1 w 341"/>
                <a:gd name="T71" fmla="*/ 2 h 350"/>
                <a:gd name="T72" fmla="*/ 1 w 341"/>
                <a:gd name="T73" fmla="*/ 1 h 350"/>
                <a:gd name="T74" fmla="*/ 1 w 341"/>
                <a:gd name="T75" fmla="*/ 1 h 350"/>
                <a:gd name="T76" fmla="*/ 1 w 341"/>
                <a:gd name="T77" fmla="*/ 1 h 350"/>
                <a:gd name="T78" fmla="*/ 1 w 341"/>
                <a:gd name="T79" fmla="*/ 1 h 350"/>
                <a:gd name="T80" fmla="*/ 1 w 341"/>
                <a:gd name="T81" fmla="*/ 2 h 350"/>
                <a:gd name="T82" fmla="*/ 1 w 341"/>
                <a:gd name="T83" fmla="*/ 2 h 350"/>
                <a:gd name="T84" fmla="*/ 1 w 341"/>
                <a:gd name="T85" fmla="*/ 2 h 350"/>
                <a:gd name="T86" fmla="*/ 1 w 341"/>
                <a:gd name="T87" fmla="*/ 2 h 350"/>
                <a:gd name="T88" fmla="*/ 2 w 341"/>
                <a:gd name="T89" fmla="*/ 2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0" name="Freeform 30">
              <a:extLst>
                <a:ext uri="{FF2B5EF4-FFF2-40B4-BE49-F238E27FC236}">
                  <a16:creationId xmlns:a16="http://schemas.microsoft.com/office/drawing/2014/main" id="{86F97C95-4DA9-793C-83B0-36F446288CF9}"/>
                </a:ext>
              </a:extLst>
            </p:cNvPr>
            <p:cNvSpPr>
              <a:spLocks/>
            </p:cNvSpPr>
            <p:nvPr userDrawn="1"/>
          </p:nvSpPr>
          <p:spPr bwMode="auto">
            <a:xfrm>
              <a:off x="425252" y="6165304"/>
              <a:ext cx="26988" cy="39688"/>
            </a:xfrm>
            <a:custGeom>
              <a:avLst/>
              <a:gdLst>
                <a:gd name="T0" fmla="*/ 0 w 243"/>
                <a:gd name="T1" fmla="*/ 2 h 344"/>
                <a:gd name="T2" fmla="*/ 0 w 243"/>
                <a:gd name="T3" fmla="*/ 2 h 344"/>
                <a:gd name="T4" fmla="*/ 0 w 243"/>
                <a:gd name="T5" fmla="*/ 1 h 344"/>
                <a:gd name="T6" fmla="*/ 0 w 243"/>
                <a:gd name="T7" fmla="*/ 1 h 344"/>
                <a:gd name="T8" fmla="*/ 0 w 243"/>
                <a:gd name="T9" fmla="*/ 1 h 344"/>
                <a:gd name="T10" fmla="*/ 0 w 243"/>
                <a:gd name="T11" fmla="*/ 2 h 344"/>
                <a:gd name="T12" fmla="*/ 0 w 243"/>
                <a:gd name="T13" fmla="*/ 2 h 344"/>
                <a:gd name="T14" fmla="*/ 1 w 243"/>
                <a:gd name="T15" fmla="*/ 2 h 344"/>
                <a:gd name="T16" fmla="*/ 1 w 243"/>
                <a:gd name="T17" fmla="*/ 2 h 344"/>
                <a:gd name="T18" fmla="*/ 1 w 243"/>
                <a:gd name="T19" fmla="*/ 1 h 344"/>
                <a:gd name="T20" fmla="*/ 1 w 243"/>
                <a:gd name="T21" fmla="*/ 1 h 344"/>
                <a:gd name="T22" fmla="*/ 1 w 243"/>
                <a:gd name="T23" fmla="*/ 1 h 344"/>
                <a:gd name="T24" fmla="*/ 1 w 243"/>
                <a:gd name="T25" fmla="*/ 1 h 344"/>
                <a:gd name="T26" fmla="*/ 1 w 243"/>
                <a:gd name="T27" fmla="*/ 1 h 344"/>
                <a:gd name="T28" fmla="*/ 1 w 243"/>
                <a:gd name="T29" fmla="*/ 1 h 344"/>
                <a:gd name="T30" fmla="*/ 1 w 243"/>
                <a:gd name="T31" fmla="*/ 1 h 344"/>
                <a:gd name="T32" fmla="*/ 1 w 243"/>
                <a:gd name="T33" fmla="*/ 1 h 344"/>
                <a:gd name="T34" fmla="*/ 0 w 243"/>
                <a:gd name="T35" fmla="*/ 1 h 344"/>
                <a:gd name="T36" fmla="*/ 0 w 243"/>
                <a:gd name="T37" fmla="*/ 1 h 344"/>
                <a:gd name="T38" fmla="*/ 0 w 243"/>
                <a:gd name="T39" fmla="*/ 1 h 344"/>
                <a:gd name="T40" fmla="*/ 0 w 243"/>
                <a:gd name="T41" fmla="*/ 1 h 344"/>
                <a:gd name="T42" fmla="*/ 0 w 243"/>
                <a:gd name="T43" fmla="*/ 1 h 344"/>
                <a:gd name="T44" fmla="*/ 0 w 243"/>
                <a:gd name="T45" fmla="*/ 1 h 344"/>
                <a:gd name="T46" fmla="*/ 0 w 243"/>
                <a:gd name="T47" fmla="*/ 1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1 w 243"/>
                <a:gd name="T63" fmla="*/ 0 h 344"/>
                <a:gd name="T64" fmla="*/ 1 w 243"/>
                <a:gd name="T65" fmla="*/ 0 h 344"/>
                <a:gd name="T66" fmla="*/ 1 w 243"/>
                <a:gd name="T67" fmla="*/ 0 h 344"/>
                <a:gd name="T68" fmla="*/ 1 w 243"/>
                <a:gd name="T69" fmla="*/ 1 h 344"/>
                <a:gd name="T70" fmla="*/ 1 w 243"/>
                <a:gd name="T71" fmla="*/ 1 h 344"/>
                <a:gd name="T72" fmla="*/ 1 w 243"/>
                <a:gd name="T73" fmla="*/ 0 h 344"/>
                <a:gd name="T74" fmla="*/ 1 w 243"/>
                <a:gd name="T75" fmla="*/ 0 h 344"/>
                <a:gd name="T76" fmla="*/ 1 w 243"/>
                <a:gd name="T77" fmla="*/ 0 h 344"/>
                <a:gd name="T78" fmla="*/ 1 w 243"/>
                <a:gd name="T79" fmla="*/ 0 h 344"/>
                <a:gd name="T80" fmla="*/ 0 w 243"/>
                <a:gd name="T81" fmla="*/ 0 h 344"/>
                <a:gd name="T82" fmla="*/ 0 w 243"/>
                <a:gd name="T83" fmla="*/ 0 h 344"/>
                <a:gd name="T84" fmla="*/ 0 w 243"/>
                <a:gd name="T85" fmla="*/ 0 h 344"/>
                <a:gd name="T86" fmla="*/ 0 w 243"/>
                <a:gd name="T87" fmla="*/ 0 h 344"/>
                <a:gd name="T88" fmla="*/ 0 w 243"/>
                <a:gd name="T89" fmla="*/ 1 h 344"/>
                <a:gd name="T90" fmla="*/ 0 w 243"/>
                <a:gd name="T91" fmla="*/ 1 h 344"/>
                <a:gd name="T92" fmla="*/ 0 w 243"/>
                <a:gd name="T93" fmla="*/ 1 h 344"/>
                <a:gd name="T94" fmla="*/ 1 w 243"/>
                <a:gd name="T95" fmla="*/ 1 h 344"/>
                <a:gd name="T96" fmla="*/ 1 w 243"/>
                <a:gd name="T97" fmla="*/ 1 h 344"/>
                <a:gd name="T98" fmla="*/ 1 w 243"/>
                <a:gd name="T99" fmla="*/ 1 h 344"/>
                <a:gd name="T100" fmla="*/ 1 w 243"/>
                <a:gd name="T101" fmla="*/ 1 h 344"/>
                <a:gd name="T102" fmla="*/ 1 w 243"/>
                <a:gd name="T103" fmla="*/ 1 h 344"/>
                <a:gd name="T104" fmla="*/ 1 w 243"/>
                <a:gd name="T105" fmla="*/ 1 h 344"/>
                <a:gd name="T106" fmla="*/ 1 w 243"/>
                <a:gd name="T107" fmla="*/ 1 h 344"/>
                <a:gd name="T108" fmla="*/ 1 w 243"/>
                <a:gd name="T109" fmla="*/ 1 h 344"/>
                <a:gd name="T110" fmla="*/ 1 w 243"/>
                <a:gd name="T111" fmla="*/ 1 h 344"/>
                <a:gd name="T112" fmla="*/ 1 w 243"/>
                <a:gd name="T113" fmla="*/ 2 h 344"/>
                <a:gd name="T114" fmla="*/ 1 w 243"/>
                <a:gd name="T115" fmla="*/ 2 h 344"/>
                <a:gd name="T116" fmla="*/ 1 w 243"/>
                <a:gd name="T117" fmla="*/ 2 h 344"/>
                <a:gd name="T118" fmla="*/ 1 w 243"/>
                <a:gd name="T119" fmla="*/ 2 h 344"/>
                <a:gd name="T120" fmla="*/ 1 w 243"/>
                <a:gd name="T121" fmla="*/ 2 h 344"/>
                <a:gd name="T122" fmla="*/ 0 w 243"/>
                <a:gd name="T123" fmla="*/ 2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1" name="Freeform 31">
              <a:extLst>
                <a:ext uri="{FF2B5EF4-FFF2-40B4-BE49-F238E27FC236}">
                  <a16:creationId xmlns:a16="http://schemas.microsoft.com/office/drawing/2014/main" id="{8C325E20-093F-0DFB-141D-EED079DB151D}"/>
                </a:ext>
              </a:extLst>
            </p:cNvPr>
            <p:cNvSpPr>
              <a:spLocks/>
            </p:cNvSpPr>
            <p:nvPr userDrawn="1"/>
          </p:nvSpPr>
          <p:spPr bwMode="auto">
            <a:xfrm>
              <a:off x="471290" y="6170067"/>
              <a:ext cx="26988" cy="39688"/>
            </a:xfrm>
            <a:custGeom>
              <a:avLst/>
              <a:gdLst>
                <a:gd name="T0" fmla="*/ 0 w 226"/>
                <a:gd name="T1" fmla="*/ 2 h 359"/>
                <a:gd name="T2" fmla="*/ 0 w 226"/>
                <a:gd name="T3" fmla="*/ 1 h 359"/>
                <a:gd name="T4" fmla="*/ 0 w 226"/>
                <a:gd name="T5" fmla="*/ 1 h 359"/>
                <a:gd name="T6" fmla="*/ 0 w 226"/>
                <a:gd name="T7" fmla="*/ 1 h 359"/>
                <a:gd name="T8" fmla="*/ 0 w 226"/>
                <a:gd name="T9" fmla="*/ 1 h 359"/>
                <a:gd name="T10" fmla="*/ 0 w 226"/>
                <a:gd name="T11" fmla="*/ 1 h 359"/>
                <a:gd name="T12" fmla="*/ 1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1 w 226"/>
                <a:gd name="T25" fmla="*/ 0 h 359"/>
                <a:gd name="T26" fmla="*/ 1 w 226"/>
                <a:gd name="T27" fmla="*/ 0 h 359"/>
                <a:gd name="T28" fmla="*/ 1 w 226"/>
                <a:gd name="T29" fmla="*/ 0 h 359"/>
                <a:gd name="T30" fmla="*/ 1 w 226"/>
                <a:gd name="T31" fmla="*/ 0 h 359"/>
                <a:gd name="T32" fmla="*/ 1 w 226"/>
                <a:gd name="T33" fmla="*/ 0 h 359"/>
                <a:gd name="T34" fmla="*/ 1 w 226"/>
                <a:gd name="T35" fmla="*/ 0 h 359"/>
                <a:gd name="T36" fmla="*/ 1 w 226"/>
                <a:gd name="T37" fmla="*/ 1 h 359"/>
                <a:gd name="T38" fmla="*/ 1 w 226"/>
                <a:gd name="T39" fmla="*/ 1 h 359"/>
                <a:gd name="T40" fmla="*/ 1 w 226"/>
                <a:gd name="T41" fmla="*/ 2 h 359"/>
                <a:gd name="T42" fmla="*/ 1 w 226"/>
                <a:gd name="T43" fmla="*/ 2 h 359"/>
                <a:gd name="T44" fmla="*/ 1 w 226"/>
                <a:gd name="T45" fmla="*/ 2 h 359"/>
                <a:gd name="T46" fmla="*/ 1 w 226"/>
                <a:gd name="T47" fmla="*/ 2 h 359"/>
                <a:gd name="T48" fmla="*/ 0 w 226"/>
                <a:gd name="T49" fmla="*/ 2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2" name="Freeform 32">
              <a:extLst>
                <a:ext uri="{FF2B5EF4-FFF2-40B4-BE49-F238E27FC236}">
                  <a16:creationId xmlns:a16="http://schemas.microsoft.com/office/drawing/2014/main" id="{5C63F27C-1448-2997-7EE1-2EE1901A3D11}"/>
                </a:ext>
              </a:extLst>
            </p:cNvPr>
            <p:cNvSpPr>
              <a:spLocks/>
            </p:cNvSpPr>
            <p:nvPr userDrawn="1"/>
          </p:nvSpPr>
          <p:spPr bwMode="auto">
            <a:xfrm>
              <a:off x="517327" y="6179592"/>
              <a:ext cx="39688" cy="46038"/>
            </a:xfrm>
            <a:custGeom>
              <a:avLst/>
              <a:gdLst>
                <a:gd name="T0" fmla="*/ 1 w 345"/>
                <a:gd name="T1" fmla="*/ 1 h 398"/>
                <a:gd name="T2" fmla="*/ 1 w 345"/>
                <a:gd name="T3" fmla="*/ 1 h 398"/>
                <a:gd name="T4" fmla="*/ 1 w 345"/>
                <a:gd name="T5" fmla="*/ 1 h 398"/>
                <a:gd name="T6" fmla="*/ 1 w 345"/>
                <a:gd name="T7" fmla="*/ 1 h 398"/>
                <a:gd name="T8" fmla="*/ 1 w 345"/>
                <a:gd name="T9" fmla="*/ 1 h 398"/>
                <a:gd name="T10" fmla="*/ 1 w 345"/>
                <a:gd name="T11" fmla="*/ 1 h 398"/>
                <a:gd name="T12" fmla="*/ 1 w 345"/>
                <a:gd name="T13" fmla="*/ 2 h 398"/>
                <a:gd name="T14" fmla="*/ 1 w 345"/>
                <a:gd name="T15" fmla="*/ 2 h 398"/>
                <a:gd name="T16" fmla="*/ 1 w 345"/>
                <a:gd name="T17" fmla="*/ 2 h 398"/>
                <a:gd name="T18" fmla="*/ 1 w 345"/>
                <a:gd name="T19" fmla="*/ 2 h 398"/>
                <a:gd name="T20" fmla="*/ 1 w 345"/>
                <a:gd name="T21" fmla="*/ 2 h 398"/>
                <a:gd name="T22" fmla="*/ 1 w 345"/>
                <a:gd name="T23" fmla="*/ 2 h 398"/>
                <a:gd name="T24" fmla="*/ 0 w 345"/>
                <a:gd name="T25" fmla="*/ 2 h 398"/>
                <a:gd name="T26" fmla="*/ 0 w 345"/>
                <a:gd name="T27" fmla="*/ 2 h 398"/>
                <a:gd name="T28" fmla="*/ 0 w 345"/>
                <a:gd name="T29" fmla="*/ 2 h 398"/>
                <a:gd name="T30" fmla="*/ 0 w 345"/>
                <a:gd name="T31" fmla="*/ 2 h 398"/>
                <a:gd name="T32" fmla="*/ 0 w 345"/>
                <a:gd name="T33" fmla="*/ 2 h 398"/>
                <a:gd name="T34" fmla="*/ 0 w 345"/>
                <a:gd name="T35" fmla="*/ 2 h 398"/>
                <a:gd name="T36" fmla="*/ 1 w 345"/>
                <a:gd name="T37" fmla="*/ 0 h 398"/>
                <a:gd name="T38" fmla="*/ 1 w 345"/>
                <a:gd name="T39" fmla="*/ 0 h 398"/>
                <a:gd name="T40" fmla="*/ 0 w 345"/>
                <a:gd name="T41" fmla="*/ 0 h 398"/>
                <a:gd name="T42" fmla="*/ 0 w 345"/>
                <a:gd name="T43" fmla="*/ 0 h 398"/>
                <a:gd name="T44" fmla="*/ 0 w 345"/>
                <a:gd name="T45" fmla="*/ 1 h 398"/>
                <a:gd name="T46" fmla="*/ 0 w 345"/>
                <a:gd name="T47" fmla="*/ 1 h 398"/>
                <a:gd name="T48" fmla="*/ 0 w 345"/>
                <a:gd name="T49" fmla="*/ 1 h 398"/>
                <a:gd name="T50" fmla="*/ 0 w 345"/>
                <a:gd name="T51" fmla="*/ 0 h 398"/>
                <a:gd name="T52" fmla="*/ 2 w 345"/>
                <a:gd name="T53" fmla="*/ 1 h 398"/>
                <a:gd name="T54" fmla="*/ 2 w 345"/>
                <a:gd name="T55" fmla="*/ 1 h 398"/>
                <a:gd name="T56" fmla="*/ 1 w 345"/>
                <a:gd name="T57" fmla="*/ 1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3" name="Freeform 33">
              <a:extLst>
                <a:ext uri="{FF2B5EF4-FFF2-40B4-BE49-F238E27FC236}">
                  <a16:creationId xmlns:a16="http://schemas.microsoft.com/office/drawing/2014/main" id="{EE1300C5-4C86-76C8-C737-A5F6E38D8FD6}"/>
                </a:ext>
              </a:extLst>
            </p:cNvPr>
            <p:cNvSpPr>
              <a:spLocks noEditPoints="1"/>
            </p:cNvSpPr>
            <p:nvPr userDrawn="1"/>
          </p:nvSpPr>
          <p:spPr bwMode="auto">
            <a:xfrm>
              <a:off x="555427" y="6214517"/>
              <a:ext cx="42863" cy="44450"/>
            </a:xfrm>
            <a:custGeom>
              <a:avLst/>
              <a:gdLst>
                <a:gd name="T0" fmla="*/ 1 w 380"/>
                <a:gd name="T1" fmla="*/ 0 h 397"/>
                <a:gd name="T2" fmla="*/ 1 w 380"/>
                <a:gd name="T3" fmla="*/ 0 h 397"/>
                <a:gd name="T4" fmla="*/ 1 w 380"/>
                <a:gd name="T5" fmla="*/ 0 h 397"/>
                <a:gd name="T6" fmla="*/ 1 w 380"/>
                <a:gd name="T7" fmla="*/ 0 h 397"/>
                <a:gd name="T8" fmla="*/ 1 w 380"/>
                <a:gd name="T9" fmla="*/ 1 h 397"/>
                <a:gd name="T10" fmla="*/ 1 w 380"/>
                <a:gd name="T11" fmla="*/ 1 h 397"/>
                <a:gd name="T12" fmla="*/ 1 w 380"/>
                <a:gd name="T13" fmla="*/ 1 h 397"/>
                <a:gd name="T14" fmla="*/ 1 w 380"/>
                <a:gd name="T15" fmla="*/ 0 h 397"/>
                <a:gd name="T16" fmla="*/ 1 w 380"/>
                <a:gd name="T17" fmla="*/ 0 h 397"/>
                <a:gd name="T18" fmla="*/ 1 w 380"/>
                <a:gd name="T19" fmla="*/ 0 h 397"/>
                <a:gd name="T20" fmla="*/ 1 w 380"/>
                <a:gd name="T21" fmla="*/ 0 h 397"/>
                <a:gd name="T22" fmla="*/ 1 w 380"/>
                <a:gd name="T23" fmla="*/ 0 h 397"/>
                <a:gd name="T24" fmla="*/ 1 w 380"/>
                <a:gd name="T25" fmla="*/ 0 h 397"/>
                <a:gd name="T26" fmla="*/ 2 w 380"/>
                <a:gd name="T27" fmla="*/ 0 h 397"/>
                <a:gd name="T28" fmla="*/ 2 w 380"/>
                <a:gd name="T29" fmla="*/ 0 h 397"/>
                <a:gd name="T30" fmla="*/ 0 w 380"/>
                <a:gd name="T31" fmla="*/ 1 h 397"/>
                <a:gd name="T32" fmla="*/ 0 w 380"/>
                <a:gd name="T33" fmla="*/ 1 h 397"/>
                <a:gd name="T34" fmla="*/ 0 w 380"/>
                <a:gd name="T35" fmla="*/ 1 h 397"/>
                <a:gd name="T36" fmla="*/ 0 w 380"/>
                <a:gd name="T37" fmla="*/ 1 h 397"/>
                <a:gd name="T38" fmla="*/ 0 w 380"/>
                <a:gd name="T39" fmla="*/ 1 h 397"/>
                <a:gd name="T40" fmla="*/ 0 w 380"/>
                <a:gd name="T41" fmla="*/ 1 h 397"/>
                <a:gd name="T42" fmla="*/ 0 w 380"/>
                <a:gd name="T43" fmla="*/ 1 h 397"/>
                <a:gd name="T44" fmla="*/ 1 w 380"/>
                <a:gd name="T45" fmla="*/ 1 h 397"/>
                <a:gd name="T46" fmla="*/ 1 w 380"/>
                <a:gd name="T47" fmla="*/ 1 h 397"/>
                <a:gd name="T48" fmla="*/ 1 w 380"/>
                <a:gd name="T49" fmla="*/ 1 h 397"/>
                <a:gd name="T50" fmla="*/ 1 w 380"/>
                <a:gd name="T51" fmla="*/ 1 h 397"/>
                <a:gd name="T52" fmla="*/ 0 w 380"/>
                <a:gd name="T53" fmla="*/ 1 h 397"/>
                <a:gd name="T54" fmla="*/ 1 w 380"/>
                <a:gd name="T55" fmla="*/ 1 h 397"/>
                <a:gd name="T56" fmla="*/ 1 w 380"/>
                <a:gd name="T57" fmla="*/ 1 h 397"/>
                <a:gd name="T58" fmla="*/ 1 w 380"/>
                <a:gd name="T59" fmla="*/ 1 h 397"/>
                <a:gd name="T60" fmla="*/ 1 w 380"/>
                <a:gd name="T61" fmla="*/ 1 h 397"/>
                <a:gd name="T62" fmla="*/ 1 w 380"/>
                <a:gd name="T63" fmla="*/ 1 h 397"/>
                <a:gd name="T64" fmla="*/ 1 w 380"/>
                <a:gd name="T65" fmla="*/ 1 h 397"/>
                <a:gd name="T66" fmla="*/ 1 w 380"/>
                <a:gd name="T67" fmla="*/ 1 h 397"/>
                <a:gd name="T68" fmla="*/ 1 w 380"/>
                <a:gd name="T69" fmla="*/ 2 h 397"/>
                <a:gd name="T70" fmla="*/ 1 w 380"/>
                <a:gd name="T71" fmla="*/ 2 h 397"/>
                <a:gd name="T72" fmla="*/ 1 w 380"/>
                <a:gd name="T73" fmla="*/ 2 h 397"/>
                <a:gd name="T74" fmla="*/ 1 w 380"/>
                <a:gd name="T75" fmla="*/ 2 h 397"/>
                <a:gd name="T76" fmla="*/ 1 w 380"/>
                <a:gd name="T77" fmla="*/ 2 h 397"/>
                <a:gd name="T78" fmla="*/ 1 w 380"/>
                <a:gd name="T79" fmla="*/ 2 h 397"/>
                <a:gd name="T80" fmla="*/ 1 w 380"/>
                <a:gd name="T81" fmla="*/ 2 h 397"/>
                <a:gd name="T82" fmla="*/ 2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4" name="Freeform 34">
              <a:extLst>
                <a:ext uri="{FF2B5EF4-FFF2-40B4-BE49-F238E27FC236}">
                  <a16:creationId xmlns:a16="http://schemas.microsoft.com/office/drawing/2014/main" id="{A0A2BCFD-961A-EEC7-A85B-CC2793C508C6}"/>
                </a:ext>
              </a:extLst>
            </p:cNvPr>
            <p:cNvSpPr>
              <a:spLocks/>
            </p:cNvSpPr>
            <p:nvPr userDrawn="1"/>
          </p:nvSpPr>
          <p:spPr bwMode="auto">
            <a:xfrm>
              <a:off x="601465" y="6247854"/>
              <a:ext cx="46038" cy="44450"/>
            </a:xfrm>
            <a:custGeom>
              <a:avLst/>
              <a:gdLst>
                <a:gd name="T0" fmla="*/ 2 w 410"/>
                <a:gd name="T1" fmla="*/ 1 h 386"/>
                <a:gd name="T2" fmla="*/ 2 w 410"/>
                <a:gd name="T3" fmla="*/ 1 h 386"/>
                <a:gd name="T4" fmla="*/ 2 w 410"/>
                <a:gd name="T5" fmla="*/ 1 h 386"/>
                <a:gd name="T6" fmla="*/ 2 w 410"/>
                <a:gd name="T7" fmla="*/ 1 h 386"/>
                <a:gd name="T8" fmla="*/ 2 w 410"/>
                <a:gd name="T9" fmla="*/ 1 h 386"/>
                <a:gd name="T10" fmla="*/ 2 w 410"/>
                <a:gd name="T11" fmla="*/ 1 h 386"/>
                <a:gd name="T12" fmla="*/ 1 w 410"/>
                <a:gd name="T13" fmla="*/ 2 h 386"/>
                <a:gd name="T14" fmla="*/ 1 w 410"/>
                <a:gd name="T15" fmla="*/ 2 h 386"/>
                <a:gd name="T16" fmla="*/ 1 w 410"/>
                <a:gd name="T17" fmla="*/ 2 h 386"/>
                <a:gd name="T18" fmla="*/ 1 w 410"/>
                <a:gd name="T19" fmla="*/ 2 h 386"/>
                <a:gd name="T20" fmla="*/ 1 w 410"/>
                <a:gd name="T21" fmla="*/ 2 h 386"/>
                <a:gd name="T22" fmla="*/ 0 w 410"/>
                <a:gd name="T23" fmla="*/ 2 h 386"/>
                <a:gd name="T24" fmla="*/ 0 w 410"/>
                <a:gd name="T25" fmla="*/ 1 h 386"/>
                <a:gd name="T26" fmla="*/ 0 w 410"/>
                <a:gd name="T27" fmla="*/ 1 h 386"/>
                <a:gd name="T28" fmla="*/ 0 w 410"/>
                <a:gd name="T29" fmla="*/ 1 h 386"/>
                <a:gd name="T30" fmla="*/ 0 w 410"/>
                <a:gd name="T31" fmla="*/ 1 h 386"/>
                <a:gd name="T32" fmla="*/ 0 w 410"/>
                <a:gd name="T33" fmla="*/ 1 h 386"/>
                <a:gd name="T34" fmla="*/ 0 w 410"/>
                <a:gd name="T35" fmla="*/ 1 h 386"/>
                <a:gd name="T36" fmla="*/ 1 w 410"/>
                <a:gd name="T37" fmla="*/ 1 h 386"/>
                <a:gd name="T38" fmla="*/ 1 w 410"/>
                <a:gd name="T39" fmla="*/ 0 h 386"/>
                <a:gd name="T40" fmla="*/ 1 w 410"/>
                <a:gd name="T41" fmla="*/ 0 h 386"/>
                <a:gd name="T42" fmla="*/ 1 w 410"/>
                <a:gd name="T43" fmla="*/ 0 h 386"/>
                <a:gd name="T44" fmla="*/ 1 w 410"/>
                <a:gd name="T45" fmla="*/ 0 h 386"/>
                <a:gd name="T46" fmla="*/ 1 w 410"/>
                <a:gd name="T47" fmla="*/ 0 h 386"/>
                <a:gd name="T48" fmla="*/ 1 w 410"/>
                <a:gd name="T49" fmla="*/ 0 h 386"/>
                <a:gd name="T50" fmla="*/ 1 w 410"/>
                <a:gd name="T51" fmla="*/ 0 h 386"/>
                <a:gd name="T52" fmla="*/ 2 w 410"/>
                <a:gd name="T53" fmla="*/ 1 h 386"/>
                <a:gd name="T54" fmla="*/ 2 w 410"/>
                <a:gd name="T55" fmla="*/ 2 h 386"/>
                <a:gd name="T56" fmla="*/ 2 w 410"/>
                <a:gd name="T57" fmla="*/ 1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5" name="Freeform 35">
              <a:extLst>
                <a:ext uri="{FF2B5EF4-FFF2-40B4-BE49-F238E27FC236}">
                  <a16:creationId xmlns:a16="http://schemas.microsoft.com/office/drawing/2014/main" id="{1CB1D80F-C0BB-C564-6506-B512956EF4EC}"/>
                </a:ext>
              </a:extLst>
            </p:cNvPr>
            <p:cNvSpPr>
              <a:spLocks/>
            </p:cNvSpPr>
            <p:nvPr userDrawn="1"/>
          </p:nvSpPr>
          <p:spPr bwMode="auto">
            <a:xfrm>
              <a:off x="625277" y="6301829"/>
              <a:ext cx="42863" cy="33338"/>
            </a:xfrm>
            <a:custGeom>
              <a:avLst/>
              <a:gdLst>
                <a:gd name="T0" fmla="*/ 0 w 372"/>
                <a:gd name="T1" fmla="*/ 1 h 282"/>
                <a:gd name="T2" fmla="*/ 0 w 372"/>
                <a:gd name="T3" fmla="*/ 1 h 282"/>
                <a:gd name="T4" fmla="*/ 0 w 372"/>
                <a:gd name="T5" fmla="*/ 1 h 282"/>
                <a:gd name="T6" fmla="*/ 0 w 372"/>
                <a:gd name="T7" fmla="*/ 1 h 282"/>
                <a:gd name="T8" fmla="*/ 0 w 372"/>
                <a:gd name="T9" fmla="*/ 1 h 282"/>
                <a:gd name="T10" fmla="*/ 0 w 372"/>
                <a:gd name="T11" fmla="*/ 1 h 282"/>
                <a:gd name="T12" fmla="*/ 1 w 372"/>
                <a:gd name="T13" fmla="*/ 0 h 282"/>
                <a:gd name="T14" fmla="*/ 1 w 372"/>
                <a:gd name="T15" fmla="*/ 0 h 282"/>
                <a:gd name="T16" fmla="*/ 1 w 372"/>
                <a:gd name="T17" fmla="*/ 0 h 282"/>
                <a:gd name="T18" fmla="*/ 1 w 372"/>
                <a:gd name="T19" fmla="*/ 0 h 282"/>
                <a:gd name="T20" fmla="*/ 1 w 372"/>
                <a:gd name="T21" fmla="*/ 0 h 282"/>
                <a:gd name="T22" fmla="*/ 2 w 372"/>
                <a:gd name="T23" fmla="*/ 0 h 282"/>
                <a:gd name="T24" fmla="*/ 2 w 372"/>
                <a:gd name="T25" fmla="*/ 1 h 282"/>
                <a:gd name="T26" fmla="*/ 2 w 372"/>
                <a:gd name="T27" fmla="*/ 1 h 282"/>
                <a:gd name="T28" fmla="*/ 2 w 372"/>
                <a:gd name="T29" fmla="*/ 1 h 282"/>
                <a:gd name="T30" fmla="*/ 2 w 372"/>
                <a:gd name="T31" fmla="*/ 1 h 282"/>
                <a:gd name="T32" fmla="*/ 2 w 372"/>
                <a:gd name="T33" fmla="*/ 1 h 282"/>
                <a:gd name="T34" fmla="*/ 2 w 372"/>
                <a:gd name="T35" fmla="*/ 1 h 282"/>
                <a:gd name="T36" fmla="*/ 1 w 372"/>
                <a:gd name="T37" fmla="*/ 1 h 282"/>
                <a:gd name="T38" fmla="*/ 1 w 372"/>
                <a:gd name="T39" fmla="*/ 1 h 282"/>
                <a:gd name="T40" fmla="*/ 1 w 372"/>
                <a:gd name="T41" fmla="*/ 1 h 282"/>
                <a:gd name="T42" fmla="*/ 1 w 372"/>
                <a:gd name="T43" fmla="*/ 1 h 282"/>
                <a:gd name="T44" fmla="*/ 1 w 372"/>
                <a:gd name="T45" fmla="*/ 1 h 282"/>
                <a:gd name="T46" fmla="*/ 0 w 372"/>
                <a:gd name="T47" fmla="*/ 2 h 282"/>
                <a:gd name="T48" fmla="*/ 0 w 372"/>
                <a:gd name="T49" fmla="*/ 1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6" name="Freeform 36">
              <a:extLst>
                <a:ext uri="{FF2B5EF4-FFF2-40B4-BE49-F238E27FC236}">
                  <a16:creationId xmlns:a16="http://schemas.microsoft.com/office/drawing/2014/main" id="{DC6313B1-F4A5-739B-1D1F-8648E8FBD8AE}"/>
                </a:ext>
              </a:extLst>
            </p:cNvPr>
            <p:cNvSpPr>
              <a:spLocks/>
            </p:cNvSpPr>
            <p:nvPr userDrawn="1"/>
          </p:nvSpPr>
          <p:spPr bwMode="auto">
            <a:xfrm>
              <a:off x="639565" y="6347867"/>
              <a:ext cx="41275" cy="31750"/>
            </a:xfrm>
            <a:custGeom>
              <a:avLst/>
              <a:gdLst>
                <a:gd name="T0" fmla="*/ 0 w 367"/>
                <a:gd name="T1" fmla="*/ 1 h 274"/>
                <a:gd name="T2" fmla="*/ 0 w 367"/>
                <a:gd name="T3" fmla="*/ 0 h 274"/>
                <a:gd name="T4" fmla="*/ 0 w 367"/>
                <a:gd name="T5" fmla="*/ 0 h 274"/>
                <a:gd name="T6" fmla="*/ 0 w 367"/>
                <a:gd name="T7" fmla="*/ 0 h 274"/>
                <a:gd name="T8" fmla="*/ 0 w 367"/>
                <a:gd name="T9" fmla="*/ 1 h 274"/>
                <a:gd name="T10" fmla="*/ 0 w 367"/>
                <a:gd name="T11" fmla="*/ 1 h 274"/>
                <a:gd name="T12" fmla="*/ 0 w 367"/>
                <a:gd name="T13" fmla="*/ 1 h 274"/>
                <a:gd name="T14" fmla="*/ 0 w 367"/>
                <a:gd name="T15" fmla="*/ 1 h 274"/>
                <a:gd name="T16" fmla="*/ 0 w 367"/>
                <a:gd name="T17" fmla="*/ 1 h 274"/>
                <a:gd name="T18" fmla="*/ 0 w 367"/>
                <a:gd name="T19" fmla="*/ 1 h 274"/>
                <a:gd name="T20" fmla="*/ 0 w 367"/>
                <a:gd name="T21" fmla="*/ 1 h 274"/>
                <a:gd name="T22" fmla="*/ 1 w 367"/>
                <a:gd name="T23" fmla="*/ 1 h 274"/>
                <a:gd name="T24" fmla="*/ 1 w 367"/>
                <a:gd name="T25" fmla="*/ 1 h 274"/>
                <a:gd name="T26" fmla="*/ 1 w 367"/>
                <a:gd name="T27" fmla="*/ 1 h 274"/>
                <a:gd name="T28" fmla="*/ 1 w 367"/>
                <a:gd name="T29" fmla="*/ 1 h 274"/>
                <a:gd name="T30" fmla="*/ 1 w 367"/>
                <a:gd name="T31" fmla="*/ 1 h 274"/>
                <a:gd name="T32" fmla="*/ 1 w 367"/>
                <a:gd name="T33" fmla="*/ 1 h 274"/>
                <a:gd name="T34" fmla="*/ 1 w 367"/>
                <a:gd name="T35" fmla="*/ 1 h 274"/>
                <a:gd name="T36" fmla="*/ 1 w 367"/>
                <a:gd name="T37" fmla="*/ 0 h 274"/>
                <a:gd name="T38" fmla="*/ 1 w 367"/>
                <a:gd name="T39" fmla="*/ 0 h 274"/>
                <a:gd name="T40" fmla="*/ 1 w 367"/>
                <a:gd name="T41" fmla="*/ 0 h 274"/>
                <a:gd name="T42" fmla="*/ 1 w 367"/>
                <a:gd name="T43" fmla="*/ 0 h 274"/>
                <a:gd name="T44" fmla="*/ 1 w 367"/>
                <a:gd name="T45" fmla="*/ 0 h 274"/>
                <a:gd name="T46" fmla="*/ 1 w 367"/>
                <a:gd name="T47" fmla="*/ 0 h 274"/>
                <a:gd name="T48" fmla="*/ 1 w 367"/>
                <a:gd name="T49" fmla="*/ 0 h 274"/>
                <a:gd name="T50" fmla="*/ 1 w 367"/>
                <a:gd name="T51" fmla="*/ 0 h 274"/>
                <a:gd name="T52" fmla="*/ 1 w 367"/>
                <a:gd name="T53" fmla="*/ 0 h 274"/>
                <a:gd name="T54" fmla="*/ 1 w 367"/>
                <a:gd name="T55" fmla="*/ 0 h 274"/>
                <a:gd name="T56" fmla="*/ 2 w 367"/>
                <a:gd name="T57" fmla="*/ 0 h 274"/>
                <a:gd name="T58" fmla="*/ 2 w 367"/>
                <a:gd name="T59" fmla="*/ 0 h 274"/>
                <a:gd name="T60" fmla="*/ 2 w 367"/>
                <a:gd name="T61" fmla="*/ 0 h 274"/>
                <a:gd name="T62" fmla="*/ 2 w 367"/>
                <a:gd name="T63" fmla="*/ 1 h 274"/>
                <a:gd name="T64" fmla="*/ 2 w 367"/>
                <a:gd name="T65" fmla="*/ 1 h 274"/>
                <a:gd name="T66" fmla="*/ 2 w 367"/>
                <a:gd name="T67" fmla="*/ 1 h 274"/>
                <a:gd name="T68" fmla="*/ 1 w 367"/>
                <a:gd name="T69" fmla="*/ 1 h 274"/>
                <a:gd name="T70" fmla="*/ 1 w 367"/>
                <a:gd name="T71" fmla="*/ 1 h 274"/>
                <a:gd name="T72" fmla="*/ 1 w 367"/>
                <a:gd name="T73" fmla="*/ 1 h 274"/>
                <a:gd name="T74" fmla="*/ 2 w 367"/>
                <a:gd name="T75" fmla="*/ 1 h 274"/>
                <a:gd name="T76" fmla="*/ 2 w 367"/>
                <a:gd name="T77" fmla="*/ 1 h 274"/>
                <a:gd name="T78" fmla="*/ 2 w 367"/>
                <a:gd name="T79" fmla="*/ 1 h 274"/>
                <a:gd name="T80" fmla="*/ 1 w 367"/>
                <a:gd name="T81" fmla="*/ 0 h 274"/>
                <a:gd name="T82" fmla="*/ 1 w 367"/>
                <a:gd name="T83" fmla="*/ 0 h 274"/>
                <a:gd name="T84" fmla="*/ 1 w 367"/>
                <a:gd name="T85" fmla="*/ 0 h 274"/>
                <a:gd name="T86" fmla="*/ 1 w 367"/>
                <a:gd name="T87" fmla="*/ 0 h 274"/>
                <a:gd name="T88" fmla="*/ 1 w 367"/>
                <a:gd name="T89" fmla="*/ 0 h 274"/>
                <a:gd name="T90" fmla="*/ 1 w 367"/>
                <a:gd name="T91" fmla="*/ 1 h 274"/>
                <a:gd name="T92" fmla="*/ 1 w 367"/>
                <a:gd name="T93" fmla="*/ 1 h 274"/>
                <a:gd name="T94" fmla="*/ 1 w 367"/>
                <a:gd name="T95" fmla="*/ 1 h 274"/>
                <a:gd name="T96" fmla="*/ 1 w 367"/>
                <a:gd name="T97" fmla="*/ 1 h 274"/>
                <a:gd name="T98" fmla="*/ 1 w 367"/>
                <a:gd name="T99" fmla="*/ 1 h 274"/>
                <a:gd name="T100" fmla="*/ 1 w 367"/>
                <a:gd name="T101" fmla="*/ 1 h 274"/>
                <a:gd name="T102" fmla="*/ 1 w 367"/>
                <a:gd name="T103" fmla="*/ 1 h 274"/>
                <a:gd name="T104" fmla="*/ 1 w 367"/>
                <a:gd name="T105" fmla="*/ 1 h 274"/>
                <a:gd name="T106" fmla="*/ 1 w 367"/>
                <a:gd name="T107" fmla="*/ 1 h 274"/>
                <a:gd name="T108" fmla="*/ 1 w 367"/>
                <a:gd name="T109" fmla="*/ 1 h 274"/>
                <a:gd name="T110" fmla="*/ 1 w 367"/>
                <a:gd name="T111" fmla="*/ 1 h 274"/>
                <a:gd name="T112" fmla="*/ 0 w 367"/>
                <a:gd name="T113" fmla="*/ 1 h 274"/>
                <a:gd name="T114" fmla="*/ 0 w 367"/>
                <a:gd name="T115" fmla="*/ 1 h 274"/>
                <a:gd name="T116" fmla="*/ 0 w 367"/>
                <a:gd name="T117" fmla="*/ 1 h 274"/>
                <a:gd name="T118" fmla="*/ 0 w 367"/>
                <a:gd name="T119" fmla="*/ 1 h 274"/>
                <a:gd name="T120" fmla="*/ 0 w 367"/>
                <a:gd name="T121" fmla="*/ 1 h 274"/>
                <a:gd name="T122" fmla="*/ 0 w 367"/>
                <a:gd name="T123" fmla="*/ 1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7" name="Freeform 37">
              <a:extLst>
                <a:ext uri="{FF2B5EF4-FFF2-40B4-BE49-F238E27FC236}">
                  <a16:creationId xmlns:a16="http://schemas.microsoft.com/office/drawing/2014/main" id="{77C02BA5-F241-131C-5989-4E90E4D28A25}"/>
                </a:ext>
              </a:extLst>
            </p:cNvPr>
            <p:cNvSpPr>
              <a:spLocks/>
            </p:cNvSpPr>
            <p:nvPr userDrawn="1"/>
          </p:nvSpPr>
          <p:spPr bwMode="auto">
            <a:xfrm>
              <a:off x="664965" y="6400254"/>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1 w 94"/>
                <a:gd name="T29" fmla="*/ 0 h 90"/>
                <a:gd name="T30" fmla="*/ 1 w 94"/>
                <a:gd name="T31" fmla="*/ 0 h 90"/>
                <a:gd name="T32" fmla="*/ 1 w 94"/>
                <a:gd name="T33" fmla="*/ 0 h 90"/>
                <a:gd name="T34" fmla="*/ 1 w 94"/>
                <a:gd name="T35" fmla="*/ 0 h 90"/>
                <a:gd name="T36" fmla="*/ 1 w 94"/>
                <a:gd name="T37" fmla="*/ 0 h 90"/>
                <a:gd name="T38" fmla="*/ 1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8" name="Freeform 38">
              <a:extLst>
                <a:ext uri="{FF2B5EF4-FFF2-40B4-BE49-F238E27FC236}">
                  <a16:creationId xmlns:a16="http://schemas.microsoft.com/office/drawing/2014/main" id="{B1112872-0B51-F879-26ED-572B05B027BF}"/>
                </a:ext>
              </a:extLst>
            </p:cNvPr>
            <p:cNvSpPr>
              <a:spLocks/>
            </p:cNvSpPr>
            <p:nvPr userDrawn="1"/>
          </p:nvSpPr>
          <p:spPr bwMode="auto">
            <a:xfrm>
              <a:off x="650677" y="6430417"/>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2 w 341"/>
                <a:gd name="T13" fmla="*/ 0 h 271"/>
                <a:gd name="T14" fmla="*/ 2 w 341"/>
                <a:gd name="T15" fmla="*/ 0 h 271"/>
                <a:gd name="T16" fmla="*/ 2 w 341"/>
                <a:gd name="T17" fmla="*/ 0 h 271"/>
                <a:gd name="T18" fmla="*/ 2 w 341"/>
                <a:gd name="T19" fmla="*/ 0 h 271"/>
                <a:gd name="T20" fmla="*/ 2 w 341"/>
                <a:gd name="T21" fmla="*/ 0 h 271"/>
                <a:gd name="T22" fmla="*/ 2 w 341"/>
                <a:gd name="T23" fmla="*/ 0 h 271"/>
                <a:gd name="T24" fmla="*/ 2 w 341"/>
                <a:gd name="T25" fmla="*/ 1 h 271"/>
                <a:gd name="T26" fmla="*/ 2 w 341"/>
                <a:gd name="T27" fmla="*/ 1 h 271"/>
                <a:gd name="T28" fmla="*/ 2 w 341"/>
                <a:gd name="T29" fmla="*/ 1 h 271"/>
                <a:gd name="T30" fmla="*/ 2 w 341"/>
                <a:gd name="T31" fmla="*/ 1 h 271"/>
                <a:gd name="T32" fmla="*/ 2 w 341"/>
                <a:gd name="T33" fmla="*/ 1 h 271"/>
                <a:gd name="T34" fmla="*/ 2 w 341"/>
                <a:gd name="T35" fmla="*/ 1 h 271"/>
                <a:gd name="T36" fmla="*/ 0 w 341"/>
                <a:gd name="T37" fmla="*/ 1 h 271"/>
                <a:gd name="T38" fmla="*/ 0 w 341"/>
                <a:gd name="T39" fmla="*/ 1 h 271"/>
                <a:gd name="T40" fmla="*/ 0 w 341"/>
                <a:gd name="T41" fmla="*/ 1 h 271"/>
                <a:gd name="T42" fmla="*/ 0 w 341"/>
                <a:gd name="T43" fmla="*/ 1 h 271"/>
                <a:gd name="T44" fmla="*/ 1 w 341"/>
                <a:gd name="T45" fmla="*/ 1 h 271"/>
                <a:gd name="T46" fmla="*/ 1 w 341"/>
                <a:gd name="T47" fmla="*/ 1 h 271"/>
                <a:gd name="T48" fmla="*/ 1 w 341"/>
                <a:gd name="T49" fmla="*/ 1 h 271"/>
                <a:gd name="T50" fmla="*/ 0 w 341"/>
                <a:gd name="T51" fmla="*/ 1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9" name="Freeform 39">
              <a:extLst>
                <a:ext uri="{FF2B5EF4-FFF2-40B4-BE49-F238E27FC236}">
                  <a16:creationId xmlns:a16="http://schemas.microsoft.com/office/drawing/2014/main" id="{AF433570-D713-374B-7AD5-6A4CD08AE489}"/>
                </a:ext>
              </a:extLst>
            </p:cNvPr>
            <p:cNvSpPr>
              <a:spLocks/>
            </p:cNvSpPr>
            <p:nvPr userDrawn="1"/>
          </p:nvSpPr>
          <p:spPr bwMode="auto">
            <a:xfrm>
              <a:off x="650677" y="6479629"/>
              <a:ext cx="39688" cy="39688"/>
            </a:xfrm>
            <a:custGeom>
              <a:avLst/>
              <a:gdLst>
                <a:gd name="T0" fmla="*/ 1 w 347"/>
                <a:gd name="T1" fmla="*/ 2 h 354"/>
                <a:gd name="T2" fmla="*/ 1 w 347"/>
                <a:gd name="T3" fmla="*/ 2 h 354"/>
                <a:gd name="T4" fmla="*/ 0 w 347"/>
                <a:gd name="T5" fmla="*/ 1 h 354"/>
                <a:gd name="T6" fmla="*/ 0 w 347"/>
                <a:gd name="T7" fmla="*/ 1 h 354"/>
                <a:gd name="T8" fmla="*/ 0 w 347"/>
                <a:gd name="T9" fmla="*/ 1 h 354"/>
                <a:gd name="T10" fmla="*/ 0 w 347"/>
                <a:gd name="T11" fmla="*/ 1 h 354"/>
                <a:gd name="T12" fmla="*/ 0 w 347"/>
                <a:gd name="T13" fmla="*/ 1 h 354"/>
                <a:gd name="T14" fmla="*/ 0 w 347"/>
                <a:gd name="T15" fmla="*/ 1 h 354"/>
                <a:gd name="T16" fmla="*/ 0 w 347"/>
                <a:gd name="T17" fmla="*/ 1 h 354"/>
                <a:gd name="T18" fmla="*/ 0 w 347"/>
                <a:gd name="T19" fmla="*/ 1 h 354"/>
                <a:gd name="T20" fmla="*/ 0 w 347"/>
                <a:gd name="T21" fmla="*/ 0 h 354"/>
                <a:gd name="T22" fmla="*/ 0 w 347"/>
                <a:gd name="T23" fmla="*/ 0 h 354"/>
                <a:gd name="T24" fmla="*/ 0 w 347"/>
                <a:gd name="T25" fmla="*/ 0 h 354"/>
                <a:gd name="T26" fmla="*/ 0 w 347"/>
                <a:gd name="T27" fmla="*/ 0 h 354"/>
                <a:gd name="T28" fmla="*/ 0 w 347"/>
                <a:gd name="T29" fmla="*/ 0 h 354"/>
                <a:gd name="T30" fmla="*/ 1 w 347"/>
                <a:gd name="T31" fmla="*/ 0 h 354"/>
                <a:gd name="T32" fmla="*/ 1 w 347"/>
                <a:gd name="T33" fmla="*/ 0 h 354"/>
                <a:gd name="T34" fmla="*/ 2 w 347"/>
                <a:gd name="T35" fmla="*/ 0 h 354"/>
                <a:gd name="T36" fmla="*/ 2 w 347"/>
                <a:gd name="T37" fmla="*/ 0 h 354"/>
                <a:gd name="T38" fmla="*/ 2 w 347"/>
                <a:gd name="T39" fmla="*/ 0 h 354"/>
                <a:gd name="T40" fmla="*/ 2 w 347"/>
                <a:gd name="T41" fmla="*/ 1 h 354"/>
                <a:gd name="T42" fmla="*/ 2 w 347"/>
                <a:gd name="T43" fmla="*/ 1 h 354"/>
                <a:gd name="T44" fmla="*/ 2 w 347"/>
                <a:gd name="T45" fmla="*/ 1 h 354"/>
                <a:gd name="T46" fmla="*/ 1 w 347"/>
                <a:gd name="T47" fmla="*/ 0 h 354"/>
                <a:gd name="T48" fmla="*/ 1 w 347"/>
                <a:gd name="T49" fmla="*/ 0 h 354"/>
                <a:gd name="T50" fmla="*/ 1 w 347"/>
                <a:gd name="T51" fmla="*/ 1 h 354"/>
                <a:gd name="T52" fmla="*/ 0 w 347"/>
                <a:gd name="T53" fmla="*/ 1 h 354"/>
                <a:gd name="T54" fmla="*/ 0 w 347"/>
                <a:gd name="T55" fmla="*/ 1 h 354"/>
                <a:gd name="T56" fmla="*/ 0 w 347"/>
                <a:gd name="T57" fmla="*/ 1 h 354"/>
                <a:gd name="T58" fmla="*/ 0 w 347"/>
                <a:gd name="T59" fmla="*/ 1 h 354"/>
                <a:gd name="T60" fmla="*/ 0 w 347"/>
                <a:gd name="T61" fmla="*/ 1 h 354"/>
                <a:gd name="T62" fmla="*/ 0 w 347"/>
                <a:gd name="T63" fmla="*/ 1 h 354"/>
                <a:gd name="T64" fmla="*/ 0 w 347"/>
                <a:gd name="T65" fmla="*/ 1 h 354"/>
                <a:gd name="T66" fmla="*/ 0 w 347"/>
                <a:gd name="T67" fmla="*/ 1 h 354"/>
                <a:gd name="T68" fmla="*/ 0 w 347"/>
                <a:gd name="T69" fmla="*/ 1 h 354"/>
                <a:gd name="T70" fmla="*/ 0 w 347"/>
                <a:gd name="T71" fmla="*/ 1 h 354"/>
                <a:gd name="T72" fmla="*/ 0 w 347"/>
                <a:gd name="T73" fmla="*/ 1 h 354"/>
                <a:gd name="T74" fmla="*/ 1 w 347"/>
                <a:gd name="T75" fmla="*/ 1 h 354"/>
                <a:gd name="T76" fmla="*/ 1 w 347"/>
                <a:gd name="T77" fmla="*/ 1 h 354"/>
                <a:gd name="T78" fmla="*/ 2 w 347"/>
                <a:gd name="T79" fmla="*/ 1 h 354"/>
                <a:gd name="T80" fmla="*/ 2 w 347"/>
                <a:gd name="T81" fmla="*/ 1 h 354"/>
                <a:gd name="T82" fmla="*/ 2 w 347"/>
                <a:gd name="T83" fmla="*/ 1 h 354"/>
                <a:gd name="T84" fmla="*/ 2 w 347"/>
                <a:gd name="T85" fmla="*/ 2 h 354"/>
                <a:gd name="T86" fmla="*/ 2 w 347"/>
                <a:gd name="T87" fmla="*/ 2 h 354"/>
                <a:gd name="T88" fmla="*/ 2 w 347"/>
                <a:gd name="T89" fmla="*/ 2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0" name="Freeform 40">
              <a:extLst>
                <a:ext uri="{FF2B5EF4-FFF2-40B4-BE49-F238E27FC236}">
                  <a16:creationId xmlns:a16="http://schemas.microsoft.com/office/drawing/2014/main" id="{A005CB5F-D7DB-AC89-193A-56A58FD36500}"/>
                </a:ext>
              </a:extLst>
            </p:cNvPr>
            <p:cNvSpPr>
              <a:spLocks noEditPoints="1"/>
            </p:cNvSpPr>
            <p:nvPr userDrawn="1"/>
          </p:nvSpPr>
          <p:spPr bwMode="auto">
            <a:xfrm>
              <a:off x="645915" y="6536779"/>
              <a:ext cx="39688" cy="39688"/>
            </a:xfrm>
            <a:custGeom>
              <a:avLst/>
              <a:gdLst>
                <a:gd name="T0" fmla="*/ 1 w 361"/>
                <a:gd name="T1" fmla="*/ 1 h 338"/>
                <a:gd name="T2" fmla="*/ 1 w 361"/>
                <a:gd name="T3" fmla="*/ 1 h 338"/>
                <a:gd name="T4" fmla="*/ 1 w 361"/>
                <a:gd name="T5" fmla="*/ 1 h 338"/>
                <a:gd name="T6" fmla="*/ 1 w 361"/>
                <a:gd name="T7" fmla="*/ 1 h 338"/>
                <a:gd name="T8" fmla="*/ 1 w 361"/>
                <a:gd name="T9" fmla="*/ 1 h 338"/>
                <a:gd name="T10" fmla="*/ 1 w 361"/>
                <a:gd name="T11" fmla="*/ 1 h 338"/>
                <a:gd name="T12" fmla="*/ 1 w 361"/>
                <a:gd name="T13" fmla="*/ 1 h 338"/>
                <a:gd name="T14" fmla="*/ 1 w 361"/>
                <a:gd name="T15" fmla="*/ 1 h 338"/>
                <a:gd name="T16" fmla="*/ 1 w 361"/>
                <a:gd name="T17" fmla="*/ 1 h 338"/>
                <a:gd name="T18" fmla="*/ 1 w 361"/>
                <a:gd name="T19" fmla="*/ 1 h 338"/>
                <a:gd name="T20" fmla="*/ 1 w 361"/>
                <a:gd name="T21" fmla="*/ 1 h 338"/>
                <a:gd name="T22" fmla="*/ 1 w 361"/>
                <a:gd name="T23" fmla="*/ 1 h 338"/>
                <a:gd name="T24" fmla="*/ 1 w 361"/>
                <a:gd name="T25" fmla="*/ 1 h 338"/>
                <a:gd name="T26" fmla="*/ 1 w 361"/>
                <a:gd name="T27" fmla="*/ 1 h 338"/>
                <a:gd name="T28" fmla="*/ 1 w 361"/>
                <a:gd name="T29" fmla="*/ 1 h 338"/>
                <a:gd name="T30" fmla="*/ 1 w 361"/>
                <a:gd name="T31" fmla="*/ 1 h 338"/>
                <a:gd name="T32" fmla="*/ 0 w 361"/>
                <a:gd name="T33" fmla="*/ 1 h 338"/>
                <a:gd name="T34" fmla="*/ 0 w 361"/>
                <a:gd name="T35" fmla="*/ 1 h 338"/>
                <a:gd name="T36" fmla="*/ 0 w 361"/>
                <a:gd name="T37" fmla="*/ 1 h 338"/>
                <a:gd name="T38" fmla="*/ 0 w 361"/>
                <a:gd name="T39" fmla="*/ 1 h 338"/>
                <a:gd name="T40" fmla="*/ 0 w 361"/>
                <a:gd name="T41" fmla="*/ 1 h 338"/>
                <a:gd name="T42" fmla="*/ 0 w 361"/>
                <a:gd name="T43" fmla="*/ 1 h 338"/>
                <a:gd name="T44" fmla="*/ 0 w 361"/>
                <a:gd name="T45" fmla="*/ 1 h 338"/>
                <a:gd name="T46" fmla="*/ 2 w 361"/>
                <a:gd name="T47" fmla="*/ 0 h 338"/>
                <a:gd name="T48" fmla="*/ 2 w 361"/>
                <a:gd name="T49" fmla="*/ 0 h 338"/>
                <a:gd name="T50" fmla="*/ 0 w 361"/>
                <a:gd name="T51" fmla="*/ 0 h 338"/>
                <a:gd name="T52" fmla="*/ 0 w 361"/>
                <a:gd name="T53" fmla="*/ 0 h 338"/>
                <a:gd name="T54" fmla="*/ 0 w 361"/>
                <a:gd name="T55" fmla="*/ 0 h 338"/>
                <a:gd name="T56" fmla="*/ 0 w 361"/>
                <a:gd name="T57" fmla="*/ 1 h 338"/>
                <a:gd name="T58" fmla="*/ 0 w 361"/>
                <a:gd name="T59" fmla="*/ 1 h 338"/>
                <a:gd name="T60" fmla="*/ 0 w 361"/>
                <a:gd name="T61" fmla="*/ 1 h 338"/>
                <a:gd name="T62" fmla="*/ 0 w 361"/>
                <a:gd name="T63" fmla="*/ 2 h 338"/>
                <a:gd name="T64" fmla="*/ 0 w 361"/>
                <a:gd name="T65" fmla="*/ 2 h 338"/>
                <a:gd name="T66" fmla="*/ 0 w 361"/>
                <a:gd name="T67" fmla="*/ 2 h 338"/>
                <a:gd name="T68" fmla="*/ 0 w 361"/>
                <a:gd name="T69" fmla="*/ 2 h 338"/>
                <a:gd name="T70" fmla="*/ 1 w 361"/>
                <a:gd name="T71" fmla="*/ 2 h 338"/>
                <a:gd name="T72" fmla="*/ 1 w 361"/>
                <a:gd name="T73" fmla="*/ 2 h 338"/>
                <a:gd name="T74" fmla="*/ 1 w 361"/>
                <a:gd name="T75" fmla="*/ 2 h 338"/>
                <a:gd name="T76" fmla="*/ 1 w 361"/>
                <a:gd name="T77" fmla="*/ 2 h 338"/>
                <a:gd name="T78" fmla="*/ 1 w 361"/>
                <a:gd name="T79" fmla="*/ 1 h 338"/>
                <a:gd name="T80" fmla="*/ 1 w 361"/>
                <a:gd name="T81" fmla="*/ 2 h 338"/>
                <a:gd name="T82" fmla="*/ 1 w 361"/>
                <a:gd name="T83" fmla="*/ 2 h 338"/>
                <a:gd name="T84" fmla="*/ 1 w 361"/>
                <a:gd name="T85" fmla="*/ 2 h 338"/>
                <a:gd name="T86" fmla="*/ 1 w 361"/>
                <a:gd name="T87" fmla="*/ 2 h 338"/>
                <a:gd name="T88" fmla="*/ 1 w 361"/>
                <a:gd name="T89" fmla="*/ 2 h 338"/>
                <a:gd name="T90" fmla="*/ 1 w 361"/>
                <a:gd name="T91" fmla="*/ 2 h 338"/>
                <a:gd name="T92" fmla="*/ 1 w 361"/>
                <a:gd name="T93" fmla="*/ 2 h 338"/>
                <a:gd name="T94" fmla="*/ 2 w 361"/>
                <a:gd name="T95" fmla="*/ 2 h 338"/>
                <a:gd name="T96" fmla="*/ 2 w 361"/>
                <a:gd name="T97" fmla="*/ 1 h 338"/>
                <a:gd name="T98" fmla="*/ 2 w 361"/>
                <a:gd name="T99" fmla="*/ 1 h 338"/>
                <a:gd name="T100" fmla="*/ 2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1" name="Freeform 41">
              <a:extLst>
                <a:ext uri="{FF2B5EF4-FFF2-40B4-BE49-F238E27FC236}">
                  <a16:creationId xmlns:a16="http://schemas.microsoft.com/office/drawing/2014/main" id="{8DCD6CBB-ABDA-59A8-B1B1-98E8A8072D07}"/>
                </a:ext>
              </a:extLst>
            </p:cNvPr>
            <p:cNvSpPr>
              <a:spLocks/>
            </p:cNvSpPr>
            <p:nvPr userDrawn="1"/>
          </p:nvSpPr>
          <p:spPr bwMode="auto">
            <a:xfrm>
              <a:off x="630040" y="6590754"/>
              <a:ext cx="44450" cy="38100"/>
            </a:xfrm>
            <a:custGeom>
              <a:avLst/>
              <a:gdLst>
                <a:gd name="T0" fmla="*/ 0 w 398"/>
                <a:gd name="T1" fmla="*/ 0 h 347"/>
                <a:gd name="T2" fmla="*/ 1 w 398"/>
                <a:gd name="T3" fmla="*/ 0 h 347"/>
                <a:gd name="T4" fmla="*/ 1 w 398"/>
                <a:gd name="T5" fmla="*/ 0 h 347"/>
                <a:gd name="T6" fmla="*/ 1 w 398"/>
                <a:gd name="T7" fmla="*/ 0 h 347"/>
                <a:gd name="T8" fmla="*/ 1 w 398"/>
                <a:gd name="T9" fmla="*/ 0 h 347"/>
                <a:gd name="T10" fmla="*/ 1 w 398"/>
                <a:gd name="T11" fmla="*/ 0 h 347"/>
                <a:gd name="T12" fmla="*/ 2 w 398"/>
                <a:gd name="T13" fmla="*/ 1 h 347"/>
                <a:gd name="T14" fmla="*/ 2 w 398"/>
                <a:gd name="T15" fmla="*/ 1 h 347"/>
                <a:gd name="T16" fmla="*/ 2 w 398"/>
                <a:gd name="T17" fmla="*/ 1 h 347"/>
                <a:gd name="T18" fmla="*/ 2 w 398"/>
                <a:gd name="T19" fmla="*/ 0 h 347"/>
                <a:gd name="T20" fmla="*/ 2 w 398"/>
                <a:gd name="T21" fmla="*/ 0 h 347"/>
                <a:gd name="T22" fmla="*/ 2 w 398"/>
                <a:gd name="T23" fmla="*/ 0 h 347"/>
                <a:gd name="T24" fmla="*/ 2 w 398"/>
                <a:gd name="T25" fmla="*/ 2 h 347"/>
                <a:gd name="T26" fmla="*/ 1 w 398"/>
                <a:gd name="T27" fmla="*/ 2 h 347"/>
                <a:gd name="T28" fmla="*/ 1 w 398"/>
                <a:gd name="T29" fmla="*/ 1 h 347"/>
                <a:gd name="T30" fmla="*/ 1 w 398"/>
                <a:gd name="T31" fmla="*/ 1 h 347"/>
                <a:gd name="T32" fmla="*/ 1 w 398"/>
                <a:gd name="T33" fmla="*/ 1 h 347"/>
                <a:gd name="T34" fmla="*/ 1 w 398"/>
                <a:gd name="T35" fmla="*/ 1 h 347"/>
                <a:gd name="T36" fmla="*/ 1 w 398"/>
                <a:gd name="T37" fmla="*/ 1 h 347"/>
                <a:gd name="T38" fmla="*/ 2 w 398"/>
                <a:gd name="T39" fmla="*/ 1 h 347"/>
                <a:gd name="T40" fmla="*/ 1 w 398"/>
                <a:gd name="T41" fmla="*/ 1 h 347"/>
                <a:gd name="T42" fmla="*/ 1 w 398"/>
                <a:gd name="T43" fmla="*/ 1 h 347"/>
                <a:gd name="T44" fmla="*/ 1 w 398"/>
                <a:gd name="T45" fmla="*/ 1 h 347"/>
                <a:gd name="T46" fmla="*/ 1 w 398"/>
                <a:gd name="T47" fmla="*/ 1 h 347"/>
                <a:gd name="T48" fmla="*/ 1 w 398"/>
                <a:gd name="T49" fmla="*/ 1 h 347"/>
                <a:gd name="T50" fmla="*/ 1 w 398"/>
                <a:gd name="T51" fmla="*/ 1 h 347"/>
                <a:gd name="T52" fmla="*/ 1 w 398"/>
                <a:gd name="T53" fmla="*/ 1 h 347"/>
                <a:gd name="T54" fmla="*/ 1 w 398"/>
                <a:gd name="T55" fmla="*/ 1 h 347"/>
                <a:gd name="T56" fmla="*/ 1 w 398"/>
                <a:gd name="T57" fmla="*/ 1 h 347"/>
                <a:gd name="T58" fmla="*/ 1 w 398"/>
                <a:gd name="T59" fmla="*/ 1 h 347"/>
                <a:gd name="T60" fmla="*/ 1 w 398"/>
                <a:gd name="T61" fmla="*/ 1 h 347"/>
                <a:gd name="T62" fmla="*/ 1 w 398"/>
                <a:gd name="T63" fmla="*/ 1 h 347"/>
                <a:gd name="T64" fmla="*/ 0 w 398"/>
                <a:gd name="T65" fmla="*/ 1 h 347"/>
                <a:gd name="T66" fmla="*/ 0 w 398"/>
                <a:gd name="T67" fmla="*/ 1 h 347"/>
                <a:gd name="T68" fmla="*/ 0 w 398"/>
                <a:gd name="T69" fmla="*/ 1 h 347"/>
                <a:gd name="T70" fmla="*/ 0 w 398"/>
                <a:gd name="T71" fmla="*/ 1 h 347"/>
                <a:gd name="T72" fmla="*/ 0 w 398"/>
                <a:gd name="T73" fmla="*/ 1 h 347"/>
                <a:gd name="T74" fmla="*/ 0 w 398"/>
                <a:gd name="T75" fmla="*/ 1 h 347"/>
                <a:gd name="T76" fmla="*/ 0 w 398"/>
                <a:gd name="T77" fmla="*/ 1 h 347"/>
                <a:gd name="T78" fmla="*/ 0 w 398"/>
                <a:gd name="T79" fmla="*/ 1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2" name="Freeform 42">
              <a:extLst>
                <a:ext uri="{FF2B5EF4-FFF2-40B4-BE49-F238E27FC236}">
                  <a16:creationId xmlns:a16="http://schemas.microsoft.com/office/drawing/2014/main" id="{22E9CA4E-C422-4E6C-889A-767D7F28131E}"/>
                </a:ext>
              </a:extLst>
            </p:cNvPr>
            <p:cNvSpPr>
              <a:spLocks/>
            </p:cNvSpPr>
            <p:nvPr userDrawn="1"/>
          </p:nvSpPr>
          <p:spPr bwMode="auto">
            <a:xfrm>
              <a:off x="607815" y="6639967"/>
              <a:ext cx="39688" cy="39688"/>
            </a:xfrm>
            <a:custGeom>
              <a:avLst/>
              <a:gdLst>
                <a:gd name="T0" fmla="*/ 0 w 352"/>
                <a:gd name="T1" fmla="*/ 0 h 352"/>
                <a:gd name="T2" fmla="*/ 0 w 352"/>
                <a:gd name="T3" fmla="*/ 0 h 352"/>
                <a:gd name="T4" fmla="*/ 0 w 352"/>
                <a:gd name="T5" fmla="*/ 0 h 352"/>
                <a:gd name="T6" fmla="*/ 1 w 352"/>
                <a:gd name="T7" fmla="*/ 0 h 352"/>
                <a:gd name="T8" fmla="*/ 1 w 352"/>
                <a:gd name="T9" fmla="*/ 0 h 352"/>
                <a:gd name="T10" fmla="*/ 1 w 352"/>
                <a:gd name="T11" fmla="*/ 0 h 352"/>
                <a:gd name="T12" fmla="*/ 1 w 352"/>
                <a:gd name="T13" fmla="*/ 0 h 352"/>
                <a:gd name="T14" fmla="*/ 1 w 352"/>
                <a:gd name="T15" fmla="*/ 0 h 352"/>
                <a:gd name="T16" fmla="*/ 1 w 352"/>
                <a:gd name="T17" fmla="*/ 0 h 352"/>
                <a:gd name="T18" fmla="*/ 2 w 352"/>
                <a:gd name="T19" fmla="*/ 0 h 352"/>
                <a:gd name="T20" fmla="*/ 2 w 352"/>
                <a:gd name="T21" fmla="*/ 0 h 352"/>
                <a:gd name="T22" fmla="*/ 2 w 352"/>
                <a:gd name="T23" fmla="*/ 1 h 352"/>
                <a:gd name="T24" fmla="*/ 2 w 352"/>
                <a:gd name="T25" fmla="*/ 1 h 352"/>
                <a:gd name="T26" fmla="*/ 2 w 352"/>
                <a:gd name="T27" fmla="*/ 1 h 352"/>
                <a:gd name="T28" fmla="*/ 2 w 352"/>
                <a:gd name="T29" fmla="*/ 1 h 352"/>
                <a:gd name="T30" fmla="*/ 2 w 352"/>
                <a:gd name="T31" fmla="*/ 1 h 352"/>
                <a:gd name="T32" fmla="*/ 2 w 352"/>
                <a:gd name="T33" fmla="*/ 1 h 352"/>
                <a:gd name="T34" fmla="*/ 1 w 352"/>
                <a:gd name="T35" fmla="*/ 2 h 352"/>
                <a:gd name="T36" fmla="*/ 1 w 352"/>
                <a:gd name="T37" fmla="*/ 1 h 352"/>
                <a:gd name="T38" fmla="*/ 1 w 352"/>
                <a:gd name="T39" fmla="*/ 1 h 352"/>
                <a:gd name="T40" fmla="*/ 1 w 352"/>
                <a:gd name="T41" fmla="*/ 1 h 352"/>
                <a:gd name="T42" fmla="*/ 1 w 352"/>
                <a:gd name="T43" fmla="*/ 1 h 352"/>
                <a:gd name="T44" fmla="*/ 1 w 352"/>
                <a:gd name="T45" fmla="*/ 1 h 352"/>
                <a:gd name="T46" fmla="*/ 1 w 352"/>
                <a:gd name="T47" fmla="*/ 1 h 352"/>
                <a:gd name="T48" fmla="*/ 1 w 352"/>
                <a:gd name="T49" fmla="*/ 1 h 352"/>
                <a:gd name="T50" fmla="*/ 1 w 352"/>
                <a:gd name="T51" fmla="*/ 1 h 352"/>
                <a:gd name="T52" fmla="*/ 1 w 352"/>
                <a:gd name="T53" fmla="*/ 1 h 352"/>
                <a:gd name="T54" fmla="*/ 1 w 352"/>
                <a:gd name="T55" fmla="*/ 1 h 352"/>
                <a:gd name="T56" fmla="*/ 1 w 352"/>
                <a:gd name="T57" fmla="*/ 1 h 352"/>
                <a:gd name="T58" fmla="*/ 1 w 352"/>
                <a:gd name="T59" fmla="*/ 1 h 352"/>
                <a:gd name="T60" fmla="*/ 1 w 352"/>
                <a:gd name="T61" fmla="*/ 1 h 352"/>
                <a:gd name="T62" fmla="*/ 1 w 352"/>
                <a:gd name="T63" fmla="*/ 0 h 352"/>
                <a:gd name="T64" fmla="*/ 1 w 352"/>
                <a:gd name="T65" fmla="*/ 0 h 352"/>
                <a:gd name="T66" fmla="*/ 1 w 352"/>
                <a:gd name="T67" fmla="*/ 0 h 352"/>
                <a:gd name="T68" fmla="*/ 1 w 352"/>
                <a:gd name="T69" fmla="*/ 0 h 352"/>
                <a:gd name="T70" fmla="*/ 1 w 352"/>
                <a:gd name="T71" fmla="*/ 0 h 352"/>
                <a:gd name="T72" fmla="*/ 1 w 352"/>
                <a:gd name="T73" fmla="*/ 0 h 352"/>
                <a:gd name="T74" fmla="*/ 0 w 352"/>
                <a:gd name="T75" fmla="*/ 1 h 352"/>
                <a:gd name="T76" fmla="*/ 0 w 352"/>
                <a:gd name="T77" fmla="*/ 1 h 352"/>
                <a:gd name="T78" fmla="*/ 0 w 352"/>
                <a:gd name="T79" fmla="*/ 1 h 352"/>
                <a:gd name="T80" fmla="*/ 0 w 352"/>
                <a:gd name="T81" fmla="*/ 1 h 352"/>
                <a:gd name="T82" fmla="*/ 0 w 352"/>
                <a:gd name="T83" fmla="*/ 1 h 352"/>
                <a:gd name="T84" fmla="*/ 0 w 352"/>
                <a:gd name="T85" fmla="*/ 1 h 352"/>
                <a:gd name="T86" fmla="*/ 0 w 352"/>
                <a:gd name="T87" fmla="*/ 1 h 352"/>
                <a:gd name="T88" fmla="*/ 0 w 352"/>
                <a:gd name="T89" fmla="*/ 1 h 352"/>
                <a:gd name="T90" fmla="*/ 0 w 352"/>
                <a:gd name="T91" fmla="*/ 1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3" name="Freeform 43">
              <a:extLst>
                <a:ext uri="{FF2B5EF4-FFF2-40B4-BE49-F238E27FC236}">
                  <a16:creationId xmlns:a16="http://schemas.microsoft.com/office/drawing/2014/main" id="{159A6DF1-5594-4103-4619-BA5D1F54994F}"/>
                </a:ext>
              </a:extLst>
            </p:cNvPr>
            <p:cNvSpPr>
              <a:spLocks/>
            </p:cNvSpPr>
            <p:nvPr userDrawn="1"/>
          </p:nvSpPr>
          <p:spPr bwMode="auto">
            <a:xfrm>
              <a:off x="572890" y="6676479"/>
              <a:ext cx="47625" cy="46038"/>
            </a:xfrm>
            <a:custGeom>
              <a:avLst/>
              <a:gdLst>
                <a:gd name="T0" fmla="*/ 1 w 415"/>
                <a:gd name="T1" fmla="*/ 0 h 416"/>
                <a:gd name="T2" fmla="*/ 1 w 415"/>
                <a:gd name="T3" fmla="*/ 0 h 416"/>
                <a:gd name="T4" fmla="*/ 1 w 415"/>
                <a:gd name="T5" fmla="*/ 0 h 416"/>
                <a:gd name="T6" fmla="*/ 1 w 415"/>
                <a:gd name="T7" fmla="*/ 0 h 416"/>
                <a:gd name="T8" fmla="*/ 1 w 415"/>
                <a:gd name="T9" fmla="*/ 0 h 416"/>
                <a:gd name="T10" fmla="*/ 1 w 415"/>
                <a:gd name="T11" fmla="*/ 0 h 416"/>
                <a:gd name="T12" fmla="*/ 2 w 415"/>
                <a:gd name="T13" fmla="*/ 1 h 416"/>
                <a:gd name="T14" fmla="*/ 2 w 415"/>
                <a:gd name="T15" fmla="*/ 1 h 416"/>
                <a:gd name="T16" fmla="*/ 2 w 415"/>
                <a:gd name="T17" fmla="*/ 1 h 416"/>
                <a:gd name="T18" fmla="*/ 2 w 415"/>
                <a:gd name="T19" fmla="*/ 1 h 416"/>
                <a:gd name="T20" fmla="*/ 2 w 415"/>
                <a:gd name="T21" fmla="*/ 1 h 416"/>
                <a:gd name="T22" fmla="*/ 2 w 415"/>
                <a:gd name="T23" fmla="*/ 1 h 416"/>
                <a:gd name="T24" fmla="*/ 1 w 415"/>
                <a:gd name="T25" fmla="*/ 2 h 416"/>
                <a:gd name="T26" fmla="*/ 1 w 415"/>
                <a:gd name="T27" fmla="*/ 2 h 416"/>
                <a:gd name="T28" fmla="*/ 1 w 415"/>
                <a:gd name="T29" fmla="*/ 2 h 416"/>
                <a:gd name="T30" fmla="*/ 1 w 415"/>
                <a:gd name="T31" fmla="*/ 2 h 416"/>
                <a:gd name="T32" fmla="*/ 1 w 415"/>
                <a:gd name="T33" fmla="*/ 2 h 416"/>
                <a:gd name="T34" fmla="*/ 1 w 415"/>
                <a:gd name="T35" fmla="*/ 2 h 416"/>
                <a:gd name="T36" fmla="*/ 1 w 415"/>
                <a:gd name="T37" fmla="*/ 2 h 416"/>
                <a:gd name="T38" fmla="*/ 2 w 415"/>
                <a:gd name="T39" fmla="*/ 1 h 416"/>
                <a:gd name="T40" fmla="*/ 1 w 415"/>
                <a:gd name="T41" fmla="*/ 1 h 416"/>
                <a:gd name="T42" fmla="*/ 1 w 415"/>
                <a:gd name="T43" fmla="*/ 1 h 416"/>
                <a:gd name="T44" fmla="*/ 1 w 415"/>
                <a:gd name="T45" fmla="*/ 1 h 416"/>
                <a:gd name="T46" fmla="*/ 1 w 415"/>
                <a:gd name="T47" fmla="*/ 1 h 416"/>
                <a:gd name="T48" fmla="*/ 1 w 415"/>
                <a:gd name="T49" fmla="*/ 1 h 416"/>
                <a:gd name="T50" fmla="*/ 1 w 415"/>
                <a:gd name="T51" fmla="*/ 1 h 416"/>
                <a:gd name="T52" fmla="*/ 1 w 415"/>
                <a:gd name="T53" fmla="*/ 2 h 416"/>
                <a:gd name="T54" fmla="*/ 1 w 415"/>
                <a:gd name="T55" fmla="*/ 1 h 416"/>
                <a:gd name="T56" fmla="*/ 1 w 415"/>
                <a:gd name="T57" fmla="*/ 1 h 416"/>
                <a:gd name="T58" fmla="*/ 1 w 415"/>
                <a:gd name="T59" fmla="*/ 1 h 416"/>
                <a:gd name="T60" fmla="*/ 1 w 415"/>
                <a:gd name="T61" fmla="*/ 1 h 416"/>
                <a:gd name="T62" fmla="*/ 1 w 415"/>
                <a:gd name="T63" fmla="*/ 1 h 416"/>
                <a:gd name="T64" fmla="*/ 1 w 415"/>
                <a:gd name="T65" fmla="*/ 1 h 416"/>
                <a:gd name="T66" fmla="*/ 0 w 415"/>
                <a:gd name="T67" fmla="*/ 1 h 416"/>
                <a:gd name="T68" fmla="*/ 0 w 415"/>
                <a:gd name="T69" fmla="*/ 1 h 416"/>
                <a:gd name="T70" fmla="*/ 0 w 415"/>
                <a:gd name="T71" fmla="*/ 1 h 416"/>
                <a:gd name="T72" fmla="*/ 0 w 415"/>
                <a:gd name="T73" fmla="*/ 1 h 416"/>
                <a:gd name="T74" fmla="*/ 0 w 415"/>
                <a:gd name="T75" fmla="*/ 1 h 416"/>
                <a:gd name="T76" fmla="*/ 0 w 415"/>
                <a:gd name="T77" fmla="*/ 1 h 416"/>
                <a:gd name="T78" fmla="*/ 0 w 415"/>
                <a:gd name="T79" fmla="*/ 1 h 416"/>
                <a:gd name="T80" fmla="*/ 1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4" name="Freeform 44">
              <a:extLst>
                <a:ext uri="{FF2B5EF4-FFF2-40B4-BE49-F238E27FC236}">
                  <a16:creationId xmlns:a16="http://schemas.microsoft.com/office/drawing/2014/main" id="{140E731F-A8B3-B5A2-37F5-0B57D9C564BD}"/>
                </a:ext>
              </a:extLst>
            </p:cNvPr>
            <p:cNvSpPr>
              <a:spLocks/>
            </p:cNvSpPr>
            <p:nvPr userDrawn="1"/>
          </p:nvSpPr>
          <p:spPr bwMode="auto">
            <a:xfrm>
              <a:off x="525265" y="6706642"/>
              <a:ext cx="50800" cy="52388"/>
            </a:xfrm>
            <a:custGeom>
              <a:avLst/>
              <a:gdLst>
                <a:gd name="T0" fmla="*/ 1 w 444"/>
                <a:gd name="T1" fmla="*/ 2 h 460"/>
                <a:gd name="T2" fmla="*/ 0 w 444"/>
                <a:gd name="T3" fmla="*/ 1 h 460"/>
                <a:gd name="T4" fmla="*/ 0 w 444"/>
                <a:gd name="T5" fmla="*/ 1 h 460"/>
                <a:gd name="T6" fmla="*/ 2 w 444"/>
                <a:gd name="T7" fmla="*/ 1 h 460"/>
                <a:gd name="T8" fmla="*/ 1 w 444"/>
                <a:gd name="T9" fmla="*/ 1 h 460"/>
                <a:gd name="T10" fmla="*/ 1 w 444"/>
                <a:gd name="T11" fmla="*/ 1 h 460"/>
                <a:gd name="T12" fmla="*/ 1 w 444"/>
                <a:gd name="T13" fmla="*/ 1 h 460"/>
                <a:gd name="T14" fmla="*/ 1 w 444"/>
                <a:gd name="T15" fmla="*/ 1 h 460"/>
                <a:gd name="T16" fmla="*/ 1 w 444"/>
                <a:gd name="T17" fmla="*/ 0 h 460"/>
                <a:gd name="T18" fmla="*/ 1 w 444"/>
                <a:gd name="T19" fmla="*/ 0 h 460"/>
                <a:gd name="T20" fmla="*/ 2 w 444"/>
                <a:gd name="T21" fmla="*/ 0 h 460"/>
                <a:gd name="T22" fmla="*/ 2 w 444"/>
                <a:gd name="T23" fmla="*/ 0 h 460"/>
                <a:gd name="T24" fmla="*/ 2 w 444"/>
                <a:gd name="T25" fmla="*/ 0 h 460"/>
                <a:gd name="T26" fmla="*/ 2 w 444"/>
                <a:gd name="T27" fmla="*/ 0 h 460"/>
                <a:gd name="T28" fmla="*/ 2 w 444"/>
                <a:gd name="T29" fmla="*/ 0 h 460"/>
                <a:gd name="T30" fmla="*/ 1 w 444"/>
                <a:gd name="T31" fmla="*/ 0 h 460"/>
                <a:gd name="T32" fmla="*/ 2 w 444"/>
                <a:gd name="T33" fmla="*/ 1 h 460"/>
                <a:gd name="T34" fmla="*/ 2 w 444"/>
                <a:gd name="T35" fmla="*/ 1 h 460"/>
                <a:gd name="T36" fmla="*/ 2 w 444"/>
                <a:gd name="T37" fmla="*/ 1 h 460"/>
                <a:gd name="T38" fmla="*/ 2 w 444"/>
                <a:gd name="T39" fmla="*/ 1 h 460"/>
                <a:gd name="T40" fmla="*/ 2 w 444"/>
                <a:gd name="T41" fmla="*/ 1 h 460"/>
                <a:gd name="T42" fmla="*/ 2 w 444"/>
                <a:gd name="T43" fmla="*/ 2 h 460"/>
                <a:gd name="T44" fmla="*/ 2 w 444"/>
                <a:gd name="T45" fmla="*/ 2 h 460"/>
                <a:gd name="T46" fmla="*/ 1 w 444"/>
                <a:gd name="T47" fmla="*/ 1 h 460"/>
                <a:gd name="T48" fmla="*/ 1 w 444"/>
                <a:gd name="T49" fmla="*/ 2 h 460"/>
                <a:gd name="T50" fmla="*/ 1 w 444"/>
                <a:gd name="T51" fmla="*/ 2 h 460"/>
                <a:gd name="T52" fmla="*/ 1 w 444"/>
                <a:gd name="T53" fmla="*/ 2 h 460"/>
                <a:gd name="T54" fmla="*/ 1 w 444"/>
                <a:gd name="T55" fmla="*/ 2 h 460"/>
                <a:gd name="T56" fmla="*/ 1 w 444"/>
                <a:gd name="T57" fmla="*/ 2 h 460"/>
                <a:gd name="T58" fmla="*/ 1 w 444"/>
                <a:gd name="T59" fmla="*/ 2 h 460"/>
                <a:gd name="T60" fmla="*/ 1 w 444"/>
                <a:gd name="T61" fmla="*/ 2 h 460"/>
                <a:gd name="T62" fmla="*/ 1 w 444"/>
                <a:gd name="T63" fmla="*/ 2 h 460"/>
                <a:gd name="T64" fmla="*/ 1 w 444"/>
                <a:gd name="T65" fmla="*/ 2 h 460"/>
                <a:gd name="T66" fmla="*/ 1 w 444"/>
                <a:gd name="T67" fmla="*/ 2 h 460"/>
                <a:gd name="T68" fmla="*/ 1 w 444"/>
                <a:gd name="T69" fmla="*/ 2 h 460"/>
                <a:gd name="T70" fmla="*/ 1 w 444"/>
                <a:gd name="T71" fmla="*/ 2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5" name="Freeform 45">
              <a:extLst>
                <a:ext uri="{FF2B5EF4-FFF2-40B4-BE49-F238E27FC236}">
                  <a16:creationId xmlns:a16="http://schemas.microsoft.com/office/drawing/2014/main" id="{50C21E28-5989-4CA8-6973-043D812112FD}"/>
                </a:ext>
              </a:extLst>
            </p:cNvPr>
            <p:cNvSpPr>
              <a:spLocks/>
            </p:cNvSpPr>
            <p:nvPr userDrawn="1"/>
          </p:nvSpPr>
          <p:spPr bwMode="auto">
            <a:xfrm>
              <a:off x="479227" y="6730454"/>
              <a:ext cx="31750" cy="41275"/>
            </a:xfrm>
            <a:custGeom>
              <a:avLst/>
              <a:gdLst>
                <a:gd name="T0" fmla="*/ 1 w 274"/>
                <a:gd name="T1" fmla="*/ 0 h 366"/>
                <a:gd name="T2" fmla="*/ 1 w 274"/>
                <a:gd name="T3" fmla="*/ 0 h 366"/>
                <a:gd name="T4" fmla="*/ 1 w 274"/>
                <a:gd name="T5" fmla="*/ 0 h 366"/>
                <a:gd name="T6" fmla="*/ 1 w 274"/>
                <a:gd name="T7" fmla="*/ 0 h 366"/>
                <a:gd name="T8" fmla="*/ 1 w 274"/>
                <a:gd name="T9" fmla="*/ 0 h 366"/>
                <a:gd name="T10" fmla="*/ 1 w 274"/>
                <a:gd name="T11" fmla="*/ 0 h 366"/>
                <a:gd name="T12" fmla="*/ 1 w 274"/>
                <a:gd name="T13" fmla="*/ 0 h 366"/>
                <a:gd name="T14" fmla="*/ 1 w 274"/>
                <a:gd name="T15" fmla="*/ 0 h 366"/>
                <a:gd name="T16" fmla="*/ 1 w 274"/>
                <a:gd name="T17" fmla="*/ 0 h 366"/>
                <a:gd name="T18" fmla="*/ 0 w 274"/>
                <a:gd name="T19" fmla="*/ 0 h 366"/>
                <a:gd name="T20" fmla="*/ 0 w 274"/>
                <a:gd name="T21" fmla="*/ 0 h 366"/>
                <a:gd name="T22" fmla="*/ 0 w 274"/>
                <a:gd name="T23" fmla="*/ 1 h 366"/>
                <a:gd name="T24" fmla="*/ 0 w 274"/>
                <a:gd name="T25" fmla="*/ 1 h 366"/>
                <a:gd name="T26" fmla="*/ 0 w 274"/>
                <a:gd name="T27" fmla="*/ 1 h 366"/>
                <a:gd name="T28" fmla="*/ 1 w 274"/>
                <a:gd name="T29" fmla="*/ 1 h 366"/>
                <a:gd name="T30" fmla="*/ 1 w 274"/>
                <a:gd name="T31" fmla="*/ 1 h 366"/>
                <a:gd name="T32" fmla="*/ 1 w 274"/>
                <a:gd name="T33" fmla="*/ 1 h 366"/>
                <a:gd name="T34" fmla="*/ 1 w 274"/>
                <a:gd name="T35" fmla="*/ 1 h 366"/>
                <a:gd name="T36" fmla="*/ 1 w 274"/>
                <a:gd name="T37" fmla="*/ 1 h 366"/>
                <a:gd name="T38" fmla="*/ 1 w 274"/>
                <a:gd name="T39" fmla="*/ 1 h 366"/>
                <a:gd name="T40" fmla="*/ 1 w 274"/>
                <a:gd name="T41" fmla="*/ 1 h 366"/>
                <a:gd name="T42" fmla="*/ 1 w 274"/>
                <a:gd name="T43" fmla="*/ 1 h 366"/>
                <a:gd name="T44" fmla="*/ 1 w 274"/>
                <a:gd name="T45" fmla="*/ 1 h 366"/>
                <a:gd name="T46" fmla="*/ 1 w 274"/>
                <a:gd name="T47" fmla="*/ 1 h 366"/>
                <a:gd name="T48" fmla="*/ 1 w 274"/>
                <a:gd name="T49" fmla="*/ 1 h 366"/>
                <a:gd name="T50" fmla="*/ 1 w 274"/>
                <a:gd name="T51" fmla="*/ 1 h 366"/>
                <a:gd name="T52" fmla="*/ 1 w 274"/>
                <a:gd name="T53" fmla="*/ 1 h 366"/>
                <a:gd name="T54" fmla="*/ 1 w 274"/>
                <a:gd name="T55" fmla="*/ 1 h 366"/>
                <a:gd name="T56" fmla="*/ 1 w 274"/>
                <a:gd name="T57" fmla="*/ 2 h 366"/>
                <a:gd name="T58" fmla="*/ 1 w 274"/>
                <a:gd name="T59" fmla="*/ 2 h 366"/>
                <a:gd name="T60" fmla="*/ 1 w 274"/>
                <a:gd name="T61" fmla="*/ 2 h 366"/>
                <a:gd name="T62" fmla="*/ 1 w 274"/>
                <a:gd name="T63" fmla="*/ 2 h 366"/>
                <a:gd name="T64" fmla="*/ 1 w 274"/>
                <a:gd name="T65" fmla="*/ 2 h 366"/>
                <a:gd name="T66" fmla="*/ 1 w 274"/>
                <a:gd name="T67" fmla="*/ 2 h 366"/>
                <a:gd name="T68" fmla="*/ 0 w 274"/>
                <a:gd name="T69" fmla="*/ 1 h 366"/>
                <a:gd name="T70" fmla="*/ 1 w 274"/>
                <a:gd name="T71" fmla="*/ 1 h 366"/>
                <a:gd name="T72" fmla="*/ 1 w 274"/>
                <a:gd name="T73" fmla="*/ 1 h 366"/>
                <a:gd name="T74" fmla="*/ 1 w 274"/>
                <a:gd name="T75" fmla="*/ 2 h 366"/>
                <a:gd name="T76" fmla="*/ 1 w 274"/>
                <a:gd name="T77" fmla="*/ 2 h 366"/>
                <a:gd name="T78" fmla="*/ 1 w 274"/>
                <a:gd name="T79" fmla="*/ 2 h 366"/>
                <a:gd name="T80" fmla="*/ 1 w 274"/>
                <a:gd name="T81" fmla="*/ 1 h 366"/>
                <a:gd name="T82" fmla="*/ 1 w 274"/>
                <a:gd name="T83" fmla="*/ 1 h 366"/>
                <a:gd name="T84" fmla="*/ 1 w 274"/>
                <a:gd name="T85" fmla="*/ 1 h 366"/>
                <a:gd name="T86" fmla="*/ 1 w 274"/>
                <a:gd name="T87" fmla="*/ 1 h 366"/>
                <a:gd name="T88" fmla="*/ 1 w 274"/>
                <a:gd name="T89" fmla="*/ 1 h 366"/>
                <a:gd name="T90" fmla="*/ 1 w 274"/>
                <a:gd name="T91" fmla="*/ 1 h 366"/>
                <a:gd name="T92" fmla="*/ 1 w 274"/>
                <a:gd name="T93" fmla="*/ 1 h 366"/>
                <a:gd name="T94" fmla="*/ 1 w 274"/>
                <a:gd name="T95" fmla="*/ 1 h 366"/>
                <a:gd name="T96" fmla="*/ 0 w 274"/>
                <a:gd name="T97" fmla="*/ 1 h 366"/>
                <a:gd name="T98" fmla="*/ 0 w 274"/>
                <a:gd name="T99" fmla="*/ 1 h 366"/>
                <a:gd name="T100" fmla="*/ 0 w 274"/>
                <a:gd name="T101" fmla="*/ 1 h 366"/>
                <a:gd name="T102" fmla="*/ 0 w 274"/>
                <a:gd name="T103" fmla="*/ 1 h 366"/>
                <a:gd name="T104" fmla="*/ 0 w 274"/>
                <a:gd name="T105" fmla="*/ 1 h 366"/>
                <a:gd name="T106" fmla="*/ 0 w 274"/>
                <a:gd name="T107" fmla="*/ 1 h 366"/>
                <a:gd name="T108" fmla="*/ 0 w 274"/>
                <a:gd name="T109" fmla="*/ 1 h 366"/>
                <a:gd name="T110" fmla="*/ 0 w 274"/>
                <a:gd name="T111" fmla="*/ 1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1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6" name="Freeform 46">
              <a:extLst>
                <a:ext uri="{FF2B5EF4-FFF2-40B4-BE49-F238E27FC236}">
                  <a16:creationId xmlns:a16="http://schemas.microsoft.com/office/drawing/2014/main" id="{354FA760-0956-DA3D-FD56-5F1A980421CE}"/>
                </a:ext>
              </a:extLst>
            </p:cNvPr>
            <p:cNvSpPr>
              <a:spLocks/>
            </p:cNvSpPr>
            <p:nvPr userDrawn="1"/>
          </p:nvSpPr>
          <p:spPr bwMode="auto">
            <a:xfrm>
              <a:off x="441127" y="6738392"/>
              <a:ext cx="22225" cy="38100"/>
            </a:xfrm>
            <a:custGeom>
              <a:avLst/>
              <a:gdLst>
                <a:gd name="T0" fmla="*/ 1 w 195"/>
                <a:gd name="T1" fmla="*/ 0 h 347"/>
                <a:gd name="T2" fmla="*/ 1 w 195"/>
                <a:gd name="T3" fmla="*/ 0 h 347"/>
                <a:gd name="T4" fmla="*/ 1 w 195"/>
                <a:gd name="T5" fmla="*/ 0 h 347"/>
                <a:gd name="T6" fmla="*/ 1 w 195"/>
                <a:gd name="T7" fmla="*/ 0 h 347"/>
                <a:gd name="T8" fmla="*/ 1 w 195"/>
                <a:gd name="T9" fmla="*/ 0 h 347"/>
                <a:gd name="T10" fmla="*/ 1 w 195"/>
                <a:gd name="T11" fmla="*/ 0 h 347"/>
                <a:gd name="T12" fmla="*/ 1 w 195"/>
                <a:gd name="T13" fmla="*/ 1 h 347"/>
                <a:gd name="T14" fmla="*/ 1 w 195"/>
                <a:gd name="T15" fmla="*/ 1 h 347"/>
                <a:gd name="T16" fmla="*/ 1 w 195"/>
                <a:gd name="T17" fmla="*/ 1 h 347"/>
                <a:gd name="T18" fmla="*/ 1 w 195"/>
                <a:gd name="T19" fmla="*/ 1 h 347"/>
                <a:gd name="T20" fmla="*/ 1 w 195"/>
                <a:gd name="T21" fmla="*/ 1 h 347"/>
                <a:gd name="T22" fmla="*/ 1 w 195"/>
                <a:gd name="T23" fmla="*/ 2 h 347"/>
                <a:gd name="T24" fmla="*/ 0 w 195"/>
                <a:gd name="T25" fmla="*/ 2 h 347"/>
                <a:gd name="T26" fmla="*/ 0 w 195"/>
                <a:gd name="T27" fmla="*/ 2 h 347"/>
                <a:gd name="T28" fmla="*/ 0 w 195"/>
                <a:gd name="T29" fmla="*/ 1 h 347"/>
                <a:gd name="T30" fmla="*/ 0 w 195"/>
                <a:gd name="T31" fmla="*/ 1 h 347"/>
                <a:gd name="T32" fmla="*/ 0 w 195"/>
                <a:gd name="T33" fmla="*/ 1 h 347"/>
                <a:gd name="T34" fmla="*/ 0 w 195"/>
                <a:gd name="T35" fmla="*/ 1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1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7" name="Freeform 47">
              <a:extLst>
                <a:ext uri="{FF2B5EF4-FFF2-40B4-BE49-F238E27FC236}">
                  <a16:creationId xmlns:a16="http://schemas.microsoft.com/office/drawing/2014/main" id="{5F20CE22-F0D1-BEE7-671E-BFE02684D767}"/>
                </a:ext>
              </a:extLst>
            </p:cNvPr>
            <p:cNvSpPr>
              <a:spLocks/>
            </p:cNvSpPr>
            <p:nvPr userDrawn="1"/>
          </p:nvSpPr>
          <p:spPr bwMode="auto">
            <a:xfrm>
              <a:off x="393502" y="6738392"/>
              <a:ext cx="26988" cy="39688"/>
            </a:xfrm>
            <a:custGeom>
              <a:avLst/>
              <a:gdLst>
                <a:gd name="T0" fmla="*/ 1 w 243"/>
                <a:gd name="T1" fmla="*/ 0 h 344"/>
                <a:gd name="T2" fmla="*/ 1 w 243"/>
                <a:gd name="T3" fmla="*/ 0 h 344"/>
                <a:gd name="T4" fmla="*/ 1 w 243"/>
                <a:gd name="T5" fmla="*/ 1 h 344"/>
                <a:gd name="T6" fmla="*/ 1 w 243"/>
                <a:gd name="T7" fmla="*/ 1 h 344"/>
                <a:gd name="T8" fmla="*/ 1 w 243"/>
                <a:gd name="T9" fmla="*/ 0 h 344"/>
                <a:gd name="T10" fmla="*/ 1 w 243"/>
                <a:gd name="T11" fmla="*/ 0 h 344"/>
                <a:gd name="T12" fmla="*/ 1 w 243"/>
                <a:gd name="T13" fmla="*/ 0 h 344"/>
                <a:gd name="T14" fmla="*/ 1 w 243"/>
                <a:gd name="T15" fmla="*/ 0 h 344"/>
                <a:gd name="T16" fmla="*/ 0 w 243"/>
                <a:gd name="T17" fmla="*/ 0 h 344"/>
                <a:gd name="T18" fmla="*/ 0 w 243"/>
                <a:gd name="T19" fmla="*/ 0 h 344"/>
                <a:gd name="T20" fmla="*/ 0 w 243"/>
                <a:gd name="T21" fmla="*/ 0 h 344"/>
                <a:gd name="T22" fmla="*/ 0 w 243"/>
                <a:gd name="T23" fmla="*/ 0 h 344"/>
                <a:gd name="T24" fmla="*/ 0 w 243"/>
                <a:gd name="T25" fmla="*/ 1 h 344"/>
                <a:gd name="T26" fmla="*/ 0 w 243"/>
                <a:gd name="T27" fmla="*/ 1 h 344"/>
                <a:gd name="T28" fmla="*/ 0 w 243"/>
                <a:gd name="T29" fmla="*/ 1 h 344"/>
                <a:gd name="T30" fmla="*/ 0 w 243"/>
                <a:gd name="T31" fmla="*/ 1 h 344"/>
                <a:gd name="T32" fmla="*/ 1 w 243"/>
                <a:gd name="T33" fmla="*/ 1 h 344"/>
                <a:gd name="T34" fmla="*/ 1 w 243"/>
                <a:gd name="T35" fmla="*/ 1 h 344"/>
                <a:gd name="T36" fmla="*/ 1 w 243"/>
                <a:gd name="T37" fmla="*/ 1 h 344"/>
                <a:gd name="T38" fmla="*/ 1 w 243"/>
                <a:gd name="T39" fmla="*/ 1 h 344"/>
                <a:gd name="T40" fmla="*/ 1 w 243"/>
                <a:gd name="T41" fmla="*/ 1 h 344"/>
                <a:gd name="T42" fmla="*/ 1 w 243"/>
                <a:gd name="T43" fmla="*/ 1 h 344"/>
                <a:gd name="T44" fmla="*/ 1 w 243"/>
                <a:gd name="T45" fmla="*/ 1 h 344"/>
                <a:gd name="T46" fmla="*/ 1 w 243"/>
                <a:gd name="T47" fmla="*/ 1 h 344"/>
                <a:gd name="T48" fmla="*/ 1 w 243"/>
                <a:gd name="T49" fmla="*/ 1 h 344"/>
                <a:gd name="T50" fmla="*/ 1 w 243"/>
                <a:gd name="T51" fmla="*/ 1 h 344"/>
                <a:gd name="T52" fmla="*/ 1 w 243"/>
                <a:gd name="T53" fmla="*/ 2 h 344"/>
                <a:gd name="T54" fmla="*/ 1 w 243"/>
                <a:gd name="T55" fmla="*/ 2 h 344"/>
                <a:gd name="T56" fmla="*/ 1 w 243"/>
                <a:gd name="T57" fmla="*/ 2 h 344"/>
                <a:gd name="T58" fmla="*/ 1 w 243"/>
                <a:gd name="T59" fmla="*/ 2 h 344"/>
                <a:gd name="T60" fmla="*/ 1 w 243"/>
                <a:gd name="T61" fmla="*/ 2 h 344"/>
                <a:gd name="T62" fmla="*/ 1 w 243"/>
                <a:gd name="T63" fmla="*/ 2 h 344"/>
                <a:gd name="T64" fmla="*/ 0 w 243"/>
                <a:gd name="T65" fmla="*/ 2 h 344"/>
                <a:gd name="T66" fmla="*/ 0 w 243"/>
                <a:gd name="T67" fmla="*/ 2 h 344"/>
                <a:gd name="T68" fmla="*/ 0 w 243"/>
                <a:gd name="T69" fmla="*/ 1 h 344"/>
                <a:gd name="T70" fmla="*/ 0 w 243"/>
                <a:gd name="T71" fmla="*/ 1 h 344"/>
                <a:gd name="T72" fmla="*/ 0 w 243"/>
                <a:gd name="T73" fmla="*/ 1 h 344"/>
                <a:gd name="T74" fmla="*/ 0 w 243"/>
                <a:gd name="T75" fmla="*/ 2 h 344"/>
                <a:gd name="T76" fmla="*/ 0 w 243"/>
                <a:gd name="T77" fmla="*/ 2 h 344"/>
                <a:gd name="T78" fmla="*/ 1 w 243"/>
                <a:gd name="T79" fmla="*/ 2 h 344"/>
                <a:gd name="T80" fmla="*/ 1 w 243"/>
                <a:gd name="T81" fmla="*/ 2 h 344"/>
                <a:gd name="T82" fmla="*/ 1 w 243"/>
                <a:gd name="T83" fmla="*/ 2 h 344"/>
                <a:gd name="T84" fmla="*/ 1 w 243"/>
                <a:gd name="T85" fmla="*/ 1 h 344"/>
                <a:gd name="T86" fmla="*/ 1 w 243"/>
                <a:gd name="T87" fmla="*/ 1 h 344"/>
                <a:gd name="T88" fmla="*/ 1 w 243"/>
                <a:gd name="T89" fmla="*/ 1 h 344"/>
                <a:gd name="T90" fmla="*/ 1 w 243"/>
                <a:gd name="T91" fmla="*/ 1 h 344"/>
                <a:gd name="T92" fmla="*/ 1 w 243"/>
                <a:gd name="T93" fmla="*/ 1 h 344"/>
                <a:gd name="T94" fmla="*/ 1 w 243"/>
                <a:gd name="T95" fmla="*/ 1 h 344"/>
                <a:gd name="T96" fmla="*/ 0 w 243"/>
                <a:gd name="T97" fmla="*/ 1 h 344"/>
                <a:gd name="T98" fmla="*/ 0 w 243"/>
                <a:gd name="T99" fmla="*/ 1 h 344"/>
                <a:gd name="T100" fmla="*/ 0 w 243"/>
                <a:gd name="T101" fmla="*/ 1 h 344"/>
                <a:gd name="T102" fmla="*/ 0 w 243"/>
                <a:gd name="T103" fmla="*/ 1 h 344"/>
                <a:gd name="T104" fmla="*/ 0 w 243"/>
                <a:gd name="T105" fmla="*/ 1 h 344"/>
                <a:gd name="T106" fmla="*/ 0 w 243"/>
                <a:gd name="T107" fmla="*/ 1 h 344"/>
                <a:gd name="T108" fmla="*/ 0 w 243"/>
                <a:gd name="T109" fmla="*/ 1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1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8" name="Freeform 48">
              <a:extLst>
                <a:ext uri="{FF2B5EF4-FFF2-40B4-BE49-F238E27FC236}">
                  <a16:creationId xmlns:a16="http://schemas.microsoft.com/office/drawing/2014/main" id="{9D9A4982-8059-9BB5-D508-E00AA9346733}"/>
                </a:ext>
              </a:extLst>
            </p:cNvPr>
            <p:cNvSpPr>
              <a:spLocks/>
            </p:cNvSpPr>
            <p:nvPr userDrawn="1"/>
          </p:nvSpPr>
          <p:spPr bwMode="auto">
            <a:xfrm>
              <a:off x="356990" y="6752679"/>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1 h 94"/>
                <a:gd name="T28" fmla="*/ 0 w 91"/>
                <a:gd name="T29" fmla="*/ 1 h 94"/>
                <a:gd name="T30" fmla="*/ 0 w 91"/>
                <a:gd name="T31" fmla="*/ 1 h 94"/>
                <a:gd name="T32" fmla="*/ 0 w 91"/>
                <a:gd name="T33" fmla="*/ 1 h 94"/>
                <a:gd name="T34" fmla="*/ 0 w 91"/>
                <a:gd name="T35" fmla="*/ 1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grpSp>
      <p:sp>
        <p:nvSpPr>
          <p:cNvPr id="39" name="Datumsplatzhalter 38">
            <a:extLst>
              <a:ext uri="{FF2B5EF4-FFF2-40B4-BE49-F238E27FC236}">
                <a16:creationId xmlns:a16="http://schemas.microsoft.com/office/drawing/2014/main" id="{C955AF7F-FD80-8190-D371-4F5DC3334444}"/>
              </a:ext>
            </a:extLst>
          </p:cNvPr>
          <p:cNvSpPr>
            <a:spLocks noGrp="1"/>
          </p:cNvSpPr>
          <p:nvPr>
            <p:ph type="dt" sz="half" idx="2"/>
          </p:nvPr>
        </p:nvSpPr>
        <p:spPr>
          <a:xfrm>
            <a:off x="1048848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latin typeface="Helvetica" pitchFamily="2" charset="0"/>
              </a:defRPr>
            </a:lvl1pPr>
          </a:lstStyle>
          <a:p>
            <a:pPr eaLnBrk="1" hangingPunct="1"/>
            <a:r>
              <a:rPr lang="de-DE"/>
              <a:t>Deterministic</a:t>
            </a:r>
            <a:endParaRPr lang="en-GB" dirty="0"/>
          </a:p>
        </p:txBody>
      </p:sp>
      <p:sp>
        <p:nvSpPr>
          <p:cNvPr id="41" name="Rectangle 2">
            <a:extLst>
              <a:ext uri="{FF2B5EF4-FFF2-40B4-BE49-F238E27FC236}">
                <a16:creationId xmlns:a16="http://schemas.microsoft.com/office/drawing/2014/main" id="{5BB1C125-AE0A-B69F-8053-F813CF808F29}"/>
              </a:ext>
            </a:extLst>
          </p:cNvPr>
          <p:cNvSpPr>
            <a:spLocks noChangeArrowheads="1"/>
          </p:cNvSpPr>
          <p:nvPr userDrawn="1"/>
        </p:nvSpPr>
        <p:spPr bwMode="auto">
          <a:xfrm>
            <a:off x="572890" y="1052164"/>
            <a:ext cx="11123810" cy="129317"/>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b="0" i="0" dirty="0">
              <a:latin typeface="Helvetica" pitchFamily="2" charset="0"/>
            </a:endParaRPr>
          </a:p>
        </p:txBody>
      </p:sp>
    </p:spTree>
    <p:extLst>
      <p:ext uri="{BB962C8B-B14F-4D97-AF65-F5344CB8AC3E}">
        <p14:creationId xmlns:p14="http://schemas.microsoft.com/office/powerpoint/2010/main" val="2889357341"/>
      </p:ext>
    </p:extLst>
  </p:cSld>
  <p:clrMap bg1="lt1" tx1="dk1" bg2="lt2" tx2="dk2" accent1="accent1" accent2="accent2" accent3="accent3" accent4="accent4" accent5="accent5" accent6="accent6" hlink="hlink" folHlink="folHlink"/>
  <p:sldLayoutIdLst>
    <p:sldLayoutId id="2147483698" r:id="rId1"/>
    <p:sldLayoutId id="2147483708"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15" r:id="rId11"/>
    <p:sldLayoutId id="2147483713" r:id="rId12"/>
    <p:sldLayoutId id="2147483714" r:id="rId13"/>
    <p:sldLayoutId id="2147483721" r:id="rId14"/>
    <p:sldLayoutId id="2147483722" r:id="rId15"/>
  </p:sldLayoutIdLst>
  <p:hf hdr="0"/>
  <p:txStyles>
    <p:titleStyle>
      <a:lvl1pPr algn="l" rtl="0" eaLnBrk="0" fontAlgn="base" hangingPunct="0">
        <a:spcBef>
          <a:spcPct val="0"/>
        </a:spcBef>
        <a:spcAft>
          <a:spcPct val="0"/>
        </a:spcAft>
        <a:defRPr sz="3600">
          <a:solidFill>
            <a:srgbClr val="003949"/>
          </a:solidFill>
          <a:latin typeface="Helvetica" pitchFamily="2" charset="0"/>
          <a:ea typeface="+mj-ea"/>
          <a:cs typeface="+mj-cs"/>
        </a:defRPr>
      </a:lvl1pPr>
      <a:lvl2pPr algn="l" rtl="0" eaLnBrk="0" fontAlgn="base" hangingPunct="0">
        <a:spcBef>
          <a:spcPct val="0"/>
        </a:spcBef>
        <a:spcAft>
          <a:spcPct val="0"/>
        </a:spcAft>
        <a:defRPr sz="3600">
          <a:solidFill>
            <a:schemeClr val="tx2"/>
          </a:solidFill>
          <a:latin typeface="Myriad Pro" pitchFamily="34" charset="0"/>
        </a:defRPr>
      </a:lvl2pPr>
      <a:lvl3pPr algn="l" rtl="0" eaLnBrk="0" fontAlgn="base" hangingPunct="0">
        <a:spcBef>
          <a:spcPct val="0"/>
        </a:spcBef>
        <a:spcAft>
          <a:spcPct val="0"/>
        </a:spcAft>
        <a:defRPr sz="3600">
          <a:solidFill>
            <a:schemeClr val="tx2"/>
          </a:solidFill>
          <a:latin typeface="Myriad Pro" pitchFamily="34" charset="0"/>
        </a:defRPr>
      </a:lvl3pPr>
      <a:lvl4pPr algn="l" rtl="0" eaLnBrk="0" fontAlgn="base" hangingPunct="0">
        <a:spcBef>
          <a:spcPct val="0"/>
        </a:spcBef>
        <a:spcAft>
          <a:spcPct val="0"/>
        </a:spcAft>
        <a:defRPr sz="3600">
          <a:solidFill>
            <a:schemeClr val="tx2"/>
          </a:solidFill>
          <a:latin typeface="Myriad Pro" pitchFamily="34" charset="0"/>
        </a:defRPr>
      </a:lvl4pPr>
      <a:lvl5pPr algn="l" rtl="0" eaLnBrk="0" fontAlgn="base" hangingPunct="0">
        <a:spcBef>
          <a:spcPct val="0"/>
        </a:spcBef>
        <a:spcAft>
          <a:spcPct val="0"/>
        </a:spcAft>
        <a:defRPr sz="3600">
          <a:solidFill>
            <a:schemeClr val="tx2"/>
          </a:solidFill>
          <a:latin typeface="Myriad Pro" pitchFamily="34" charset="0"/>
        </a:defRPr>
      </a:lvl5pPr>
      <a:lvl6pPr marL="457200" algn="l" rtl="0" fontAlgn="base">
        <a:spcBef>
          <a:spcPct val="0"/>
        </a:spcBef>
        <a:spcAft>
          <a:spcPct val="0"/>
        </a:spcAft>
        <a:defRPr sz="3600">
          <a:solidFill>
            <a:schemeClr val="tx2"/>
          </a:solidFill>
          <a:latin typeface="Myriad Pro" pitchFamily="34" charset="0"/>
        </a:defRPr>
      </a:lvl6pPr>
      <a:lvl7pPr marL="914400" algn="l" rtl="0" fontAlgn="base">
        <a:spcBef>
          <a:spcPct val="0"/>
        </a:spcBef>
        <a:spcAft>
          <a:spcPct val="0"/>
        </a:spcAft>
        <a:defRPr sz="3600">
          <a:solidFill>
            <a:schemeClr val="tx2"/>
          </a:solidFill>
          <a:latin typeface="Myriad Pro" pitchFamily="34" charset="0"/>
        </a:defRPr>
      </a:lvl7pPr>
      <a:lvl8pPr marL="1371600" algn="l" rtl="0" fontAlgn="base">
        <a:spcBef>
          <a:spcPct val="0"/>
        </a:spcBef>
        <a:spcAft>
          <a:spcPct val="0"/>
        </a:spcAft>
        <a:defRPr sz="3600">
          <a:solidFill>
            <a:schemeClr val="tx2"/>
          </a:solidFill>
          <a:latin typeface="Myriad Pro" pitchFamily="34" charset="0"/>
        </a:defRPr>
      </a:lvl8pPr>
      <a:lvl9pPr marL="1828800" algn="l" rtl="0" fontAlgn="base">
        <a:spcBef>
          <a:spcPct val="0"/>
        </a:spcBef>
        <a:spcAft>
          <a:spcPct val="0"/>
        </a:spcAft>
        <a:defRPr sz="3600">
          <a:solidFill>
            <a:schemeClr val="tx2"/>
          </a:solidFill>
          <a:latin typeface="Myriad Pro"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Helvetica" pitchFamily="2" charset="0"/>
          <a:ea typeface="+mn-ea"/>
          <a:cs typeface="+mn-cs"/>
        </a:defRPr>
      </a:lvl1pPr>
      <a:lvl2pPr marL="669925" indent="-304800" algn="l" rtl="0" eaLnBrk="0" fontAlgn="base" hangingPunct="0">
        <a:spcBef>
          <a:spcPct val="20000"/>
        </a:spcBef>
        <a:spcAft>
          <a:spcPct val="0"/>
        </a:spcAft>
        <a:buChar char="–"/>
        <a:tabLst/>
        <a:defRPr sz="2400">
          <a:solidFill>
            <a:schemeClr val="tx1"/>
          </a:solidFill>
          <a:latin typeface="Helvetica" pitchFamily="2" charset="0"/>
        </a:defRPr>
      </a:lvl2pPr>
      <a:lvl3pPr marL="893763" indent="-223838" algn="l" rtl="0" eaLnBrk="0" fontAlgn="base" hangingPunct="0">
        <a:spcBef>
          <a:spcPct val="20000"/>
        </a:spcBef>
        <a:spcAft>
          <a:spcPct val="0"/>
        </a:spcAft>
        <a:buChar char="•"/>
        <a:tabLst/>
        <a:defRPr sz="2400">
          <a:solidFill>
            <a:schemeClr val="tx1"/>
          </a:solidFill>
          <a:latin typeface="Helvetica" pitchFamily="2" charset="0"/>
        </a:defRPr>
      </a:lvl3pPr>
      <a:lvl4pPr marL="1208088" indent="-254000" algn="l" rtl="0" eaLnBrk="0" fontAlgn="base" hangingPunct="0">
        <a:spcBef>
          <a:spcPct val="20000"/>
        </a:spcBef>
        <a:spcAft>
          <a:spcPct val="0"/>
        </a:spcAft>
        <a:buChar char="–"/>
        <a:tabLst/>
        <a:defRPr sz="2000">
          <a:solidFill>
            <a:schemeClr val="tx1"/>
          </a:solidFill>
          <a:latin typeface="Helvetica" pitchFamily="2" charset="0"/>
        </a:defRPr>
      </a:lvl4pPr>
      <a:lvl5pPr marL="1473200" indent="-254000" algn="l" rtl="0" eaLnBrk="0" fontAlgn="base" hangingPunct="0">
        <a:spcBef>
          <a:spcPct val="20000"/>
        </a:spcBef>
        <a:spcAft>
          <a:spcPct val="0"/>
        </a:spcAft>
        <a:buChar char="»"/>
        <a:tabLst/>
        <a:defRPr sz="2000">
          <a:solidFill>
            <a:schemeClr val="tx1"/>
          </a:solidFill>
          <a:latin typeface="Helvetica" pitchFamily="2"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57">
            <a:extLst>
              <a:ext uri="{FF2B5EF4-FFF2-40B4-BE49-F238E27FC236}">
                <a16:creationId xmlns:a16="http://schemas.microsoft.com/office/drawing/2014/main" id="{9B9C0753-60E2-9AF0-15A2-BB53BB8F67CA}"/>
              </a:ext>
            </a:extLst>
          </p:cNvPr>
          <p:cNvSpPr>
            <a:spLocks noGrp="1" noChangeArrowheads="1"/>
          </p:cNvSpPr>
          <p:nvPr>
            <p:ph type="title"/>
          </p:nvPr>
        </p:nvSpPr>
        <p:spPr bwMode="auto">
          <a:xfrm>
            <a:off x="609600" y="1557338"/>
            <a:ext cx="110871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lvl="0"/>
            <a:r>
              <a:rPr lang="de-DE" altLang="de-DE" dirty="0"/>
              <a:t>Titelmasterformat durch Klicken bearbeiten</a:t>
            </a:r>
          </a:p>
        </p:txBody>
      </p:sp>
      <p:sp>
        <p:nvSpPr>
          <p:cNvPr id="1033" name="Rectangle 58">
            <a:extLst>
              <a:ext uri="{FF2B5EF4-FFF2-40B4-BE49-F238E27FC236}">
                <a16:creationId xmlns:a16="http://schemas.microsoft.com/office/drawing/2014/main" id="{FA3B3582-6972-7A0B-285F-2894D35D18D3}"/>
              </a:ext>
            </a:extLst>
          </p:cNvPr>
          <p:cNvSpPr>
            <a:spLocks noGrp="1" noChangeArrowheads="1"/>
          </p:cNvSpPr>
          <p:nvPr>
            <p:ph type="body" idx="1"/>
          </p:nvPr>
        </p:nvSpPr>
        <p:spPr bwMode="auto">
          <a:xfrm>
            <a:off x="609600" y="2854325"/>
            <a:ext cx="11087100" cy="3527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grpSp>
        <p:nvGrpSpPr>
          <p:cNvPr id="3" name="Group 2">
            <a:extLst>
              <a:ext uri="{FF2B5EF4-FFF2-40B4-BE49-F238E27FC236}">
                <a16:creationId xmlns:a16="http://schemas.microsoft.com/office/drawing/2014/main" id="{46592794-580B-22F8-5546-C6D10531F959}"/>
              </a:ext>
            </a:extLst>
          </p:cNvPr>
          <p:cNvGrpSpPr>
            <a:grpSpLocks noChangeAspect="1"/>
          </p:cNvGrpSpPr>
          <p:nvPr userDrawn="1"/>
        </p:nvGrpSpPr>
        <p:grpSpPr>
          <a:xfrm>
            <a:off x="623888" y="142875"/>
            <a:ext cx="3674859" cy="1260476"/>
            <a:chOff x="623888" y="142875"/>
            <a:chExt cx="1786520" cy="612776"/>
          </a:xfrm>
        </p:grpSpPr>
        <p:sp>
          <p:nvSpPr>
            <p:cNvPr id="1035" name="Freeform 14">
              <a:extLst>
                <a:ext uri="{FF2B5EF4-FFF2-40B4-BE49-F238E27FC236}">
                  <a16:creationId xmlns:a16="http://schemas.microsoft.com/office/drawing/2014/main" id="{E75AB532-A7B9-FFDD-DF8E-80AABAEA8F75}"/>
                </a:ext>
              </a:extLst>
            </p:cNvPr>
            <p:cNvSpPr>
              <a:spLocks noEditPoints="1"/>
            </p:cNvSpPr>
            <p:nvPr userDrawn="1"/>
          </p:nvSpPr>
          <p:spPr bwMode="auto">
            <a:xfrm>
              <a:off x="703263" y="204788"/>
              <a:ext cx="381000" cy="479425"/>
            </a:xfrm>
            <a:custGeom>
              <a:avLst/>
              <a:gdLst>
                <a:gd name="T0" fmla="*/ 0 w 3371"/>
                <a:gd name="T1" fmla="*/ 0 h 4236"/>
                <a:gd name="T2" fmla="*/ 0 w 3371"/>
                <a:gd name="T3" fmla="*/ 0 h 4236"/>
                <a:gd name="T4" fmla="*/ 0 w 3371"/>
                <a:gd name="T5" fmla="*/ 0 h 4236"/>
                <a:gd name="T6" fmla="*/ 0 w 3371"/>
                <a:gd name="T7" fmla="*/ 0 h 4236"/>
                <a:gd name="T8" fmla="*/ 0 w 3371"/>
                <a:gd name="T9" fmla="*/ 0 h 4236"/>
                <a:gd name="T10" fmla="*/ 0 w 3371"/>
                <a:gd name="T11" fmla="*/ 0 h 4236"/>
                <a:gd name="T12" fmla="*/ 0 w 3371"/>
                <a:gd name="T13" fmla="*/ 0 h 4236"/>
                <a:gd name="T14" fmla="*/ 0 w 3371"/>
                <a:gd name="T15" fmla="*/ 0 h 4236"/>
                <a:gd name="T16" fmla="*/ 0 w 3371"/>
                <a:gd name="T17" fmla="*/ 0 h 4236"/>
                <a:gd name="T18" fmla="*/ 0 w 3371"/>
                <a:gd name="T19" fmla="*/ 0 h 4236"/>
                <a:gd name="T20" fmla="*/ 0 w 3371"/>
                <a:gd name="T21" fmla="*/ 0 h 4236"/>
                <a:gd name="T22" fmla="*/ 0 w 3371"/>
                <a:gd name="T23" fmla="*/ 0 h 4236"/>
                <a:gd name="T24" fmla="*/ 0 w 3371"/>
                <a:gd name="T25" fmla="*/ 0 h 4236"/>
                <a:gd name="T26" fmla="*/ 0 w 3371"/>
                <a:gd name="T27" fmla="*/ 0 h 4236"/>
                <a:gd name="T28" fmla="*/ 0 w 3371"/>
                <a:gd name="T29" fmla="*/ 0 h 4236"/>
                <a:gd name="T30" fmla="*/ 0 w 3371"/>
                <a:gd name="T31" fmla="*/ 0 h 4236"/>
                <a:gd name="T32" fmla="*/ 0 w 3371"/>
                <a:gd name="T33" fmla="*/ 0 h 4236"/>
                <a:gd name="T34" fmla="*/ 0 w 3371"/>
                <a:gd name="T35" fmla="*/ 0 h 4236"/>
                <a:gd name="T36" fmla="*/ 0 w 3371"/>
                <a:gd name="T37" fmla="*/ 0 h 4236"/>
                <a:gd name="T38" fmla="*/ 0 w 3371"/>
                <a:gd name="T39" fmla="*/ 0 h 4236"/>
                <a:gd name="T40" fmla="*/ 0 w 3371"/>
                <a:gd name="T41" fmla="*/ 0 h 4236"/>
                <a:gd name="T42" fmla="*/ 0 w 3371"/>
                <a:gd name="T43" fmla="*/ 0 h 4236"/>
                <a:gd name="T44" fmla="*/ 0 w 3371"/>
                <a:gd name="T45" fmla="*/ 0 h 4236"/>
                <a:gd name="T46" fmla="*/ 0 w 3371"/>
                <a:gd name="T47" fmla="*/ 0 h 4236"/>
                <a:gd name="T48" fmla="*/ 0 w 3371"/>
                <a:gd name="T49" fmla="*/ 0 h 4236"/>
                <a:gd name="T50" fmla="*/ 0 w 3371"/>
                <a:gd name="T51" fmla="*/ 0 h 4236"/>
                <a:gd name="T52" fmla="*/ 0 w 3371"/>
                <a:gd name="T53" fmla="*/ 0 h 4236"/>
                <a:gd name="T54" fmla="*/ 0 w 3371"/>
                <a:gd name="T55" fmla="*/ 0 h 4236"/>
                <a:gd name="T56" fmla="*/ 0 w 3371"/>
                <a:gd name="T57" fmla="*/ 0 h 4236"/>
                <a:gd name="T58" fmla="*/ 0 w 3371"/>
                <a:gd name="T59" fmla="*/ 0 h 4236"/>
                <a:gd name="T60" fmla="*/ 0 w 3371"/>
                <a:gd name="T61" fmla="*/ 0 h 4236"/>
                <a:gd name="T62" fmla="*/ 0 w 3371"/>
                <a:gd name="T63" fmla="*/ 0 h 4236"/>
                <a:gd name="T64" fmla="*/ 0 w 3371"/>
                <a:gd name="T65" fmla="*/ 0 h 4236"/>
                <a:gd name="T66" fmla="*/ 0 w 3371"/>
                <a:gd name="T67" fmla="*/ 0 h 4236"/>
                <a:gd name="T68" fmla="*/ 0 w 3371"/>
                <a:gd name="T69" fmla="*/ 0 h 4236"/>
                <a:gd name="T70" fmla="*/ 0 w 3371"/>
                <a:gd name="T71" fmla="*/ 0 h 4236"/>
                <a:gd name="T72" fmla="*/ 0 w 3371"/>
                <a:gd name="T73" fmla="*/ 0 h 4236"/>
                <a:gd name="T74" fmla="*/ 0 w 3371"/>
                <a:gd name="T75" fmla="*/ 0 h 4236"/>
                <a:gd name="T76" fmla="*/ 0 w 3371"/>
                <a:gd name="T77" fmla="*/ 0 h 4236"/>
                <a:gd name="T78" fmla="*/ 0 w 3371"/>
                <a:gd name="T79" fmla="*/ 0 h 4236"/>
                <a:gd name="T80" fmla="*/ 0 w 3371"/>
                <a:gd name="T81" fmla="*/ 0 h 4236"/>
                <a:gd name="T82" fmla="*/ 0 w 3371"/>
                <a:gd name="T83" fmla="*/ 0 h 4236"/>
                <a:gd name="T84" fmla="*/ 0 w 3371"/>
                <a:gd name="T85" fmla="*/ 0 h 4236"/>
                <a:gd name="T86" fmla="*/ 0 w 3371"/>
                <a:gd name="T87" fmla="*/ 0 h 4236"/>
                <a:gd name="T88" fmla="*/ 0 w 3371"/>
                <a:gd name="T89" fmla="*/ 0 h 4236"/>
                <a:gd name="T90" fmla="*/ 0 w 3371"/>
                <a:gd name="T91" fmla="*/ 0 h 4236"/>
                <a:gd name="T92" fmla="*/ 0 w 3371"/>
                <a:gd name="T93" fmla="*/ 0 h 4236"/>
                <a:gd name="T94" fmla="*/ 0 w 3371"/>
                <a:gd name="T95" fmla="*/ 0 h 4236"/>
                <a:gd name="T96" fmla="*/ 0 w 3371"/>
                <a:gd name="T97" fmla="*/ 0 h 4236"/>
                <a:gd name="T98" fmla="*/ 0 w 3371"/>
                <a:gd name="T99" fmla="*/ 0 h 4236"/>
                <a:gd name="T100" fmla="*/ 0 w 3371"/>
                <a:gd name="T101" fmla="*/ 0 h 4236"/>
                <a:gd name="T102" fmla="*/ 0 w 3371"/>
                <a:gd name="T103" fmla="*/ 0 h 4236"/>
                <a:gd name="T104" fmla="*/ 0 w 3371"/>
                <a:gd name="T105" fmla="*/ 0 h 4236"/>
                <a:gd name="T106" fmla="*/ 0 w 3371"/>
                <a:gd name="T107" fmla="*/ 0 h 4236"/>
                <a:gd name="T108" fmla="*/ 0 w 3371"/>
                <a:gd name="T109" fmla="*/ 0 h 4236"/>
                <a:gd name="T110" fmla="*/ 0 w 3371"/>
                <a:gd name="T111" fmla="*/ 0 h 4236"/>
                <a:gd name="T112" fmla="*/ 0 w 3371"/>
                <a:gd name="T113" fmla="*/ 0 h 4236"/>
                <a:gd name="T114" fmla="*/ 0 w 3371"/>
                <a:gd name="T115" fmla="*/ 0 h 4236"/>
                <a:gd name="T116" fmla="*/ 0 w 3371"/>
                <a:gd name="T117" fmla="*/ 0 h 4236"/>
                <a:gd name="T118" fmla="*/ 0 w 3371"/>
                <a:gd name="T119" fmla="*/ 0 h 4236"/>
                <a:gd name="T120" fmla="*/ 0 w 3371"/>
                <a:gd name="T121" fmla="*/ 0 h 4236"/>
                <a:gd name="T122" fmla="*/ 0 w 3371"/>
                <a:gd name="T123" fmla="*/ 0 h 4236"/>
                <a:gd name="T124" fmla="*/ 0 w 3371"/>
                <a:gd name="T125" fmla="*/ 0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6" name="Freeform 15">
              <a:extLst>
                <a:ext uri="{FF2B5EF4-FFF2-40B4-BE49-F238E27FC236}">
                  <a16:creationId xmlns:a16="http://schemas.microsoft.com/office/drawing/2014/main" id="{6FA64304-FB80-7560-7D48-69B6880A6E85}"/>
                </a:ext>
              </a:extLst>
            </p:cNvPr>
            <p:cNvSpPr>
              <a:spLocks/>
            </p:cNvSpPr>
            <p:nvPr userDrawn="1"/>
          </p:nvSpPr>
          <p:spPr bwMode="auto">
            <a:xfrm>
              <a:off x="776288" y="703263"/>
              <a:ext cx="33338" cy="38100"/>
            </a:xfrm>
            <a:custGeom>
              <a:avLst/>
              <a:gdLst>
                <a:gd name="T0" fmla="*/ 0 w 304"/>
                <a:gd name="T1" fmla="*/ 0 h 338"/>
                <a:gd name="T2" fmla="*/ 0 w 304"/>
                <a:gd name="T3" fmla="*/ 0 h 338"/>
                <a:gd name="T4" fmla="*/ 0 w 304"/>
                <a:gd name="T5" fmla="*/ 0 h 338"/>
                <a:gd name="T6" fmla="*/ 0 w 304"/>
                <a:gd name="T7" fmla="*/ 0 h 338"/>
                <a:gd name="T8" fmla="*/ 0 w 304"/>
                <a:gd name="T9" fmla="*/ 0 h 338"/>
                <a:gd name="T10" fmla="*/ 0 w 304"/>
                <a:gd name="T11" fmla="*/ 0 h 338"/>
                <a:gd name="T12" fmla="*/ 0 w 304"/>
                <a:gd name="T13" fmla="*/ 0 h 338"/>
                <a:gd name="T14" fmla="*/ 0 w 304"/>
                <a:gd name="T15" fmla="*/ 0 h 338"/>
                <a:gd name="T16" fmla="*/ 0 w 304"/>
                <a:gd name="T17" fmla="*/ 0 h 338"/>
                <a:gd name="T18" fmla="*/ 0 w 304"/>
                <a:gd name="T19" fmla="*/ 0 h 338"/>
                <a:gd name="T20" fmla="*/ 0 w 304"/>
                <a:gd name="T21" fmla="*/ 0 h 338"/>
                <a:gd name="T22" fmla="*/ 0 w 304"/>
                <a:gd name="T23" fmla="*/ 0 h 338"/>
                <a:gd name="T24" fmla="*/ 0 w 304"/>
                <a:gd name="T25" fmla="*/ 0 h 338"/>
                <a:gd name="T26" fmla="*/ 0 w 304"/>
                <a:gd name="T27" fmla="*/ 0 h 338"/>
                <a:gd name="T28" fmla="*/ 0 w 304"/>
                <a:gd name="T29" fmla="*/ 0 h 338"/>
                <a:gd name="T30" fmla="*/ 0 w 304"/>
                <a:gd name="T31" fmla="*/ 0 h 338"/>
                <a:gd name="T32" fmla="*/ 0 w 304"/>
                <a:gd name="T33" fmla="*/ 0 h 338"/>
                <a:gd name="T34" fmla="*/ 0 w 304"/>
                <a:gd name="T35" fmla="*/ 0 h 338"/>
                <a:gd name="T36" fmla="*/ 0 w 304"/>
                <a:gd name="T37" fmla="*/ 0 h 338"/>
                <a:gd name="T38" fmla="*/ 0 w 304"/>
                <a:gd name="T39" fmla="*/ 0 h 338"/>
                <a:gd name="T40" fmla="*/ 0 w 304"/>
                <a:gd name="T41" fmla="*/ 0 h 338"/>
                <a:gd name="T42" fmla="*/ 0 w 304"/>
                <a:gd name="T43" fmla="*/ 0 h 338"/>
                <a:gd name="T44" fmla="*/ 0 w 304"/>
                <a:gd name="T45" fmla="*/ 0 h 338"/>
                <a:gd name="T46" fmla="*/ 0 w 304"/>
                <a:gd name="T47" fmla="*/ 0 h 338"/>
                <a:gd name="T48" fmla="*/ 0 w 304"/>
                <a:gd name="T49" fmla="*/ 0 h 338"/>
                <a:gd name="T50" fmla="*/ 0 w 304"/>
                <a:gd name="T51" fmla="*/ 0 h 338"/>
                <a:gd name="T52" fmla="*/ 0 w 304"/>
                <a:gd name="T53" fmla="*/ 0 h 338"/>
                <a:gd name="T54" fmla="*/ 0 w 304"/>
                <a:gd name="T55" fmla="*/ 0 h 338"/>
                <a:gd name="T56" fmla="*/ 0 w 304"/>
                <a:gd name="T57" fmla="*/ 0 h 338"/>
                <a:gd name="T58" fmla="*/ 0 w 304"/>
                <a:gd name="T59" fmla="*/ 0 h 338"/>
                <a:gd name="T60" fmla="*/ 0 w 304"/>
                <a:gd name="T61" fmla="*/ 0 h 338"/>
                <a:gd name="T62" fmla="*/ 0 w 304"/>
                <a:gd name="T63" fmla="*/ 0 h 338"/>
                <a:gd name="T64" fmla="*/ 0 w 304"/>
                <a:gd name="T65" fmla="*/ 0 h 338"/>
                <a:gd name="T66" fmla="*/ 0 w 304"/>
                <a:gd name="T67" fmla="*/ 0 h 338"/>
                <a:gd name="T68" fmla="*/ 0 w 304"/>
                <a:gd name="T69" fmla="*/ 0 h 338"/>
                <a:gd name="T70" fmla="*/ 0 w 304"/>
                <a:gd name="T71" fmla="*/ 0 h 338"/>
                <a:gd name="T72" fmla="*/ 0 w 304"/>
                <a:gd name="T73" fmla="*/ 0 h 338"/>
                <a:gd name="T74" fmla="*/ 0 w 304"/>
                <a:gd name="T75" fmla="*/ 0 h 338"/>
                <a:gd name="T76" fmla="*/ 0 w 304"/>
                <a:gd name="T77" fmla="*/ 0 h 338"/>
                <a:gd name="T78" fmla="*/ 0 w 304"/>
                <a:gd name="T79" fmla="*/ 0 h 338"/>
                <a:gd name="T80" fmla="*/ 0 w 304"/>
                <a:gd name="T81" fmla="*/ 0 h 338"/>
                <a:gd name="T82" fmla="*/ 0 w 304"/>
                <a:gd name="T83" fmla="*/ 0 h 338"/>
                <a:gd name="T84" fmla="*/ 0 w 304"/>
                <a:gd name="T85" fmla="*/ 0 h 338"/>
                <a:gd name="T86" fmla="*/ 0 w 304"/>
                <a:gd name="T87" fmla="*/ 0 h 338"/>
                <a:gd name="T88" fmla="*/ 0 w 304"/>
                <a:gd name="T89" fmla="*/ 0 h 338"/>
                <a:gd name="T90" fmla="*/ 0 w 304"/>
                <a:gd name="T91" fmla="*/ 0 h 338"/>
                <a:gd name="T92" fmla="*/ 0 w 304"/>
                <a:gd name="T93" fmla="*/ 0 h 338"/>
                <a:gd name="T94" fmla="*/ 0 w 304"/>
                <a:gd name="T95" fmla="*/ 0 h 338"/>
                <a:gd name="T96" fmla="*/ 0 w 304"/>
                <a:gd name="T97" fmla="*/ 0 h 338"/>
                <a:gd name="T98" fmla="*/ 0 w 304"/>
                <a:gd name="T99" fmla="*/ 0 h 338"/>
                <a:gd name="T100" fmla="*/ 0 w 304"/>
                <a:gd name="T101" fmla="*/ 0 h 338"/>
                <a:gd name="T102" fmla="*/ 0 w 304"/>
                <a:gd name="T103" fmla="*/ 0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0 w 304"/>
                <a:gd name="T117" fmla="*/ 0 h 338"/>
                <a:gd name="T118" fmla="*/ 0 w 304"/>
                <a:gd name="T119" fmla="*/ 0 h 338"/>
                <a:gd name="T120" fmla="*/ 0 w 304"/>
                <a:gd name="T121" fmla="*/ 0 h 338"/>
                <a:gd name="T122" fmla="*/ 0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7" name="Freeform 16">
              <a:extLst>
                <a:ext uri="{FF2B5EF4-FFF2-40B4-BE49-F238E27FC236}">
                  <a16:creationId xmlns:a16="http://schemas.microsoft.com/office/drawing/2014/main" id="{887A4D77-B95B-DF73-7EDE-D85C63344AD4}"/>
                </a:ext>
              </a:extLst>
            </p:cNvPr>
            <p:cNvSpPr>
              <a:spLocks/>
            </p:cNvSpPr>
            <p:nvPr userDrawn="1"/>
          </p:nvSpPr>
          <p:spPr bwMode="auto">
            <a:xfrm>
              <a:off x="735013" y="684213"/>
              <a:ext cx="36513" cy="42863"/>
            </a:xfrm>
            <a:custGeom>
              <a:avLst/>
              <a:gdLst>
                <a:gd name="T0" fmla="*/ 0 w 311"/>
                <a:gd name="T1" fmla="*/ 0 h 374"/>
                <a:gd name="T2" fmla="*/ 0 w 311"/>
                <a:gd name="T3" fmla="*/ 0 h 374"/>
                <a:gd name="T4" fmla="*/ 0 w 311"/>
                <a:gd name="T5" fmla="*/ 0 h 374"/>
                <a:gd name="T6" fmla="*/ 0 w 311"/>
                <a:gd name="T7" fmla="*/ 0 h 374"/>
                <a:gd name="T8" fmla="*/ 0 w 311"/>
                <a:gd name="T9" fmla="*/ 0 h 374"/>
                <a:gd name="T10" fmla="*/ 0 w 311"/>
                <a:gd name="T11" fmla="*/ 0 h 374"/>
                <a:gd name="T12" fmla="*/ 0 w 311"/>
                <a:gd name="T13" fmla="*/ 0 h 374"/>
                <a:gd name="T14" fmla="*/ 0 w 311"/>
                <a:gd name="T15" fmla="*/ 0 h 374"/>
                <a:gd name="T16" fmla="*/ 0 w 311"/>
                <a:gd name="T17" fmla="*/ 0 h 374"/>
                <a:gd name="T18" fmla="*/ 0 w 311"/>
                <a:gd name="T19" fmla="*/ 0 h 374"/>
                <a:gd name="T20" fmla="*/ 0 w 311"/>
                <a:gd name="T21" fmla="*/ 0 h 374"/>
                <a:gd name="T22" fmla="*/ 0 w 311"/>
                <a:gd name="T23" fmla="*/ 0 h 374"/>
                <a:gd name="T24" fmla="*/ 0 w 311"/>
                <a:gd name="T25" fmla="*/ 0 h 374"/>
                <a:gd name="T26" fmla="*/ 0 w 311"/>
                <a:gd name="T27" fmla="*/ 0 h 374"/>
                <a:gd name="T28" fmla="*/ 0 w 311"/>
                <a:gd name="T29" fmla="*/ 0 h 374"/>
                <a:gd name="T30" fmla="*/ 0 w 311"/>
                <a:gd name="T31" fmla="*/ 0 h 374"/>
                <a:gd name="T32" fmla="*/ 0 w 311"/>
                <a:gd name="T33" fmla="*/ 0 h 374"/>
                <a:gd name="T34" fmla="*/ 0 w 311"/>
                <a:gd name="T35" fmla="*/ 0 h 374"/>
                <a:gd name="T36" fmla="*/ 0 w 311"/>
                <a:gd name="T37" fmla="*/ 0 h 374"/>
                <a:gd name="T38" fmla="*/ 0 w 311"/>
                <a:gd name="T39" fmla="*/ 0 h 374"/>
                <a:gd name="T40" fmla="*/ 0 w 311"/>
                <a:gd name="T41" fmla="*/ 0 h 374"/>
                <a:gd name="T42" fmla="*/ 0 w 311"/>
                <a:gd name="T43" fmla="*/ 0 h 374"/>
                <a:gd name="T44" fmla="*/ 0 w 311"/>
                <a:gd name="T45" fmla="*/ 0 h 374"/>
                <a:gd name="T46" fmla="*/ 0 w 311"/>
                <a:gd name="T47" fmla="*/ 0 h 374"/>
                <a:gd name="T48" fmla="*/ 0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8" name="Freeform 17">
              <a:extLst>
                <a:ext uri="{FF2B5EF4-FFF2-40B4-BE49-F238E27FC236}">
                  <a16:creationId xmlns:a16="http://schemas.microsoft.com/office/drawing/2014/main" id="{6D167F19-5BA2-9954-83EF-951C5635B21C}"/>
                </a:ext>
              </a:extLst>
            </p:cNvPr>
            <p:cNvSpPr>
              <a:spLocks/>
            </p:cNvSpPr>
            <p:nvPr userDrawn="1"/>
          </p:nvSpPr>
          <p:spPr bwMode="auto">
            <a:xfrm>
              <a:off x="690563" y="654050"/>
              <a:ext cx="44450" cy="42863"/>
            </a:xfrm>
            <a:custGeom>
              <a:avLst/>
              <a:gdLst>
                <a:gd name="T0" fmla="*/ 0 w 387"/>
                <a:gd name="T1" fmla="*/ 0 h 371"/>
                <a:gd name="T2" fmla="*/ 0 w 387"/>
                <a:gd name="T3" fmla="*/ 0 h 371"/>
                <a:gd name="T4" fmla="*/ 0 w 387"/>
                <a:gd name="T5" fmla="*/ 0 h 371"/>
                <a:gd name="T6" fmla="*/ 0 w 387"/>
                <a:gd name="T7" fmla="*/ 0 h 371"/>
                <a:gd name="T8" fmla="*/ 0 w 387"/>
                <a:gd name="T9" fmla="*/ 0 h 371"/>
                <a:gd name="T10" fmla="*/ 0 w 387"/>
                <a:gd name="T11" fmla="*/ 0 h 371"/>
                <a:gd name="T12" fmla="*/ 0 w 387"/>
                <a:gd name="T13" fmla="*/ 0 h 371"/>
                <a:gd name="T14" fmla="*/ 0 w 387"/>
                <a:gd name="T15" fmla="*/ 0 h 371"/>
                <a:gd name="T16" fmla="*/ 0 w 387"/>
                <a:gd name="T17" fmla="*/ 0 h 371"/>
                <a:gd name="T18" fmla="*/ 0 w 387"/>
                <a:gd name="T19" fmla="*/ 0 h 371"/>
                <a:gd name="T20" fmla="*/ 0 w 387"/>
                <a:gd name="T21" fmla="*/ 0 h 371"/>
                <a:gd name="T22" fmla="*/ 0 w 387"/>
                <a:gd name="T23" fmla="*/ 0 h 371"/>
                <a:gd name="T24" fmla="*/ 0 w 387"/>
                <a:gd name="T25" fmla="*/ 0 h 371"/>
                <a:gd name="T26" fmla="*/ 0 w 387"/>
                <a:gd name="T27" fmla="*/ 0 h 371"/>
                <a:gd name="T28" fmla="*/ 0 w 387"/>
                <a:gd name="T29" fmla="*/ 0 h 371"/>
                <a:gd name="T30" fmla="*/ 0 w 387"/>
                <a:gd name="T31" fmla="*/ 0 h 371"/>
                <a:gd name="T32" fmla="*/ 0 w 387"/>
                <a:gd name="T33" fmla="*/ 0 h 371"/>
                <a:gd name="T34" fmla="*/ 0 w 387"/>
                <a:gd name="T35" fmla="*/ 0 h 371"/>
                <a:gd name="T36" fmla="*/ 0 w 387"/>
                <a:gd name="T37" fmla="*/ 0 h 371"/>
                <a:gd name="T38" fmla="*/ 0 w 387"/>
                <a:gd name="T39" fmla="*/ 0 h 371"/>
                <a:gd name="T40" fmla="*/ 0 w 387"/>
                <a:gd name="T41" fmla="*/ 0 h 371"/>
                <a:gd name="T42" fmla="*/ 0 w 387"/>
                <a:gd name="T43" fmla="*/ 0 h 371"/>
                <a:gd name="T44" fmla="*/ 0 w 387"/>
                <a:gd name="T45" fmla="*/ 0 h 371"/>
                <a:gd name="T46" fmla="*/ 0 w 387"/>
                <a:gd name="T47" fmla="*/ 0 h 371"/>
                <a:gd name="T48" fmla="*/ 0 w 387"/>
                <a:gd name="T49" fmla="*/ 0 h 371"/>
                <a:gd name="T50" fmla="*/ 0 w 387"/>
                <a:gd name="T51" fmla="*/ 0 h 371"/>
                <a:gd name="T52" fmla="*/ 0 w 387"/>
                <a:gd name="T53" fmla="*/ 0 h 371"/>
                <a:gd name="T54" fmla="*/ 0 w 387"/>
                <a:gd name="T55" fmla="*/ 0 h 371"/>
                <a:gd name="T56" fmla="*/ 0 w 387"/>
                <a:gd name="T57" fmla="*/ 0 h 371"/>
                <a:gd name="T58" fmla="*/ 0 w 387"/>
                <a:gd name="T59" fmla="*/ 0 h 371"/>
                <a:gd name="T60" fmla="*/ 0 w 387"/>
                <a:gd name="T61" fmla="*/ 0 h 371"/>
                <a:gd name="T62" fmla="*/ 0 w 387"/>
                <a:gd name="T63" fmla="*/ 0 h 371"/>
                <a:gd name="T64" fmla="*/ 0 w 387"/>
                <a:gd name="T65" fmla="*/ 0 h 371"/>
                <a:gd name="T66" fmla="*/ 0 w 387"/>
                <a:gd name="T67" fmla="*/ 0 h 371"/>
                <a:gd name="T68" fmla="*/ 0 w 387"/>
                <a:gd name="T69" fmla="*/ 0 h 371"/>
                <a:gd name="T70" fmla="*/ 0 w 387"/>
                <a:gd name="T71" fmla="*/ 0 h 371"/>
                <a:gd name="T72" fmla="*/ 0 w 387"/>
                <a:gd name="T73" fmla="*/ 0 h 371"/>
                <a:gd name="T74" fmla="*/ 0 w 387"/>
                <a:gd name="T75" fmla="*/ 0 h 371"/>
                <a:gd name="T76" fmla="*/ 0 w 387"/>
                <a:gd name="T77" fmla="*/ 0 h 371"/>
                <a:gd name="T78" fmla="*/ 0 w 387"/>
                <a:gd name="T79" fmla="*/ 0 h 371"/>
                <a:gd name="T80" fmla="*/ 0 w 387"/>
                <a:gd name="T81" fmla="*/ 0 h 371"/>
                <a:gd name="T82" fmla="*/ 0 w 387"/>
                <a:gd name="T83" fmla="*/ 0 h 371"/>
                <a:gd name="T84" fmla="*/ 0 w 387"/>
                <a:gd name="T85" fmla="*/ 0 h 371"/>
                <a:gd name="T86" fmla="*/ 0 w 387"/>
                <a:gd name="T87" fmla="*/ 0 h 371"/>
                <a:gd name="T88" fmla="*/ 0 w 387"/>
                <a:gd name="T89" fmla="*/ 0 h 371"/>
                <a:gd name="T90" fmla="*/ 0 w 387"/>
                <a:gd name="T91" fmla="*/ 0 h 371"/>
                <a:gd name="T92" fmla="*/ 0 w 387"/>
                <a:gd name="T93" fmla="*/ 0 h 371"/>
                <a:gd name="T94" fmla="*/ 0 w 387"/>
                <a:gd name="T95" fmla="*/ 0 h 371"/>
                <a:gd name="T96" fmla="*/ 0 w 387"/>
                <a:gd name="T97" fmla="*/ 0 h 371"/>
                <a:gd name="T98" fmla="*/ 0 w 387"/>
                <a:gd name="T99" fmla="*/ 0 h 371"/>
                <a:gd name="T100" fmla="*/ 0 w 387"/>
                <a:gd name="T101" fmla="*/ 0 h 371"/>
                <a:gd name="T102" fmla="*/ 0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9" name="Freeform 18">
              <a:extLst>
                <a:ext uri="{FF2B5EF4-FFF2-40B4-BE49-F238E27FC236}">
                  <a16:creationId xmlns:a16="http://schemas.microsoft.com/office/drawing/2014/main" id="{3D31FAAC-E808-7B72-A86C-CA2D4855A812}"/>
                </a:ext>
              </a:extLst>
            </p:cNvPr>
            <p:cNvSpPr>
              <a:spLocks/>
            </p:cNvSpPr>
            <p:nvPr userDrawn="1"/>
          </p:nvSpPr>
          <p:spPr bwMode="auto">
            <a:xfrm>
              <a:off x="663576" y="620713"/>
              <a:ext cx="42863" cy="36513"/>
            </a:xfrm>
            <a:custGeom>
              <a:avLst/>
              <a:gdLst>
                <a:gd name="T0" fmla="*/ 0 w 374"/>
                <a:gd name="T1" fmla="*/ 0 h 320"/>
                <a:gd name="T2" fmla="*/ 0 w 374"/>
                <a:gd name="T3" fmla="*/ 0 h 320"/>
                <a:gd name="T4" fmla="*/ 0 w 374"/>
                <a:gd name="T5" fmla="*/ 0 h 320"/>
                <a:gd name="T6" fmla="*/ 0 w 374"/>
                <a:gd name="T7" fmla="*/ 0 h 320"/>
                <a:gd name="T8" fmla="*/ 0 w 374"/>
                <a:gd name="T9" fmla="*/ 0 h 320"/>
                <a:gd name="T10" fmla="*/ 0 w 374"/>
                <a:gd name="T11" fmla="*/ 0 h 320"/>
                <a:gd name="T12" fmla="*/ 0 w 374"/>
                <a:gd name="T13" fmla="*/ 0 h 320"/>
                <a:gd name="T14" fmla="*/ 0 w 374"/>
                <a:gd name="T15" fmla="*/ 0 h 320"/>
                <a:gd name="T16" fmla="*/ 0 w 374"/>
                <a:gd name="T17" fmla="*/ 0 h 320"/>
                <a:gd name="T18" fmla="*/ 0 w 374"/>
                <a:gd name="T19" fmla="*/ 0 h 320"/>
                <a:gd name="T20" fmla="*/ 0 w 374"/>
                <a:gd name="T21" fmla="*/ 0 h 320"/>
                <a:gd name="T22" fmla="*/ 0 w 374"/>
                <a:gd name="T23" fmla="*/ 0 h 320"/>
                <a:gd name="T24" fmla="*/ 0 w 374"/>
                <a:gd name="T25" fmla="*/ 0 h 320"/>
                <a:gd name="T26" fmla="*/ 0 w 374"/>
                <a:gd name="T27" fmla="*/ 0 h 320"/>
                <a:gd name="T28" fmla="*/ 0 w 374"/>
                <a:gd name="T29" fmla="*/ 0 h 320"/>
                <a:gd name="T30" fmla="*/ 0 w 374"/>
                <a:gd name="T31" fmla="*/ 0 h 320"/>
                <a:gd name="T32" fmla="*/ 0 w 374"/>
                <a:gd name="T33" fmla="*/ 0 h 320"/>
                <a:gd name="T34" fmla="*/ 0 w 374"/>
                <a:gd name="T35" fmla="*/ 0 h 320"/>
                <a:gd name="T36" fmla="*/ 0 w 374"/>
                <a:gd name="T37" fmla="*/ 0 h 320"/>
                <a:gd name="T38" fmla="*/ 0 w 374"/>
                <a:gd name="T39" fmla="*/ 0 h 320"/>
                <a:gd name="T40" fmla="*/ 0 w 374"/>
                <a:gd name="T41" fmla="*/ 0 h 320"/>
                <a:gd name="T42" fmla="*/ 0 w 374"/>
                <a:gd name="T43" fmla="*/ 0 h 320"/>
                <a:gd name="T44" fmla="*/ 0 w 374"/>
                <a:gd name="T45" fmla="*/ 0 h 320"/>
                <a:gd name="T46" fmla="*/ 0 w 374"/>
                <a:gd name="T47" fmla="*/ 0 h 320"/>
                <a:gd name="T48" fmla="*/ 0 w 374"/>
                <a:gd name="T49" fmla="*/ 0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0" name="Freeform 19">
              <a:extLst>
                <a:ext uri="{FF2B5EF4-FFF2-40B4-BE49-F238E27FC236}">
                  <a16:creationId xmlns:a16="http://schemas.microsoft.com/office/drawing/2014/main" id="{72666379-3099-5F78-D392-2A5D0C0023CA}"/>
                </a:ext>
              </a:extLst>
            </p:cNvPr>
            <p:cNvSpPr>
              <a:spLocks/>
            </p:cNvSpPr>
            <p:nvPr userDrawn="1"/>
          </p:nvSpPr>
          <p:spPr bwMode="auto">
            <a:xfrm>
              <a:off x="646113" y="579438"/>
              <a:ext cx="42863" cy="41275"/>
            </a:xfrm>
            <a:custGeom>
              <a:avLst/>
              <a:gdLst>
                <a:gd name="T0" fmla="*/ 0 w 373"/>
                <a:gd name="T1" fmla="*/ 0 h 359"/>
                <a:gd name="T2" fmla="*/ 0 w 373"/>
                <a:gd name="T3" fmla="*/ 0 h 359"/>
                <a:gd name="T4" fmla="*/ 0 w 373"/>
                <a:gd name="T5" fmla="*/ 0 h 359"/>
                <a:gd name="T6" fmla="*/ 0 w 373"/>
                <a:gd name="T7" fmla="*/ 0 h 359"/>
                <a:gd name="T8" fmla="*/ 0 w 373"/>
                <a:gd name="T9" fmla="*/ 0 h 359"/>
                <a:gd name="T10" fmla="*/ 0 w 373"/>
                <a:gd name="T11" fmla="*/ 0 h 359"/>
                <a:gd name="T12" fmla="*/ 0 w 373"/>
                <a:gd name="T13" fmla="*/ 0 h 359"/>
                <a:gd name="T14" fmla="*/ 0 w 373"/>
                <a:gd name="T15" fmla="*/ 0 h 359"/>
                <a:gd name="T16" fmla="*/ 0 w 373"/>
                <a:gd name="T17" fmla="*/ 0 h 359"/>
                <a:gd name="T18" fmla="*/ 0 w 373"/>
                <a:gd name="T19" fmla="*/ 0 h 359"/>
                <a:gd name="T20" fmla="*/ 0 w 373"/>
                <a:gd name="T21" fmla="*/ 0 h 359"/>
                <a:gd name="T22" fmla="*/ 0 w 373"/>
                <a:gd name="T23" fmla="*/ 0 h 359"/>
                <a:gd name="T24" fmla="*/ 0 w 373"/>
                <a:gd name="T25" fmla="*/ 0 h 359"/>
                <a:gd name="T26" fmla="*/ 0 w 373"/>
                <a:gd name="T27" fmla="*/ 0 h 359"/>
                <a:gd name="T28" fmla="*/ 0 w 373"/>
                <a:gd name="T29" fmla="*/ 0 h 359"/>
                <a:gd name="T30" fmla="*/ 0 w 373"/>
                <a:gd name="T31" fmla="*/ 0 h 359"/>
                <a:gd name="T32" fmla="*/ 0 w 373"/>
                <a:gd name="T33" fmla="*/ 0 h 359"/>
                <a:gd name="T34" fmla="*/ 0 w 373"/>
                <a:gd name="T35" fmla="*/ 0 h 359"/>
                <a:gd name="T36" fmla="*/ 0 w 373"/>
                <a:gd name="T37" fmla="*/ 0 h 359"/>
                <a:gd name="T38" fmla="*/ 0 w 373"/>
                <a:gd name="T39" fmla="*/ 0 h 359"/>
                <a:gd name="T40" fmla="*/ 0 w 373"/>
                <a:gd name="T41" fmla="*/ 0 h 359"/>
                <a:gd name="T42" fmla="*/ 0 w 373"/>
                <a:gd name="T43" fmla="*/ 0 h 359"/>
                <a:gd name="T44" fmla="*/ 0 w 373"/>
                <a:gd name="T45" fmla="*/ 0 h 359"/>
                <a:gd name="T46" fmla="*/ 0 w 373"/>
                <a:gd name="T47" fmla="*/ 0 h 359"/>
                <a:gd name="T48" fmla="*/ 0 w 373"/>
                <a:gd name="T49" fmla="*/ 0 h 359"/>
                <a:gd name="T50" fmla="*/ 0 w 373"/>
                <a:gd name="T51" fmla="*/ 0 h 359"/>
                <a:gd name="T52" fmla="*/ 0 w 373"/>
                <a:gd name="T53" fmla="*/ 0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1" name="Freeform 20">
              <a:extLst>
                <a:ext uri="{FF2B5EF4-FFF2-40B4-BE49-F238E27FC236}">
                  <a16:creationId xmlns:a16="http://schemas.microsoft.com/office/drawing/2014/main" id="{0DC7F457-A386-0616-5C9C-ECAD21A262D2}"/>
                </a:ext>
              </a:extLst>
            </p:cNvPr>
            <p:cNvSpPr>
              <a:spLocks/>
            </p:cNvSpPr>
            <p:nvPr userDrawn="1"/>
          </p:nvSpPr>
          <p:spPr bwMode="auto">
            <a:xfrm>
              <a:off x="633413" y="534988"/>
              <a:ext cx="41275" cy="36513"/>
            </a:xfrm>
            <a:custGeom>
              <a:avLst/>
              <a:gdLst>
                <a:gd name="T0" fmla="*/ 0 w 361"/>
                <a:gd name="T1" fmla="*/ 0 h 320"/>
                <a:gd name="T2" fmla="*/ 0 w 361"/>
                <a:gd name="T3" fmla="*/ 0 h 320"/>
                <a:gd name="T4" fmla="*/ 0 w 361"/>
                <a:gd name="T5" fmla="*/ 0 h 320"/>
                <a:gd name="T6" fmla="*/ 0 w 361"/>
                <a:gd name="T7" fmla="*/ 0 h 320"/>
                <a:gd name="T8" fmla="*/ 0 w 361"/>
                <a:gd name="T9" fmla="*/ 0 h 320"/>
                <a:gd name="T10" fmla="*/ 0 w 361"/>
                <a:gd name="T11" fmla="*/ 0 h 320"/>
                <a:gd name="T12" fmla="*/ 0 w 361"/>
                <a:gd name="T13" fmla="*/ 0 h 320"/>
                <a:gd name="T14" fmla="*/ 0 w 361"/>
                <a:gd name="T15" fmla="*/ 0 h 320"/>
                <a:gd name="T16" fmla="*/ 0 w 361"/>
                <a:gd name="T17" fmla="*/ 0 h 320"/>
                <a:gd name="T18" fmla="*/ 0 w 361"/>
                <a:gd name="T19" fmla="*/ 0 h 320"/>
                <a:gd name="T20" fmla="*/ 0 w 361"/>
                <a:gd name="T21" fmla="*/ 0 h 320"/>
                <a:gd name="T22" fmla="*/ 0 w 361"/>
                <a:gd name="T23" fmla="*/ 0 h 320"/>
                <a:gd name="T24" fmla="*/ 0 w 361"/>
                <a:gd name="T25" fmla="*/ 0 h 320"/>
                <a:gd name="T26" fmla="*/ 0 w 361"/>
                <a:gd name="T27" fmla="*/ 0 h 320"/>
                <a:gd name="T28" fmla="*/ 0 w 361"/>
                <a:gd name="T29" fmla="*/ 0 h 320"/>
                <a:gd name="T30" fmla="*/ 0 w 361"/>
                <a:gd name="T31" fmla="*/ 0 h 320"/>
                <a:gd name="T32" fmla="*/ 0 w 361"/>
                <a:gd name="T33" fmla="*/ 0 h 320"/>
                <a:gd name="T34" fmla="*/ 0 w 361"/>
                <a:gd name="T35" fmla="*/ 0 h 320"/>
                <a:gd name="T36" fmla="*/ 0 w 361"/>
                <a:gd name="T37" fmla="*/ 0 h 320"/>
                <a:gd name="T38" fmla="*/ 0 w 361"/>
                <a:gd name="T39" fmla="*/ 0 h 320"/>
                <a:gd name="T40" fmla="*/ 0 w 361"/>
                <a:gd name="T41" fmla="*/ 0 h 320"/>
                <a:gd name="T42" fmla="*/ 0 w 361"/>
                <a:gd name="T43" fmla="*/ 0 h 320"/>
                <a:gd name="T44" fmla="*/ 0 w 361"/>
                <a:gd name="T45" fmla="*/ 0 h 320"/>
                <a:gd name="T46" fmla="*/ 0 w 361"/>
                <a:gd name="T47" fmla="*/ 0 h 320"/>
                <a:gd name="T48" fmla="*/ 0 w 361"/>
                <a:gd name="T49" fmla="*/ 0 h 320"/>
                <a:gd name="T50" fmla="*/ 0 w 361"/>
                <a:gd name="T51" fmla="*/ 0 h 320"/>
                <a:gd name="T52" fmla="*/ 0 w 361"/>
                <a:gd name="T53" fmla="*/ 0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2" name="Freeform 21">
              <a:extLst>
                <a:ext uri="{FF2B5EF4-FFF2-40B4-BE49-F238E27FC236}">
                  <a16:creationId xmlns:a16="http://schemas.microsoft.com/office/drawing/2014/main" id="{20F3345B-551A-AA64-9815-372C801EDF23}"/>
                </a:ext>
              </a:extLst>
            </p:cNvPr>
            <p:cNvSpPr>
              <a:spLocks/>
            </p:cNvSpPr>
            <p:nvPr userDrawn="1"/>
          </p:nvSpPr>
          <p:spPr bwMode="auto">
            <a:xfrm>
              <a:off x="625476" y="484188"/>
              <a:ext cx="39688" cy="39688"/>
            </a:xfrm>
            <a:custGeom>
              <a:avLst/>
              <a:gdLst>
                <a:gd name="T0" fmla="*/ 0 w 355"/>
                <a:gd name="T1" fmla="*/ 0 h 354"/>
                <a:gd name="T2" fmla="*/ 0 w 355"/>
                <a:gd name="T3" fmla="*/ 0 h 354"/>
                <a:gd name="T4" fmla="*/ 0 w 355"/>
                <a:gd name="T5" fmla="*/ 0 h 354"/>
                <a:gd name="T6" fmla="*/ 0 w 355"/>
                <a:gd name="T7" fmla="*/ 0 h 354"/>
                <a:gd name="T8" fmla="*/ 0 w 355"/>
                <a:gd name="T9" fmla="*/ 0 h 354"/>
                <a:gd name="T10" fmla="*/ 0 w 355"/>
                <a:gd name="T11" fmla="*/ 0 h 354"/>
                <a:gd name="T12" fmla="*/ 0 w 355"/>
                <a:gd name="T13" fmla="*/ 0 h 354"/>
                <a:gd name="T14" fmla="*/ 0 w 355"/>
                <a:gd name="T15" fmla="*/ 0 h 354"/>
                <a:gd name="T16" fmla="*/ 0 w 355"/>
                <a:gd name="T17" fmla="*/ 0 h 354"/>
                <a:gd name="T18" fmla="*/ 0 w 355"/>
                <a:gd name="T19" fmla="*/ 0 h 354"/>
                <a:gd name="T20" fmla="*/ 0 w 355"/>
                <a:gd name="T21" fmla="*/ 0 h 354"/>
                <a:gd name="T22" fmla="*/ 0 w 355"/>
                <a:gd name="T23" fmla="*/ 0 h 354"/>
                <a:gd name="T24" fmla="*/ 0 w 355"/>
                <a:gd name="T25" fmla="*/ 0 h 354"/>
                <a:gd name="T26" fmla="*/ 0 w 355"/>
                <a:gd name="T27" fmla="*/ 0 h 354"/>
                <a:gd name="T28" fmla="*/ 0 w 355"/>
                <a:gd name="T29" fmla="*/ 0 h 354"/>
                <a:gd name="T30" fmla="*/ 0 w 355"/>
                <a:gd name="T31" fmla="*/ 0 h 354"/>
                <a:gd name="T32" fmla="*/ 0 w 355"/>
                <a:gd name="T33" fmla="*/ 0 h 354"/>
                <a:gd name="T34" fmla="*/ 0 w 355"/>
                <a:gd name="T35" fmla="*/ 0 h 354"/>
                <a:gd name="T36" fmla="*/ 0 w 355"/>
                <a:gd name="T37" fmla="*/ 0 h 354"/>
                <a:gd name="T38" fmla="*/ 0 w 355"/>
                <a:gd name="T39" fmla="*/ 0 h 354"/>
                <a:gd name="T40" fmla="*/ 0 w 355"/>
                <a:gd name="T41" fmla="*/ 0 h 354"/>
                <a:gd name="T42" fmla="*/ 0 w 355"/>
                <a:gd name="T43" fmla="*/ 0 h 354"/>
                <a:gd name="T44" fmla="*/ 0 w 355"/>
                <a:gd name="T45" fmla="*/ 0 h 354"/>
                <a:gd name="T46" fmla="*/ 0 w 355"/>
                <a:gd name="T47" fmla="*/ 0 h 354"/>
                <a:gd name="T48" fmla="*/ 0 w 355"/>
                <a:gd name="T49" fmla="*/ 0 h 354"/>
                <a:gd name="T50" fmla="*/ 0 w 355"/>
                <a:gd name="T51" fmla="*/ 0 h 354"/>
                <a:gd name="T52" fmla="*/ 0 w 355"/>
                <a:gd name="T53" fmla="*/ 0 h 354"/>
                <a:gd name="T54" fmla="*/ 0 w 355"/>
                <a:gd name="T55" fmla="*/ 0 h 354"/>
                <a:gd name="T56" fmla="*/ 0 w 355"/>
                <a:gd name="T57" fmla="*/ 0 h 354"/>
                <a:gd name="T58" fmla="*/ 0 w 355"/>
                <a:gd name="T59" fmla="*/ 0 h 354"/>
                <a:gd name="T60" fmla="*/ 0 w 355"/>
                <a:gd name="T61" fmla="*/ 0 h 354"/>
                <a:gd name="T62" fmla="*/ 0 w 355"/>
                <a:gd name="T63" fmla="*/ 0 h 354"/>
                <a:gd name="T64" fmla="*/ 0 w 355"/>
                <a:gd name="T65" fmla="*/ 0 h 354"/>
                <a:gd name="T66" fmla="*/ 0 w 355"/>
                <a:gd name="T67" fmla="*/ 0 h 354"/>
                <a:gd name="T68" fmla="*/ 0 w 355"/>
                <a:gd name="T69" fmla="*/ 0 h 354"/>
                <a:gd name="T70" fmla="*/ 0 w 355"/>
                <a:gd name="T71" fmla="*/ 0 h 354"/>
                <a:gd name="T72" fmla="*/ 0 w 355"/>
                <a:gd name="T73" fmla="*/ 0 h 354"/>
                <a:gd name="T74" fmla="*/ 0 w 355"/>
                <a:gd name="T75" fmla="*/ 0 h 354"/>
                <a:gd name="T76" fmla="*/ 0 w 355"/>
                <a:gd name="T77" fmla="*/ 0 h 354"/>
                <a:gd name="T78" fmla="*/ 0 w 355"/>
                <a:gd name="T79" fmla="*/ 0 h 354"/>
                <a:gd name="T80" fmla="*/ 0 w 355"/>
                <a:gd name="T81" fmla="*/ 0 h 354"/>
                <a:gd name="T82" fmla="*/ 0 w 355"/>
                <a:gd name="T83" fmla="*/ 0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3" name="Freeform 22">
              <a:extLst>
                <a:ext uri="{FF2B5EF4-FFF2-40B4-BE49-F238E27FC236}">
                  <a16:creationId xmlns:a16="http://schemas.microsoft.com/office/drawing/2014/main" id="{9FFA5B1D-D29A-BE76-ABEA-1CC5D45CB114}"/>
                </a:ext>
              </a:extLst>
            </p:cNvPr>
            <p:cNvSpPr>
              <a:spLocks/>
            </p:cNvSpPr>
            <p:nvPr userDrawn="1"/>
          </p:nvSpPr>
          <p:spPr bwMode="auto">
            <a:xfrm>
              <a:off x="623888" y="411163"/>
              <a:ext cx="38100" cy="53975"/>
            </a:xfrm>
            <a:custGeom>
              <a:avLst/>
              <a:gdLst>
                <a:gd name="T0" fmla="*/ 0 w 342"/>
                <a:gd name="T1" fmla="*/ 0 h 483"/>
                <a:gd name="T2" fmla="*/ 0 w 342"/>
                <a:gd name="T3" fmla="*/ 0 h 483"/>
                <a:gd name="T4" fmla="*/ 0 w 342"/>
                <a:gd name="T5" fmla="*/ 0 h 483"/>
                <a:gd name="T6" fmla="*/ 0 w 342"/>
                <a:gd name="T7" fmla="*/ 0 h 483"/>
                <a:gd name="T8" fmla="*/ 0 w 342"/>
                <a:gd name="T9" fmla="*/ 0 h 483"/>
                <a:gd name="T10" fmla="*/ 0 w 342"/>
                <a:gd name="T11" fmla="*/ 0 h 483"/>
                <a:gd name="T12" fmla="*/ 0 w 342"/>
                <a:gd name="T13" fmla="*/ 0 h 483"/>
                <a:gd name="T14" fmla="*/ 0 w 342"/>
                <a:gd name="T15" fmla="*/ 0 h 483"/>
                <a:gd name="T16" fmla="*/ 0 w 342"/>
                <a:gd name="T17" fmla="*/ 0 h 483"/>
                <a:gd name="T18" fmla="*/ 0 w 342"/>
                <a:gd name="T19" fmla="*/ 0 h 483"/>
                <a:gd name="T20" fmla="*/ 0 w 342"/>
                <a:gd name="T21" fmla="*/ 0 h 483"/>
                <a:gd name="T22" fmla="*/ 0 w 342"/>
                <a:gd name="T23" fmla="*/ 0 h 483"/>
                <a:gd name="T24" fmla="*/ 0 w 342"/>
                <a:gd name="T25" fmla="*/ 0 h 483"/>
                <a:gd name="T26" fmla="*/ 0 w 342"/>
                <a:gd name="T27" fmla="*/ 0 h 483"/>
                <a:gd name="T28" fmla="*/ 0 w 342"/>
                <a:gd name="T29" fmla="*/ 0 h 483"/>
                <a:gd name="T30" fmla="*/ 0 w 342"/>
                <a:gd name="T31" fmla="*/ 0 h 483"/>
                <a:gd name="T32" fmla="*/ 0 w 342"/>
                <a:gd name="T33" fmla="*/ 0 h 483"/>
                <a:gd name="T34" fmla="*/ 0 w 342"/>
                <a:gd name="T35" fmla="*/ 0 h 483"/>
                <a:gd name="T36" fmla="*/ 0 w 342"/>
                <a:gd name="T37" fmla="*/ 0 h 483"/>
                <a:gd name="T38" fmla="*/ 0 w 342"/>
                <a:gd name="T39" fmla="*/ 0 h 483"/>
                <a:gd name="T40" fmla="*/ 0 w 342"/>
                <a:gd name="T41" fmla="*/ 0 h 483"/>
                <a:gd name="T42" fmla="*/ 0 w 342"/>
                <a:gd name="T43" fmla="*/ 0 h 483"/>
                <a:gd name="T44" fmla="*/ 0 w 342"/>
                <a:gd name="T45" fmla="*/ 0 h 483"/>
                <a:gd name="T46" fmla="*/ 0 w 342"/>
                <a:gd name="T47" fmla="*/ 0 h 483"/>
                <a:gd name="T48" fmla="*/ 0 w 342"/>
                <a:gd name="T49" fmla="*/ 0 h 483"/>
                <a:gd name="T50" fmla="*/ 0 w 342"/>
                <a:gd name="T51" fmla="*/ 0 h 483"/>
                <a:gd name="T52" fmla="*/ 0 w 342"/>
                <a:gd name="T53" fmla="*/ 0 h 483"/>
                <a:gd name="T54" fmla="*/ 0 w 342"/>
                <a:gd name="T55" fmla="*/ 0 h 483"/>
                <a:gd name="T56" fmla="*/ 0 w 342"/>
                <a:gd name="T57" fmla="*/ 0 h 483"/>
                <a:gd name="T58" fmla="*/ 0 w 342"/>
                <a:gd name="T59" fmla="*/ 0 h 483"/>
                <a:gd name="T60" fmla="*/ 0 w 342"/>
                <a:gd name="T61" fmla="*/ 0 h 483"/>
                <a:gd name="T62" fmla="*/ 0 w 342"/>
                <a:gd name="T63" fmla="*/ 0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0 w 342"/>
                <a:gd name="T77" fmla="*/ 0 h 483"/>
                <a:gd name="T78" fmla="*/ 0 w 342"/>
                <a:gd name="T79" fmla="*/ 0 h 483"/>
                <a:gd name="T80" fmla="*/ 0 w 342"/>
                <a:gd name="T81" fmla="*/ 0 h 483"/>
                <a:gd name="T82" fmla="*/ 0 w 342"/>
                <a:gd name="T83" fmla="*/ 0 h 483"/>
                <a:gd name="T84" fmla="*/ 0 w 342"/>
                <a:gd name="T85" fmla="*/ 0 h 483"/>
                <a:gd name="T86" fmla="*/ 0 w 342"/>
                <a:gd name="T87" fmla="*/ 0 h 483"/>
                <a:gd name="T88" fmla="*/ 0 w 342"/>
                <a:gd name="T89" fmla="*/ 0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4" name="Freeform 23">
              <a:extLst>
                <a:ext uri="{FF2B5EF4-FFF2-40B4-BE49-F238E27FC236}">
                  <a16:creationId xmlns:a16="http://schemas.microsoft.com/office/drawing/2014/main" id="{26B73FDD-7528-013A-676D-8D1BFEA1263F}"/>
                </a:ext>
              </a:extLst>
            </p:cNvPr>
            <p:cNvSpPr>
              <a:spLocks/>
            </p:cNvSpPr>
            <p:nvPr userDrawn="1"/>
          </p:nvSpPr>
          <p:spPr bwMode="auto">
            <a:xfrm>
              <a:off x="638176" y="377825"/>
              <a:ext cx="11113" cy="9525"/>
            </a:xfrm>
            <a:custGeom>
              <a:avLst/>
              <a:gdLst>
                <a:gd name="T0" fmla="*/ 0 w 94"/>
                <a:gd name="T1" fmla="*/ 0 h 91"/>
                <a:gd name="T2" fmla="*/ 0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0 w 94"/>
                <a:gd name="T59" fmla="*/ 0 h 91"/>
                <a:gd name="T60" fmla="*/ 0 w 94"/>
                <a:gd name="T61" fmla="*/ 0 h 91"/>
                <a:gd name="T62" fmla="*/ 0 w 94"/>
                <a:gd name="T63" fmla="*/ 0 h 91"/>
                <a:gd name="T64" fmla="*/ 0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5" name="Freeform 24">
              <a:extLst>
                <a:ext uri="{FF2B5EF4-FFF2-40B4-BE49-F238E27FC236}">
                  <a16:creationId xmlns:a16="http://schemas.microsoft.com/office/drawing/2014/main" id="{939700AE-BADB-68E8-11EB-5F9B3796A6B6}"/>
                </a:ext>
              </a:extLst>
            </p:cNvPr>
            <p:cNvSpPr>
              <a:spLocks/>
            </p:cNvSpPr>
            <p:nvPr userDrawn="1"/>
          </p:nvSpPr>
          <p:spPr bwMode="auto">
            <a:xfrm>
              <a:off x="631826" y="312738"/>
              <a:ext cx="42863" cy="41275"/>
            </a:xfrm>
            <a:custGeom>
              <a:avLst/>
              <a:gdLst>
                <a:gd name="T0" fmla="*/ 0 w 376"/>
                <a:gd name="T1" fmla="*/ 0 h 367"/>
                <a:gd name="T2" fmla="*/ 0 w 376"/>
                <a:gd name="T3" fmla="*/ 0 h 367"/>
                <a:gd name="T4" fmla="*/ 0 w 376"/>
                <a:gd name="T5" fmla="*/ 0 h 367"/>
                <a:gd name="T6" fmla="*/ 0 w 376"/>
                <a:gd name="T7" fmla="*/ 0 h 367"/>
                <a:gd name="T8" fmla="*/ 0 w 376"/>
                <a:gd name="T9" fmla="*/ 0 h 367"/>
                <a:gd name="T10" fmla="*/ 0 w 376"/>
                <a:gd name="T11" fmla="*/ 0 h 367"/>
                <a:gd name="T12" fmla="*/ 0 w 376"/>
                <a:gd name="T13" fmla="*/ 0 h 367"/>
                <a:gd name="T14" fmla="*/ 0 w 376"/>
                <a:gd name="T15" fmla="*/ 0 h 367"/>
                <a:gd name="T16" fmla="*/ 0 w 376"/>
                <a:gd name="T17" fmla="*/ 0 h 367"/>
                <a:gd name="T18" fmla="*/ 0 w 376"/>
                <a:gd name="T19" fmla="*/ 0 h 367"/>
                <a:gd name="T20" fmla="*/ 0 w 376"/>
                <a:gd name="T21" fmla="*/ 0 h 367"/>
                <a:gd name="T22" fmla="*/ 0 w 376"/>
                <a:gd name="T23" fmla="*/ 0 h 367"/>
                <a:gd name="T24" fmla="*/ 0 w 376"/>
                <a:gd name="T25" fmla="*/ 0 h 367"/>
                <a:gd name="T26" fmla="*/ 0 w 376"/>
                <a:gd name="T27" fmla="*/ 0 h 367"/>
                <a:gd name="T28" fmla="*/ 0 w 376"/>
                <a:gd name="T29" fmla="*/ 0 h 367"/>
                <a:gd name="T30" fmla="*/ 0 w 376"/>
                <a:gd name="T31" fmla="*/ 0 h 367"/>
                <a:gd name="T32" fmla="*/ 0 w 376"/>
                <a:gd name="T33" fmla="*/ 0 h 367"/>
                <a:gd name="T34" fmla="*/ 0 w 376"/>
                <a:gd name="T35" fmla="*/ 0 h 367"/>
                <a:gd name="T36" fmla="*/ 0 w 376"/>
                <a:gd name="T37" fmla="*/ 0 h 367"/>
                <a:gd name="T38" fmla="*/ 0 w 376"/>
                <a:gd name="T39" fmla="*/ 0 h 367"/>
                <a:gd name="T40" fmla="*/ 0 w 376"/>
                <a:gd name="T41" fmla="*/ 0 h 367"/>
                <a:gd name="T42" fmla="*/ 0 w 376"/>
                <a:gd name="T43" fmla="*/ 0 h 367"/>
                <a:gd name="T44" fmla="*/ 0 w 376"/>
                <a:gd name="T45" fmla="*/ 0 h 367"/>
                <a:gd name="T46" fmla="*/ 0 w 376"/>
                <a:gd name="T47" fmla="*/ 0 h 367"/>
                <a:gd name="T48" fmla="*/ 0 w 376"/>
                <a:gd name="T49" fmla="*/ 0 h 367"/>
                <a:gd name="T50" fmla="*/ 0 w 376"/>
                <a:gd name="T51" fmla="*/ 0 h 367"/>
                <a:gd name="T52" fmla="*/ 0 w 376"/>
                <a:gd name="T53" fmla="*/ 0 h 367"/>
                <a:gd name="T54" fmla="*/ 0 w 376"/>
                <a:gd name="T55" fmla="*/ 0 h 367"/>
                <a:gd name="T56" fmla="*/ 0 w 376"/>
                <a:gd name="T57" fmla="*/ 0 h 367"/>
                <a:gd name="T58" fmla="*/ 0 w 376"/>
                <a:gd name="T59" fmla="*/ 0 h 367"/>
                <a:gd name="T60" fmla="*/ 0 w 376"/>
                <a:gd name="T61" fmla="*/ 0 h 367"/>
                <a:gd name="T62" fmla="*/ 0 w 376"/>
                <a:gd name="T63" fmla="*/ 0 h 367"/>
                <a:gd name="T64" fmla="*/ 0 w 376"/>
                <a:gd name="T65" fmla="*/ 0 h 367"/>
                <a:gd name="T66" fmla="*/ 0 w 376"/>
                <a:gd name="T67" fmla="*/ 0 h 367"/>
                <a:gd name="T68" fmla="*/ 0 w 376"/>
                <a:gd name="T69" fmla="*/ 0 h 367"/>
                <a:gd name="T70" fmla="*/ 0 w 376"/>
                <a:gd name="T71" fmla="*/ 0 h 367"/>
                <a:gd name="T72" fmla="*/ 0 w 376"/>
                <a:gd name="T73" fmla="*/ 0 h 367"/>
                <a:gd name="T74" fmla="*/ 0 w 376"/>
                <a:gd name="T75" fmla="*/ 0 h 367"/>
                <a:gd name="T76" fmla="*/ 0 w 376"/>
                <a:gd name="T77" fmla="*/ 0 h 367"/>
                <a:gd name="T78" fmla="*/ 0 w 376"/>
                <a:gd name="T79" fmla="*/ 0 h 367"/>
                <a:gd name="T80" fmla="*/ 0 w 376"/>
                <a:gd name="T81" fmla="*/ 0 h 367"/>
                <a:gd name="T82" fmla="*/ 0 w 376"/>
                <a:gd name="T83" fmla="*/ 0 h 367"/>
                <a:gd name="T84" fmla="*/ 0 w 376"/>
                <a:gd name="T85" fmla="*/ 0 h 367"/>
                <a:gd name="T86" fmla="*/ 0 w 376"/>
                <a:gd name="T87" fmla="*/ 0 h 367"/>
                <a:gd name="T88" fmla="*/ 0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6" name="Freeform 25">
              <a:extLst>
                <a:ext uri="{FF2B5EF4-FFF2-40B4-BE49-F238E27FC236}">
                  <a16:creationId xmlns:a16="http://schemas.microsoft.com/office/drawing/2014/main" id="{B979386D-8475-F4B6-F81C-5346B885DBCE}"/>
                </a:ext>
              </a:extLst>
            </p:cNvPr>
            <p:cNvSpPr>
              <a:spLocks/>
            </p:cNvSpPr>
            <p:nvPr userDrawn="1"/>
          </p:nvSpPr>
          <p:spPr bwMode="auto">
            <a:xfrm>
              <a:off x="650876" y="249238"/>
              <a:ext cx="50800" cy="53975"/>
            </a:xfrm>
            <a:custGeom>
              <a:avLst/>
              <a:gdLst>
                <a:gd name="T0" fmla="*/ 0 w 450"/>
                <a:gd name="T1" fmla="*/ 0 h 476"/>
                <a:gd name="T2" fmla="*/ 0 w 450"/>
                <a:gd name="T3" fmla="*/ 0 h 476"/>
                <a:gd name="T4" fmla="*/ 0 w 450"/>
                <a:gd name="T5" fmla="*/ 0 h 476"/>
                <a:gd name="T6" fmla="*/ 0 w 450"/>
                <a:gd name="T7" fmla="*/ 0 h 476"/>
                <a:gd name="T8" fmla="*/ 0 w 450"/>
                <a:gd name="T9" fmla="*/ 0 h 476"/>
                <a:gd name="T10" fmla="*/ 0 w 450"/>
                <a:gd name="T11" fmla="*/ 0 h 476"/>
                <a:gd name="T12" fmla="*/ 0 w 450"/>
                <a:gd name="T13" fmla="*/ 0 h 476"/>
                <a:gd name="T14" fmla="*/ 0 w 450"/>
                <a:gd name="T15" fmla="*/ 0 h 476"/>
                <a:gd name="T16" fmla="*/ 0 w 450"/>
                <a:gd name="T17" fmla="*/ 0 h 476"/>
                <a:gd name="T18" fmla="*/ 0 w 450"/>
                <a:gd name="T19" fmla="*/ 0 h 476"/>
                <a:gd name="T20" fmla="*/ 0 w 450"/>
                <a:gd name="T21" fmla="*/ 0 h 476"/>
                <a:gd name="T22" fmla="*/ 0 w 450"/>
                <a:gd name="T23" fmla="*/ 0 h 476"/>
                <a:gd name="T24" fmla="*/ 0 w 450"/>
                <a:gd name="T25" fmla="*/ 0 h 476"/>
                <a:gd name="T26" fmla="*/ 0 w 450"/>
                <a:gd name="T27" fmla="*/ 0 h 476"/>
                <a:gd name="T28" fmla="*/ 0 w 450"/>
                <a:gd name="T29" fmla="*/ 0 h 476"/>
                <a:gd name="T30" fmla="*/ 0 w 450"/>
                <a:gd name="T31" fmla="*/ 0 h 476"/>
                <a:gd name="T32" fmla="*/ 0 w 450"/>
                <a:gd name="T33" fmla="*/ 0 h 476"/>
                <a:gd name="T34" fmla="*/ 0 w 450"/>
                <a:gd name="T35" fmla="*/ 0 h 476"/>
                <a:gd name="T36" fmla="*/ 0 w 450"/>
                <a:gd name="T37" fmla="*/ 0 h 476"/>
                <a:gd name="T38" fmla="*/ 0 w 450"/>
                <a:gd name="T39" fmla="*/ 0 h 476"/>
                <a:gd name="T40" fmla="*/ 0 w 450"/>
                <a:gd name="T41" fmla="*/ 0 h 476"/>
                <a:gd name="T42" fmla="*/ 0 w 450"/>
                <a:gd name="T43" fmla="*/ 0 h 476"/>
                <a:gd name="T44" fmla="*/ 0 w 450"/>
                <a:gd name="T45" fmla="*/ 0 h 476"/>
                <a:gd name="T46" fmla="*/ 0 w 450"/>
                <a:gd name="T47" fmla="*/ 0 h 476"/>
                <a:gd name="T48" fmla="*/ 0 w 450"/>
                <a:gd name="T49" fmla="*/ 0 h 476"/>
                <a:gd name="T50" fmla="*/ 0 w 450"/>
                <a:gd name="T51" fmla="*/ 0 h 476"/>
                <a:gd name="T52" fmla="*/ 0 w 450"/>
                <a:gd name="T53" fmla="*/ 0 h 476"/>
                <a:gd name="T54" fmla="*/ 0 w 450"/>
                <a:gd name="T55" fmla="*/ 0 h 476"/>
                <a:gd name="T56" fmla="*/ 0 w 450"/>
                <a:gd name="T57" fmla="*/ 0 h 476"/>
                <a:gd name="T58" fmla="*/ 0 w 450"/>
                <a:gd name="T59" fmla="*/ 0 h 476"/>
                <a:gd name="T60" fmla="*/ 0 w 450"/>
                <a:gd name="T61" fmla="*/ 0 h 476"/>
                <a:gd name="T62" fmla="*/ 0 w 450"/>
                <a:gd name="T63" fmla="*/ 0 h 476"/>
                <a:gd name="T64" fmla="*/ 0 w 450"/>
                <a:gd name="T65" fmla="*/ 0 h 476"/>
                <a:gd name="T66" fmla="*/ 0 w 450"/>
                <a:gd name="T67" fmla="*/ 0 h 476"/>
                <a:gd name="T68" fmla="*/ 0 w 450"/>
                <a:gd name="T69" fmla="*/ 0 h 476"/>
                <a:gd name="T70" fmla="*/ 0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7" name="Freeform 26">
              <a:extLst>
                <a:ext uri="{FF2B5EF4-FFF2-40B4-BE49-F238E27FC236}">
                  <a16:creationId xmlns:a16="http://schemas.microsoft.com/office/drawing/2014/main" id="{AAAF95AA-FEF9-E252-7C29-18D94B45ED91}"/>
                </a:ext>
              </a:extLst>
            </p:cNvPr>
            <p:cNvSpPr>
              <a:spLocks/>
            </p:cNvSpPr>
            <p:nvPr userDrawn="1"/>
          </p:nvSpPr>
          <p:spPr bwMode="auto">
            <a:xfrm>
              <a:off x="687388" y="211138"/>
              <a:ext cx="41275" cy="39688"/>
            </a:xfrm>
            <a:custGeom>
              <a:avLst/>
              <a:gdLst>
                <a:gd name="T0" fmla="*/ 0 w 361"/>
                <a:gd name="T1" fmla="*/ 0 h 350"/>
                <a:gd name="T2" fmla="*/ 0 w 361"/>
                <a:gd name="T3" fmla="*/ 0 h 350"/>
                <a:gd name="T4" fmla="*/ 0 w 361"/>
                <a:gd name="T5" fmla="*/ 0 h 350"/>
                <a:gd name="T6" fmla="*/ 0 w 361"/>
                <a:gd name="T7" fmla="*/ 0 h 350"/>
                <a:gd name="T8" fmla="*/ 0 w 361"/>
                <a:gd name="T9" fmla="*/ 0 h 350"/>
                <a:gd name="T10" fmla="*/ 0 w 361"/>
                <a:gd name="T11" fmla="*/ 0 h 350"/>
                <a:gd name="T12" fmla="*/ 0 w 361"/>
                <a:gd name="T13" fmla="*/ 0 h 350"/>
                <a:gd name="T14" fmla="*/ 0 w 361"/>
                <a:gd name="T15" fmla="*/ 0 h 350"/>
                <a:gd name="T16" fmla="*/ 0 w 361"/>
                <a:gd name="T17" fmla="*/ 0 h 350"/>
                <a:gd name="T18" fmla="*/ 0 w 361"/>
                <a:gd name="T19" fmla="*/ 0 h 350"/>
                <a:gd name="T20" fmla="*/ 0 w 361"/>
                <a:gd name="T21" fmla="*/ 0 h 350"/>
                <a:gd name="T22" fmla="*/ 0 w 361"/>
                <a:gd name="T23" fmla="*/ 0 h 350"/>
                <a:gd name="T24" fmla="*/ 0 w 361"/>
                <a:gd name="T25" fmla="*/ 0 h 350"/>
                <a:gd name="T26" fmla="*/ 0 w 361"/>
                <a:gd name="T27" fmla="*/ 0 h 350"/>
                <a:gd name="T28" fmla="*/ 0 w 361"/>
                <a:gd name="T29" fmla="*/ 0 h 350"/>
                <a:gd name="T30" fmla="*/ 0 w 361"/>
                <a:gd name="T31" fmla="*/ 0 h 350"/>
                <a:gd name="T32" fmla="*/ 0 w 361"/>
                <a:gd name="T33" fmla="*/ 0 h 350"/>
                <a:gd name="T34" fmla="*/ 0 w 361"/>
                <a:gd name="T35" fmla="*/ 0 h 350"/>
                <a:gd name="T36" fmla="*/ 0 w 361"/>
                <a:gd name="T37" fmla="*/ 0 h 350"/>
                <a:gd name="T38" fmla="*/ 0 w 361"/>
                <a:gd name="T39" fmla="*/ 0 h 350"/>
                <a:gd name="T40" fmla="*/ 0 w 361"/>
                <a:gd name="T41" fmla="*/ 0 h 350"/>
                <a:gd name="T42" fmla="*/ 0 w 361"/>
                <a:gd name="T43" fmla="*/ 0 h 350"/>
                <a:gd name="T44" fmla="*/ 0 w 361"/>
                <a:gd name="T45" fmla="*/ 0 h 350"/>
                <a:gd name="T46" fmla="*/ 0 w 361"/>
                <a:gd name="T47" fmla="*/ 0 h 350"/>
                <a:gd name="T48" fmla="*/ 0 w 361"/>
                <a:gd name="T49" fmla="*/ 0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8" name="Freeform 27">
              <a:extLst>
                <a:ext uri="{FF2B5EF4-FFF2-40B4-BE49-F238E27FC236}">
                  <a16:creationId xmlns:a16="http://schemas.microsoft.com/office/drawing/2014/main" id="{7AC1DC0C-BDFD-4CDA-4888-D1189C75ED97}"/>
                </a:ext>
              </a:extLst>
            </p:cNvPr>
            <p:cNvSpPr>
              <a:spLocks/>
            </p:cNvSpPr>
            <p:nvPr userDrawn="1"/>
          </p:nvSpPr>
          <p:spPr bwMode="auto">
            <a:xfrm>
              <a:off x="722313" y="169863"/>
              <a:ext cx="39688" cy="44450"/>
            </a:xfrm>
            <a:custGeom>
              <a:avLst/>
              <a:gdLst>
                <a:gd name="T0" fmla="*/ 0 w 353"/>
                <a:gd name="T1" fmla="*/ 0 h 395"/>
                <a:gd name="T2" fmla="*/ 0 w 353"/>
                <a:gd name="T3" fmla="*/ 0 h 395"/>
                <a:gd name="T4" fmla="*/ 0 w 353"/>
                <a:gd name="T5" fmla="*/ 0 h 395"/>
                <a:gd name="T6" fmla="*/ 0 w 353"/>
                <a:gd name="T7" fmla="*/ 0 h 395"/>
                <a:gd name="T8" fmla="*/ 0 w 353"/>
                <a:gd name="T9" fmla="*/ 0 h 395"/>
                <a:gd name="T10" fmla="*/ 0 w 353"/>
                <a:gd name="T11" fmla="*/ 0 h 395"/>
                <a:gd name="T12" fmla="*/ 0 w 353"/>
                <a:gd name="T13" fmla="*/ 0 h 395"/>
                <a:gd name="T14" fmla="*/ 0 w 353"/>
                <a:gd name="T15" fmla="*/ 0 h 395"/>
                <a:gd name="T16" fmla="*/ 0 w 353"/>
                <a:gd name="T17" fmla="*/ 0 h 395"/>
                <a:gd name="T18" fmla="*/ 0 w 353"/>
                <a:gd name="T19" fmla="*/ 0 h 395"/>
                <a:gd name="T20" fmla="*/ 0 w 353"/>
                <a:gd name="T21" fmla="*/ 0 h 395"/>
                <a:gd name="T22" fmla="*/ 0 w 353"/>
                <a:gd name="T23" fmla="*/ 0 h 395"/>
                <a:gd name="T24" fmla="*/ 0 w 353"/>
                <a:gd name="T25" fmla="*/ 0 h 395"/>
                <a:gd name="T26" fmla="*/ 0 w 353"/>
                <a:gd name="T27" fmla="*/ 0 h 395"/>
                <a:gd name="T28" fmla="*/ 0 w 353"/>
                <a:gd name="T29" fmla="*/ 0 h 395"/>
                <a:gd name="T30" fmla="*/ 0 w 353"/>
                <a:gd name="T31" fmla="*/ 0 h 395"/>
                <a:gd name="T32" fmla="*/ 0 w 353"/>
                <a:gd name="T33" fmla="*/ 0 h 395"/>
                <a:gd name="T34" fmla="*/ 0 w 353"/>
                <a:gd name="T35" fmla="*/ 0 h 395"/>
                <a:gd name="T36" fmla="*/ 0 w 353"/>
                <a:gd name="T37" fmla="*/ 0 h 395"/>
                <a:gd name="T38" fmla="*/ 0 w 353"/>
                <a:gd name="T39" fmla="*/ 0 h 395"/>
                <a:gd name="T40" fmla="*/ 0 w 353"/>
                <a:gd name="T41" fmla="*/ 0 h 395"/>
                <a:gd name="T42" fmla="*/ 0 w 353"/>
                <a:gd name="T43" fmla="*/ 0 h 395"/>
                <a:gd name="T44" fmla="*/ 0 w 353"/>
                <a:gd name="T45" fmla="*/ 0 h 395"/>
                <a:gd name="T46" fmla="*/ 0 w 353"/>
                <a:gd name="T47" fmla="*/ 0 h 395"/>
                <a:gd name="T48" fmla="*/ 0 w 353"/>
                <a:gd name="T49" fmla="*/ 0 h 395"/>
                <a:gd name="T50" fmla="*/ 0 w 353"/>
                <a:gd name="T51" fmla="*/ 0 h 395"/>
                <a:gd name="T52" fmla="*/ 0 w 353"/>
                <a:gd name="T53" fmla="*/ 0 h 395"/>
                <a:gd name="T54" fmla="*/ 0 w 353"/>
                <a:gd name="T55" fmla="*/ 0 h 395"/>
                <a:gd name="T56" fmla="*/ 0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9" name="Freeform 28">
              <a:extLst>
                <a:ext uri="{FF2B5EF4-FFF2-40B4-BE49-F238E27FC236}">
                  <a16:creationId xmlns:a16="http://schemas.microsoft.com/office/drawing/2014/main" id="{09E4E3D8-9F5F-6DA4-910E-4B3540B4664C}"/>
                </a:ext>
              </a:extLst>
            </p:cNvPr>
            <p:cNvSpPr>
              <a:spLocks/>
            </p:cNvSpPr>
            <p:nvPr userDrawn="1"/>
          </p:nvSpPr>
          <p:spPr bwMode="auto">
            <a:xfrm>
              <a:off x="782638" y="150813"/>
              <a:ext cx="38100" cy="44450"/>
            </a:xfrm>
            <a:custGeom>
              <a:avLst/>
              <a:gdLst>
                <a:gd name="T0" fmla="*/ 0 w 335"/>
                <a:gd name="T1" fmla="*/ 0 h 390"/>
                <a:gd name="T2" fmla="*/ 0 w 335"/>
                <a:gd name="T3" fmla="*/ 0 h 390"/>
                <a:gd name="T4" fmla="*/ 0 w 335"/>
                <a:gd name="T5" fmla="*/ 0 h 390"/>
                <a:gd name="T6" fmla="*/ 0 w 335"/>
                <a:gd name="T7" fmla="*/ 0 h 390"/>
                <a:gd name="T8" fmla="*/ 0 w 335"/>
                <a:gd name="T9" fmla="*/ 0 h 390"/>
                <a:gd name="T10" fmla="*/ 0 w 335"/>
                <a:gd name="T11" fmla="*/ 0 h 390"/>
                <a:gd name="T12" fmla="*/ 0 w 335"/>
                <a:gd name="T13" fmla="*/ 0 h 390"/>
                <a:gd name="T14" fmla="*/ 0 w 335"/>
                <a:gd name="T15" fmla="*/ 0 h 390"/>
                <a:gd name="T16" fmla="*/ 0 w 335"/>
                <a:gd name="T17" fmla="*/ 0 h 390"/>
                <a:gd name="T18" fmla="*/ 0 w 335"/>
                <a:gd name="T19" fmla="*/ 0 h 390"/>
                <a:gd name="T20" fmla="*/ 0 w 335"/>
                <a:gd name="T21" fmla="*/ 0 h 390"/>
                <a:gd name="T22" fmla="*/ 0 w 335"/>
                <a:gd name="T23" fmla="*/ 0 h 390"/>
                <a:gd name="T24" fmla="*/ 0 w 335"/>
                <a:gd name="T25" fmla="*/ 0 h 390"/>
                <a:gd name="T26" fmla="*/ 0 w 335"/>
                <a:gd name="T27" fmla="*/ 0 h 390"/>
                <a:gd name="T28" fmla="*/ 0 w 335"/>
                <a:gd name="T29" fmla="*/ 0 h 390"/>
                <a:gd name="T30" fmla="*/ 0 w 335"/>
                <a:gd name="T31" fmla="*/ 0 h 390"/>
                <a:gd name="T32" fmla="*/ 0 w 335"/>
                <a:gd name="T33" fmla="*/ 0 h 390"/>
                <a:gd name="T34" fmla="*/ 0 w 335"/>
                <a:gd name="T35" fmla="*/ 0 h 390"/>
                <a:gd name="T36" fmla="*/ 0 w 335"/>
                <a:gd name="T37" fmla="*/ 0 h 390"/>
                <a:gd name="T38" fmla="*/ 0 w 335"/>
                <a:gd name="T39" fmla="*/ 0 h 390"/>
                <a:gd name="T40" fmla="*/ 0 w 335"/>
                <a:gd name="T41" fmla="*/ 0 h 390"/>
                <a:gd name="T42" fmla="*/ 0 w 335"/>
                <a:gd name="T43" fmla="*/ 0 h 390"/>
                <a:gd name="T44" fmla="*/ 0 w 335"/>
                <a:gd name="T45" fmla="*/ 0 h 390"/>
                <a:gd name="T46" fmla="*/ 0 w 335"/>
                <a:gd name="T47" fmla="*/ 0 h 390"/>
                <a:gd name="T48" fmla="*/ 0 w 335"/>
                <a:gd name="T49" fmla="*/ 0 h 390"/>
                <a:gd name="T50" fmla="*/ 0 w 335"/>
                <a:gd name="T51" fmla="*/ 0 h 390"/>
                <a:gd name="T52" fmla="*/ 0 w 335"/>
                <a:gd name="T53" fmla="*/ 0 h 390"/>
                <a:gd name="T54" fmla="*/ 0 w 335"/>
                <a:gd name="T55" fmla="*/ 0 h 390"/>
                <a:gd name="T56" fmla="*/ 0 w 335"/>
                <a:gd name="T57" fmla="*/ 0 h 390"/>
                <a:gd name="T58" fmla="*/ 0 w 335"/>
                <a:gd name="T59" fmla="*/ 0 h 390"/>
                <a:gd name="T60" fmla="*/ 0 w 335"/>
                <a:gd name="T61" fmla="*/ 0 h 390"/>
                <a:gd name="T62" fmla="*/ 0 w 335"/>
                <a:gd name="T63" fmla="*/ 0 h 390"/>
                <a:gd name="T64" fmla="*/ 0 w 335"/>
                <a:gd name="T65" fmla="*/ 0 h 390"/>
                <a:gd name="T66" fmla="*/ 0 w 335"/>
                <a:gd name="T67" fmla="*/ 0 h 390"/>
                <a:gd name="T68" fmla="*/ 0 w 335"/>
                <a:gd name="T69" fmla="*/ 0 h 390"/>
                <a:gd name="T70" fmla="*/ 0 w 335"/>
                <a:gd name="T71" fmla="*/ 0 h 390"/>
                <a:gd name="T72" fmla="*/ 0 w 335"/>
                <a:gd name="T73" fmla="*/ 0 h 390"/>
                <a:gd name="T74" fmla="*/ 0 w 335"/>
                <a:gd name="T75" fmla="*/ 0 h 390"/>
                <a:gd name="T76" fmla="*/ 0 w 335"/>
                <a:gd name="T77" fmla="*/ 0 h 390"/>
                <a:gd name="T78" fmla="*/ 0 w 335"/>
                <a:gd name="T79" fmla="*/ 0 h 390"/>
                <a:gd name="T80" fmla="*/ 0 w 335"/>
                <a:gd name="T81" fmla="*/ 0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0" name="Freeform 29">
              <a:extLst>
                <a:ext uri="{FF2B5EF4-FFF2-40B4-BE49-F238E27FC236}">
                  <a16:creationId xmlns:a16="http://schemas.microsoft.com/office/drawing/2014/main" id="{2583ACFF-A6BE-E60F-56DF-6EBF5C588B4D}"/>
                </a:ext>
              </a:extLst>
            </p:cNvPr>
            <p:cNvSpPr>
              <a:spLocks noEditPoints="1"/>
            </p:cNvSpPr>
            <p:nvPr userDrawn="1"/>
          </p:nvSpPr>
          <p:spPr bwMode="auto">
            <a:xfrm>
              <a:off x="839788" y="144463"/>
              <a:ext cx="38100" cy="39688"/>
            </a:xfrm>
            <a:custGeom>
              <a:avLst/>
              <a:gdLst>
                <a:gd name="T0" fmla="*/ 0 w 341"/>
                <a:gd name="T1" fmla="*/ 0 h 350"/>
                <a:gd name="T2" fmla="*/ 0 w 341"/>
                <a:gd name="T3" fmla="*/ 0 h 350"/>
                <a:gd name="T4" fmla="*/ 0 w 341"/>
                <a:gd name="T5" fmla="*/ 0 h 350"/>
                <a:gd name="T6" fmla="*/ 0 w 341"/>
                <a:gd name="T7" fmla="*/ 0 h 350"/>
                <a:gd name="T8" fmla="*/ 0 w 341"/>
                <a:gd name="T9" fmla="*/ 0 h 350"/>
                <a:gd name="T10" fmla="*/ 0 w 341"/>
                <a:gd name="T11" fmla="*/ 0 h 350"/>
                <a:gd name="T12" fmla="*/ 0 w 341"/>
                <a:gd name="T13" fmla="*/ 0 h 350"/>
                <a:gd name="T14" fmla="*/ 0 w 341"/>
                <a:gd name="T15" fmla="*/ 0 h 350"/>
                <a:gd name="T16" fmla="*/ 0 w 341"/>
                <a:gd name="T17" fmla="*/ 0 h 350"/>
                <a:gd name="T18" fmla="*/ 0 w 341"/>
                <a:gd name="T19" fmla="*/ 0 h 350"/>
                <a:gd name="T20" fmla="*/ 0 w 341"/>
                <a:gd name="T21" fmla="*/ 0 h 350"/>
                <a:gd name="T22" fmla="*/ 0 w 341"/>
                <a:gd name="T23" fmla="*/ 0 h 350"/>
                <a:gd name="T24" fmla="*/ 0 w 341"/>
                <a:gd name="T25" fmla="*/ 0 h 350"/>
                <a:gd name="T26" fmla="*/ 0 w 341"/>
                <a:gd name="T27" fmla="*/ 0 h 350"/>
                <a:gd name="T28" fmla="*/ 0 w 341"/>
                <a:gd name="T29" fmla="*/ 0 h 350"/>
                <a:gd name="T30" fmla="*/ 0 w 341"/>
                <a:gd name="T31" fmla="*/ 0 h 350"/>
                <a:gd name="T32" fmla="*/ 0 w 341"/>
                <a:gd name="T33" fmla="*/ 0 h 350"/>
                <a:gd name="T34" fmla="*/ 0 w 341"/>
                <a:gd name="T35" fmla="*/ 0 h 350"/>
                <a:gd name="T36" fmla="*/ 0 w 341"/>
                <a:gd name="T37" fmla="*/ 0 h 350"/>
                <a:gd name="T38" fmla="*/ 0 w 341"/>
                <a:gd name="T39" fmla="*/ 0 h 350"/>
                <a:gd name="T40" fmla="*/ 0 w 341"/>
                <a:gd name="T41" fmla="*/ 0 h 350"/>
                <a:gd name="T42" fmla="*/ 0 w 341"/>
                <a:gd name="T43" fmla="*/ 0 h 350"/>
                <a:gd name="T44" fmla="*/ 0 w 341"/>
                <a:gd name="T45" fmla="*/ 0 h 350"/>
                <a:gd name="T46" fmla="*/ 0 w 341"/>
                <a:gd name="T47" fmla="*/ 0 h 350"/>
                <a:gd name="T48" fmla="*/ 0 w 341"/>
                <a:gd name="T49" fmla="*/ 0 h 350"/>
                <a:gd name="T50" fmla="*/ 0 w 341"/>
                <a:gd name="T51" fmla="*/ 0 h 350"/>
                <a:gd name="T52" fmla="*/ 0 w 341"/>
                <a:gd name="T53" fmla="*/ 0 h 350"/>
                <a:gd name="T54" fmla="*/ 0 w 341"/>
                <a:gd name="T55" fmla="*/ 0 h 350"/>
                <a:gd name="T56" fmla="*/ 0 w 341"/>
                <a:gd name="T57" fmla="*/ 0 h 350"/>
                <a:gd name="T58" fmla="*/ 0 w 341"/>
                <a:gd name="T59" fmla="*/ 0 h 350"/>
                <a:gd name="T60" fmla="*/ 0 w 341"/>
                <a:gd name="T61" fmla="*/ 0 h 350"/>
                <a:gd name="T62" fmla="*/ 0 w 341"/>
                <a:gd name="T63" fmla="*/ 0 h 350"/>
                <a:gd name="T64" fmla="*/ 0 w 341"/>
                <a:gd name="T65" fmla="*/ 0 h 350"/>
                <a:gd name="T66" fmla="*/ 0 w 341"/>
                <a:gd name="T67" fmla="*/ 0 h 350"/>
                <a:gd name="T68" fmla="*/ 0 w 341"/>
                <a:gd name="T69" fmla="*/ 0 h 350"/>
                <a:gd name="T70" fmla="*/ 0 w 341"/>
                <a:gd name="T71" fmla="*/ 0 h 350"/>
                <a:gd name="T72" fmla="*/ 0 w 341"/>
                <a:gd name="T73" fmla="*/ 0 h 350"/>
                <a:gd name="T74" fmla="*/ 0 w 341"/>
                <a:gd name="T75" fmla="*/ 0 h 350"/>
                <a:gd name="T76" fmla="*/ 0 w 341"/>
                <a:gd name="T77" fmla="*/ 0 h 350"/>
                <a:gd name="T78" fmla="*/ 0 w 341"/>
                <a:gd name="T79" fmla="*/ 0 h 350"/>
                <a:gd name="T80" fmla="*/ 0 w 341"/>
                <a:gd name="T81" fmla="*/ 0 h 350"/>
                <a:gd name="T82" fmla="*/ 0 w 341"/>
                <a:gd name="T83" fmla="*/ 0 h 350"/>
                <a:gd name="T84" fmla="*/ 0 w 341"/>
                <a:gd name="T85" fmla="*/ 0 h 350"/>
                <a:gd name="T86" fmla="*/ 0 w 341"/>
                <a:gd name="T87" fmla="*/ 0 h 350"/>
                <a:gd name="T88" fmla="*/ 0 w 341"/>
                <a:gd name="T89" fmla="*/ 0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1" name="Freeform 30">
              <a:extLst>
                <a:ext uri="{FF2B5EF4-FFF2-40B4-BE49-F238E27FC236}">
                  <a16:creationId xmlns:a16="http://schemas.microsoft.com/office/drawing/2014/main" id="{4C111805-05C6-41AC-2702-22D38F8C2118}"/>
                </a:ext>
              </a:extLst>
            </p:cNvPr>
            <p:cNvSpPr>
              <a:spLocks/>
            </p:cNvSpPr>
            <p:nvPr userDrawn="1"/>
          </p:nvSpPr>
          <p:spPr bwMode="auto">
            <a:xfrm>
              <a:off x="900113" y="142875"/>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2" name="Freeform 31">
              <a:extLst>
                <a:ext uri="{FF2B5EF4-FFF2-40B4-BE49-F238E27FC236}">
                  <a16:creationId xmlns:a16="http://schemas.microsoft.com/office/drawing/2014/main" id="{1F422EEF-818D-BFE8-933F-089A50EFD94F}"/>
                </a:ext>
              </a:extLst>
            </p:cNvPr>
            <p:cNvSpPr>
              <a:spLocks/>
            </p:cNvSpPr>
            <p:nvPr userDrawn="1"/>
          </p:nvSpPr>
          <p:spPr bwMode="auto">
            <a:xfrm>
              <a:off x="946151" y="147638"/>
              <a:ext cx="26988" cy="39688"/>
            </a:xfrm>
            <a:custGeom>
              <a:avLst/>
              <a:gdLst>
                <a:gd name="T0" fmla="*/ 0 w 226"/>
                <a:gd name="T1" fmla="*/ 0 h 359"/>
                <a:gd name="T2" fmla="*/ 0 w 226"/>
                <a:gd name="T3" fmla="*/ 0 h 359"/>
                <a:gd name="T4" fmla="*/ 0 w 226"/>
                <a:gd name="T5" fmla="*/ 0 h 359"/>
                <a:gd name="T6" fmla="*/ 0 w 226"/>
                <a:gd name="T7" fmla="*/ 0 h 359"/>
                <a:gd name="T8" fmla="*/ 0 w 226"/>
                <a:gd name="T9" fmla="*/ 0 h 359"/>
                <a:gd name="T10" fmla="*/ 0 w 226"/>
                <a:gd name="T11" fmla="*/ 0 h 359"/>
                <a:gd name="T12" fmla="*/ 0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0 w 226"/>
                <a:gd name="T25" fmla="*/ 0 h 359"/>
                <a:gd name="T26" fmla="*/ 0 w 226"/>
                <a:gd name="T27" fmla="*/ 0 h 359"/>
                <a:gd name="T28" fmla="*/ 0 w 226"/>
                <a:gd name="T29" fmla="*/ 0 h 359"/>
                <a:gd name="T30" fmla="*/ 0 w 226"/>
                <a:gd name="T31" fmla="*/ 0 h 359"/>
                <a:gd name="T32" fmla="*/ 0 w 226"/>
                <a:gd name="T33" fmla="*/ 0 h 359"/>
                <a:gd name="T34" fmla="*/ 0 w 226"/>
                <a:gd name="T35" fmla="*/ 0 h 359"/>
                <a:gd name="T36" fmla="*/ 0 w 226"/>
                <a:gd name="T37" fmla="*/ 0 h 359"/>
                <a:gd name="T38" fmla="*/ 0 w 226"/>
                <a:gd name="T39" fmla="*/ 0 h 359"/>
                <a:gd name="T40" fmla="*/ 0 w 226"/>
                <a:gd name="T41" fmla="*/ 0 h 359"/>
                <a:gd name="T42" fmla="*/ 0 w 226"/>
                <a:gd name="T43" fmla="*/ 0 h 359"/>
                <a:gd name="T44" fmla="*/ 0 w 226"/>
                <a:gd name="T45" fmla="*/ 0 h 359"/>
                <a:gd name="T46" fmla="*/ 0 w 226"/>
                <a:gd name="T47" fmla="*/ 0 h 359"/>
                <a:gd name="T48" fmla="*/ 0 w 226"/>
                <a:gd name="T49" fmla="*/ 0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3" name="Freeform 32">
              <a:extLst>
                <a:ext uri="{FF2B5EF4-FFF2-40B4-BE49-F238E27FC236}">
                  <a16:creationId xmlns:a16="http://schemas.microsoft.com/office/drawing/2014/main" id="{C48CEA65-2C3B-DE4C-A465-E886C7DC6687}"/>
                </a:ext>
              </a:extLst>
            </p:cNvPr>
            <p:cNvSpPr>
              <a:spLocks/>
            </p:cNvSpPr>
            <p:nvPr userDrawn="1"/>
          </p:nvSpPr>
          <p:spPr bwMode="auto">
            <a:xfrm>
              <a:off x="992188" y="157163"/>
              <a:ext cx="39688" cy="46038"/>
            </a:xfrm>
            <a:custGeom>
              <a:avLst/>
              <a:gdLst>
                <a:gd name="T0" fmla="*/ 0 w 345"/>
                <a:gd name="T1" fmla="*/ 0 h 398"/>
                <a:gd name="T2" fmla="*/ 0 w 345"/>
                <a:gd name="T3" fmla="*/ 0 h 398"/>
                <a:gd name="T4" fmla="*/ 0 w 345"/>
                <a:gd name="T5" fmla="*/ 0 h 398"/>
                <a:gd name="T6" fmla="*/ 0 w 345"/>
                <a:gd name="T7" fmla="*/ 0 h 398"/>
                <a:gd name="T8" fmla="*/ 0 w 345"/>
                <a:gd name="T9" fmla="*/ 0 h 398"/>
                <a:gd name="T10" fmla="*/ 0 w 345"/>
                <a:gd name="T11" fmla="*/ 0 h 398"/>
                <a:gd name="T12" fmla="*/ 0 w 345"/>
                <a:gd name="T13" fmla="*/ 0 h 398"/>
                <a:gd name="T14" fmla="*/ 0 w 345"/>
                <a:gd name="T15" fmla="*/ 0 h 398"/>
                <a:gd name="T16" fmla="*/ 0 w 345"/>
                <a:gd name="T17" fmla="*/ 0 h 398"/>
                <a:gd name="T18" fmla="*/ 0 w 345"/>
                <a:gd name="T19" fmla="*/ 0 h 398"/>
                <a:gd name="T20" fmla="*/ 0 w 345"/>
                <a:gd name="T21" fmla="*/ 0 h 398"/>
                <a:gd name="T22" fmla="*/ 0 w 345"/>
                <a:gd name="T23" fmla="*/ 0 h 398"/>
                <a:gd name="T24" fmla="*/ 0 w 345"/>
                <a:gd name="T25" fmla="*/ 0 h 398"/>
                <a:gd name="T26" fmla="*/ 0 w 345"/>
                <a:gd name="T27" fmla="*/ 0 h 398"/>
                <a:gd name="T28" fmla="*/ 0 w 345"/>
                <a:gd name="T29" fmla="*/ 0 h 398"/>
                <a:gd name="T30" fmla="*/ 0 w 345"/>
                <a:gd name="T31" fmla="*/ 0 h 398"/>
                <a:gd name="T32" fmla="*/ 0 w 345"/>
                <a:gd name="T33" fmla="*/ 0 h 398"/>
                <a:gd name="T34" fmla="*/ 0 w 345"/>
                <a:gd name="T35" fmla="*/ 0 h 398"/>
                <a:gd name="T36" fmla="*/ 0 w 345"/>
                <a:gd name="T37" fmla="*/ 0 h 398"/>
                <a:gd name="T38" fmla="*/ 0 w 345"/>
                <a:gd name="T39" fmla="*/ 0 h 398"/>
                <a:gd name="T40" fmla="*/ 0 w 345"/>
                <a:gd name="T41" fmla="*/ 0 h 398"/>
                <a:gd name="T42" fmla="*/ 0 w 345"/>
                <a:gd name="T43" fmla="*/ 0 h 398"/>
                <a:gd name="T44" fmla="*/ 0 w 345"/>
                <a:gd name="T45" fmla="*/ 0 h 398"/>
                <a:gd name="T46" fmla="*/ 0 w 345"/>
                <a:gd name="T47" fmla="*/ 0 h 398"/>
                <a:gd name="T48" fmla="*/ 0 w 345"/>
                <a:gd name="T49" fmla="*/ 0 h 398"/>
                <a:gd name="T50" fmla="*/ 0 w 345"/>
                <a:gd name="T51" fmla="*/ 0 h 398"/>
                <a:gd name="T52" fmla="*/ 0 w 345"/>
                <a:gd name="T53" fmla="*/ 0 h 398"/>
                <a:gd name="T54" fmla="*/ 0 w 345"/>
                <a:gd name="T55" fmla="*/ 0 h 398"/>
                <a:gd name="T56" fmla="*/ 0 w 345"/>
                <a:gd name="T57" fmla="*/ 0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4" name="Freeform 33">
              <a:extLst>
                <a:ext uri="{FF2B5EF4-FFF2-40B4-BE49-F238E27FC236}">
                  <a16:creationId xmlns:a16="http://schemas.microsoft.com/office/drawing/2014/main" id="{6BC2FA21-21A2-13DE-BB1F-C39F3476FD8F}"/>
                </a:ext>
              </a:extLst>
            </p:cNvPr>
            <p:cNvSpPr>
              <a:spLocks noEditPoints="1"/>
            </p:cNvSpPr>
            <p:nvPr userDrawn="1"/>
          </p:nvSpPr>
          <p:spPr bwMode="auto">
            <a:xfrm>
              <a:off x="1030288" y="192088"/>
              <a:ext cx="42863" cy="44450"/>
            </a:xfrm>
            <a:custGeom>
              <a:avLst/>
              <a:gdLst>
                <a:gd name="T0" fmla="*/ 0 w 380"/>
                <a:gd name="T1" fmla="*/ 0 h 397"/>
                <a:gd name="T2" fmla="*/ 0 w 380"/>
                <a:gd name="T3" fmla="*/ 0 h 397"/>
                <a:gd name="T4" fmla="*/ 0 w 380"/>
                <a:gd name="T5" fmla="*/ 0 h 397"/>
                <a:gd name="T6" fmla="*/ 0 w 380"/>
                <a:gd name="T7" fmla="*/ 0 h 397"/>
                <a:gd name="T8" fmla="*/ 0 w 380"/>
                <a:gd name="T9" fmla="*/ 0 h 397"/>
                <a:gd name="T10" fmla="*/ 0 w 380"/>
                <a:gd name="T11" fmla="*/ 0 h 397"/>
                <a:gd name="T12" fmla="*/ 0 w 380"/>
                <a:gd name="T13" fmla="*/ 0 h 397"/>
                <a:gd name="T14" fmla="*/ 0 w 380"/>
                <a:gd name="T15" fmla="*/ 0 h 397"/>
                <a:gd name="T16" fmla="*/ 0 w 380"/>
                <a:gd name="T17" fmla="*/ 0 h 397"/>
                <a:gd name="T18" fmla="*/ 0 w 380"/>
                <a:gd name="T19" fmla="*/ 0 h 397"/>
                <a:gd name="T20" fmla="*/ 0 w 380"/>
                <a:gd name="T21" fmla="*/ 0 h 397"/>
                <a:gd name="T22" fmla="*/ 0 w 380"/>
                <a:gd name="T23" fmla="*/ 0 h 397"/>
                <a:gd name="T24" fmla="*/ 0 w 380"/>
                <a:gd name="T25" fmla="*/ 0 h 397"/>
                <a:gd name="T26" fmla="*/ 0 w 380"/>
                <a:gd name="T27" fmla="*/ 0 h 397"/>
                <a:gd name="T28" fmla="*/ 0 w 380"/>
                <a:gd name="T29" fmla="*/ 0 h 397"/>
                <a:gd name="T30" fmla="*/ 0 w 380"/>
                <a:gd name="T31" fmla="*/ 0 h 397"/>
                <a:gd name="T32" fmla="*/ 0 w 380"/>
                <a:gd name="T33" fmla="*/ 0 h 397"/>
                <a:gd name="T34" fmla="*/ 0 w 380"/>
                <a:gd name="T35" fmla="*/ 0 h 397"/>
                <a:gd name="T36" fmla="*/ 0 w 380"/>
                <a:gd name="T37" fmla="*/ 0 h 397"/>
                <a:gd name="T38" fmla="*/ 0 w 380"/>
                <a:gd name="T39" fmla="*/ 0 h 397"/>
                <a:gd name="T40" fmla="*/ 0 w 380"/>
                <a:gd name="T41" fmla="*/ 0 h 397"/>
                <a:gd name="T42" fmla="*/ 0 w 380"/>
                <a:gd name="T43" fmla="*/ 0 h 397"/>
                <a:gd name="T44" fmla="*/ 0 w 380"/>
                <a:gd name="T45" fmla="*/ 0 h 397"/>
                <a:gd name="T46" fmla="*/ 0 w 380"/>
                <a:gd name="T47" fmla="*/ 0 h 397"/>
                <a:gd name="T48" fmla="*/ 0 w 380"/>
                <a:gd name="T49" fmla="*/ 0 h 397"/>
                <a:gd name="T50" fmla="*/ 0 w 380"/>
                <a:gd name="T51" fmla="*/ 0 h 397"/>
                <a:gd name="T52" fmla="*/ 0 w 380"/>
                <a:gd name="T53" fmla="*/ 0 h 397"/>
                <a:gd name="T54" fmla="*/ 0 w 380"/>
                <a:gd name="T55" fmla="*/ 0 h 397"/>
                <a:gd name="T56" fmla="*/ 0 w 380"/>
                <a:gd name="T57" fmla="*/ 0 h 397"/>
                <a:gd name="T58" fmla="*/ 0 w 380"/>
                <a:gd name="T59" fmla="*/ 0 h 397"/>
                <a:gd name="T60" fmla="*/ 0 w 380"/>
                <a:gd name="T61" fmla="*/ 0 h 397"/>
                <a:gd name="T62" fmla="*/ 0 w 380"/>
                <a:gd name="T63" fmla="*/ 0 h 397"/>
                <a:gd name="T64" fmla="*/ 0 w 380"/>
                <a:gd name="T65" fmla="*/ 0 h 397"/>
                <a:gd name="T66" fmla="*/ 0 w 380"/>
                <a:gd name="T67" fmla="*/ 0 h 397"/>
                <a:gd name="T68" fmla="*/ 0 w 380"/>
                <a:gd name="T69" fmla="*/ 0 h 397"/>
                <a:gd name="T70" fmla="*/ 0 w 380"/>
                <a:gd name="T71" fmla="*/ 0 h 397"/>
                <a:gd name="T72" fmla="*/ 0 w 380"/>
                <a:gd name="T73" fmla="*/ 0 h 397"/>
                <a:gd name="T74" fmla="*/ 0 w 380"/>
                <a:gd name="T75" fmla="*/ 0 h 397"/>
                <a:gd name="T76" fmla="*/ 0 w 380"/>
                <a:gd name="T77" fmla="*/ 0 h 397"/>
                <a:gd name="T78" fmla="*/ 0 w 380"/>
                <a:gd name="T79" fmla="*/ 0 h 397"/>
                <a:gd name="T80" fmla="*/ 0 w 380"/>
                <a:gd name="T81" fmla="*/ 0 h 397"/>
                <a:gd name="T82" fmla="*/ 0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5" name="Freeform 34">
              <a:extLst>
                <a:ext uri="{FF2B5EF4-FFF2-40B4-BE49-F238E27FC236}">
                  <a16:creationId xmlns:a16="http://schemas.microsoft.com/office/drawing/2014/main" id="{6B1A47C4-AFEA-D996-49E0-D4E8A98564AB}"/>
                </a:ext>
              </a:extLst>
            </p:cNvPr>
            <p:cNvSpPr>
              <a:spLocks/>
            </p:cNvSpPr>
            <p:nvPr userDrawn="1"/>
          </p:nvSpPr>
          <p:spPr bwMode="auto">
            <a:xfrm>
              <a:off x="1076326" y="225425"/>
              <a:ext cx="46038" cy="44450"/>
            </a:xfrm>
            <a:custGeom>
              <a:avLst/>
              <a:gdLst>
                <a:gd name="T0" fmla="*/ 0 w 410"/>
                <a:gd name="T1" fmla="*/ 0 h 386"/>
                <a:gd name="T2" fmla="*/ 0 w 410"/>
                <a:gd name="T3" fmla="*/ 0 h 386"/>
                <a:gd name="T4" fmla="*/ 0 w 410"/>
                <a:gd name="T5" fmla="*/ 0 h 386"/>
                <a:gd name="T6" fmla="*/ 0 w 410"/>
                <a:gd name="T7" fmla="*/ 0 h 386"/>
                <a:gd name="T8" fmla="*/ 0 w 410"/>
                <a:gd name="T9" fmla="*/ 0 h 386"/>
                <a:gd name="T10" fmla="*/ 0 w 410"/>
                <a:gd name="T11" fmla="*/ 0 h 386"/>
                <a:gd name="T12" fmla="*/ 0 w 410"/>
                <a:gd name="T13" fmla="*/ 0 h 386"/>
                <a:gd name="T14" fmla="*/ 0 w 410"/>
                <a:gd name="T15" fmla="*/ 0 h 386"/>
                <a:gd name="T16" fmla="*/ 0 w 410"/>
                <a:gd name="T17" fmla="*/ 0 h 386"/>
                <a:gd name="T18" fmla="*/ 0 w 410"/>
                <a:gd name="T19" fmla="*/ 0 h 386"/>
                <a:gd name="T20" fmla="*/ 0 w 410"/>
                <a:gd name="T21" fmla="*/ 0 h 386"/>
                <a:gd name="T22" fmla="*/ 0 w 410"/>
                <a:gd name="T23" fmla="*/ 0 h 386"/>
                <a:gd name="T24" fmla="*/ 0 w 410"/>
                <a:gd name="T25" fmla="*/ 0 h 386"/>
                <a:gd name="T26" fmla="*/ 0 w 410"/>
                <a:gd name="T27" fmla="*/ 0 h 386"/>
                <a:gd name="T28" fmla="*/ 0 w 410"/>
                <a:gd name="T29" fmla="*/ 0 h 386"/>
                <a:gd name="T30" fmla="*/ 0 w 410"/>
                <a:gd name="T31" fmla="*/ 0 h 386"/>
                <a:gd name="T32" fmla="*/ 0 w 410"/>
                <a:gd name="T33" fmla="*/ 0 h 386"/>
                <a:gd name="T34" fmla="*/ 0 w 410"/>
                <a:gd name="T35" fmla="*/ 0 h 386"/>
                <a:gd name="T36" fmla="*/ 0 w 410"/>
                <a:gd name="T37" fmla="*/ 0 h 386"/>
                <a:gd name="T38" fmla="*/ 0 w 410"/>
                <a:gd name="T39" fmla="*/ 0 h 386"/>
                <a:gd name="T40" fmla="*/ 0 w 410"/>
                <a:gd name="T41" fmla="*/ 0 h 386"/>
                <a:gd name="T42" fmla="*/ 0 w 410"/>
                <a:gd name="T43" fmla="*/ 0 h 386"/>
                <a:gd name="T44" fmla="*/ 0 w 410"/>
                <a:gd name="T45" fmla="*/ 0 h 386"/>
                <a:gd name="T46" fmla="*/ 0 w 410"/>
                <a:gd name="T47" fmla="*/ 0 h 386"/>
                <a:gd name="T48" fmla="*/ 0 w 410"/>
                <a:gd name="T49" fmla="*/ 0 h 386"/>
                <a:gd name="T50" fmla="*/ 0 w 410"/>
                <a:gd name="T51" fmla="*/ 0 h 386"/>
                <a:gd name="T52" fmla="*/ 0 w 410"/>
                <a:gd name="T53" fmla="*/ 0 h 386"/>
                <a:gd name="T54" fmla="*/ 0 w 410"/>
                <a:gd name="T55" fmla="*/ 0 h 386"/>
                <a:gd name="T56" fmla="*/ 0 w 410"/>
                <a:gd name="T57" fmla="*/ 0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6" name="Freeform 35">
              <a:extLst>
                <a:ext uri="{FF2B5EF4-FFF2-40B4-BE49-F238E27FC236}">
                  <a16:creationId xmlns:a16="http://schemas.microsoft.com/office/drawing/2014/main" id="{3379F1F4-2E4B-DC3C-5329-27AEFB417EBD}"/>
                </a:ext>
              </a:extLst>
            </p:cNvPr>
            <p:cNvSpPr>
              <a:spLocks/>
            </p:cNvSpPr>
            <p:nvPr userDrawn="1"/>
          </p:nvSpPr>
          <p:spPr bwMode="auto">
            <a:xfrm>
              <a:off x="1100138" y="279400"/>
              <a:ext cx="42863" cy="33338"/>
            </a:xfrm>
            <a:custGeom>
              <a:avLst/>
              <a:gdLst>
                <a:gd name="T0" fmla="*/ 0 w 372"/>
                <a:gd name="T1" fmla="*/ 0 h 282"/>
                <a:gd name="T2" fmla="*/ 0 w 372"/>
                <a:gd name="T3" fmla="*/ 0 h 282"/>
                <a:gd name="T4" fmla="*/ 0 w 372"/>
                <a:gd name="T5" fmla="*/ 0 h 282"/>
                <a:gd name="T6" fmla="*/ 0 w 372"/>
                <a:gd name="T7" fmla="*/ 0 h 282"/>
                <a:gd name="T8" fmla="*/ 0 w 372"/>
                <a:gd name="T9" fmla="*/ 0 h 282"/>
                <a:gd name="T10" fmla="*/ 0 w 372"/>
                <a:gd name="T11" fmla="*/ 0 h 282"/>
                <a:gd name="T12" fmla="*/ 0 w 372"/>
                <a:gd name="T13" fmla="*/ 0 h 282"/>
                <a:gd name="T14" fmla="*/ 0 w 372"/>
                <a:gd name="T15" fmla="*/ 0 h 282"/>
                <a:gd name="T16" fmla="*/ 0 w 372"/>
                <a:gd name="T17" fmla="*/ 0 h 282"/>
                <a:gd name="T18" fmla="*/ 0 w 372"/>
                <a:gd name="T19" fmla="*/ 0 h 282"/>
                <a:gd name="T20" fmla="*/ 0 w 372"/>
                <a:gd name="T21" fmla="*/ 0 h 282"/>
                <a:gd name="T22" fmla="*/ 0 w 372"/>
                <a:gd name="T23" fmla="*/ 0 h 282"/>
                <a:gd name="T24" fmla="*/ 0 w 372"/>
                <a:gd name="T25" fmla="*/ 0 h 282"/>
                <a:gd name="T26" fmla="*/ 0 w 372"/>
                <a:gd name="T27" fmla="*/ 0 h 282"/>
                <a:gd name="T28" fmla="*/ 0 w 372"/>
                <a:gd name="T29" fmla="*/ 0 h 282"/>
                <a:gd name="T30" fmla="*/ 0 w 372"/>
                <a:gd name="T31" fmla="*/ 0 h 282"/>
                <a:gd name="T32" fmla="*/ 0 w 372"/>
                <a:gd name="T33" fmla="*/ 0 h 282"/>
                <a:gd name="T34" fmla="*/ 0 w 372"/>
                <a:gd name="T35" fmla="*/ 0 h 282"/>
                <a:gd name="T36" fmla="*/ 0 w 372"/>
                <a:gd name="T37" fmla="*/ 0 h 282"/>
                <a:gd name="T38" fmla="*/ 0 w 372"/>
                <a:gd name="T39" fmla="*/ 0 h 282"/>
                <a:gd name="T40" fmla="*/ 0 w 372"/>
                <a:gd name="T41" fmla="*/ 0 h 282"/>
                <a:gd name="T42" fmla="*/ 0 w 372"/>
                <a:gd name="T43" fmla="*/ 0 h 282"/>
                <a:gd name="T44" fmla="*/ 0 w 372"/>
                <a:gd name="T45" fmla="*/ 0 h 282"/>
                <a:gd name="T46" fmla="*/ 0 w 372"/>
                <a:gd name="T47" fmla="*/ 0 h 282"/>
                <a:gd name="T48" fmla="*/ 0 w 372"/>
                <a:gd name="T49" fmla="*/ 0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7" name="Freeform 36">
              <a:extLst>
                <a:ext uri="{FF2B5EF4-FFF2-40B4-BE49-F238E27FC236}">
                  <a16:creationId xmlns:a16="http://schemas.microsoft.com/office/drawing/2014/main" id="{15053FE9-386D-10AF-0F04-71601C5E434A}"/>
                </a:ext>
              </a:extLst>
            </p:cNvPr>
            <p:cNvSpPr>
              <a:spLocks/>
            </p:cNvSpPr>
            <p:nvPr userDrawn="1"/>
          </p:nvSpPr>
          <p:spPr bwMode="auto">
            <a:xfrm>
              <a:off x="1114426" y="325438"/>
              <a:ext cx="41275" cy="31750"/>
            </a:xfrm>
            <a:custGeom>
              <a:avLst/>
              <a:gdLst>
                <a:gd name="T0" fmla="*/ 0 w 367"/>
                <a:gd name="T1" fmla="*/ 0 h 274"/>
                <a:gd name="T2" fmla="*/ 0 w 367"/>
                <a:gd name="T3" fmla="*/ 0 h 274"/>
                <a:gd name="T4" fmla="*/ 0 w 367"/>
                <a:gd name="T5" fmla="*/ 0 h 274"/>
                <a:gd name="T6" fmla="*/ 0 w 367"/>
                <a:gd name="T7" fmla="*/ 0 h 274"/>
                <a:gd name="T8" fmla="*/ 0 w 367"/>
                <a:gd name="T9" fmla="*/ 0 h 274"/>
                <a:gd name="T10" fmla="*/ 0 w 367"/>
                <a:gd name="T11" fmla="*/ 0 h 274"/>
                <a:gd name="T12" fmla="*/ 0 w 367"/>
                <a:gd name="T13" fmla="*/ 0 h 274"/>
                <a:gd name="T14" fmla="*/ 0 w 367"/>
                <a:gd name="T15" fmla="*/ 0 h 274"/>
                <a:gd name="T16" fmla="*/ 0 w 367"/>
                <a:gd name="T17" fmla="*/ 0 h 274"/>
                <a:gd name="T18" fmla="*/ 0 w 367"/>
                <a:gd name="T19" fmla="*/ 0 h 274"/>
                <a:gd name="T20" fmla="*/ 0 w 367"/>
                <a:gd name="T21" fmla="*/ 0 h 274"/>
                <a:gd name="T22" fmla="*/ 0 w 367"/>
                <a:gd name="T23" fmla="*/ 0 h 274"/>
                <a:gd name="T24" fmla="*/ 0 w 367"/>
                <a:gd name="T25" fmla="*/ 0 h 274"/>
                <a:gd name="T26" fmla="*/ 0 w 367"/>
                <a:gd name="T27" fmla="*/ 0 h 274"/>
                <a:gd name="T28" fmla="*/ 0 w 367"/>
                <a:gd name="T29" fmla="*/ 0 h 274"/>
                <a:gd name="T30" fmla="*/ 0 w 367"/>
                <a:gd name="T31" fmla="*/ 0 h 274"/>
                <a:gd name="T32" fmla="*/ 0 w 367"/>
                <a:gd name="T33" fmla="*/ 0 h 274"/>
                <a:gd name="T34" fmla="*/ 0 w 367"/>
                <a:gd name="T35" fmla="*/ 0 h 274"/>
                <a:gd name="T36" fmla="*/ 0 w 367"/>
                <a:gd name="T37" fmla="*/ 0 h 274"/>
                <a:gd name="T38" fmla="*/ 0 w 367"/>
                <a:gd name="T39" fmla="*/ 0 h 274"/>
                <a:gd name="T40" fmla="*/ 0 w 367"/>
                <a:gd name="T41" fmla="*/ 0 h 274"/>
                <a:gd name="T42" fmla="*/ 0 w 367"/>
                <a:gd name="T43" fmla="*/ 0 h 274"/>
                <a:gd name="T44" fmla="*/ 0 w 367"/>
                <a:gd name="T45" fmla="*/ 0 h 274"/>
                <a:gd name="T46" fmla="*/ 0 w 367"/>
                <a:gd name="T47" fmla="*/ 0 h 274"/>
                <a:gd name="T48" fmla="*/ 0 w 367"/>
                <a:gd name="T49" fmla="*/ 0 h 274"/>
                <a:gd name="T50" fmla="*/ 0 w 367"/>
                <a:gd name="T51" fmla="*/ 0 h 274"/>
                <a:gd name="T52" fmla="*/ 0 w 367"/>
                <a:gd name="T53" fmla="*/ 0 h 274"/>
                <a:gd name="T54" fmla="*/ 0 w 367"/>
                <a:gd name="T55" fmla="*/ 0 h 274"/>
                <a:gd name="T56" fmla="*/ 0 w 367"/>
                <a:gd name="T57" fmla="*/ 0 h 274"/>
                <a:gd name="T58" fmla="*/ 0 w 367"/>
                <a:gd name="T59" fmla="*/ 0 h 274"/>
                <a:gd name="T60" fmla="*/ 0 w 367"/>
                <a:gd name="T61" fmla="*/ 0 h 274"/>
                <a:gd name="T62" fmla="*/ 0 w 367"/>
                <a:gd name="T63" fmla="*/ 0 h 274"/>
                <a:gd name="T64" fmla="*/ 0 w 367"/>
                <a:gd name="T65" fmla="*/ 0 h 274"/>
                <a:gd name="T66" fmla="*/ 0 w 367"/>
                <a:gd name="T67" fmla="*/ 0 h 274"/>
                <a:gd name="T68" fmla="*/ 0 w 367"/>
                <a:gd name="T69" fmla="*/ 0 h 274"/>
                <a:gd name="T70" fmla="*/ 0 w 367"/>
                <a:gd name="T71" fmla="*/ 0 h 274"/>
                <a:gd name="T72" fmla="*/ 0 w 367"/>
                <a:gd name="T73" fmla="*/ 0 h 274"/>
                <a:gd name="T74" fmla="*/ 0 w 367"/>
                <a:gd name="T75" fmla="*/ 0 h 274"/>
                <a:gd name="T76" fmla="*/ 0 w 367"/>
                <a:gd name="T77" fmla="*/ 0 h 274"/>
                <a:gd name="T78" fmla="*/ 0 w 367"/>
                <a:gd name="T79" fmla="*/ 0 h 274"/>
                <a:gd name="T80" fmla="*/ 0 w 367"/>
                <a:gd name="T81" fmla="*/ 0 h 274"/>
                <a:gd name="T82" fmla="*/ 0 w 367"/>
                <a:gd name="T83" fmla="*/ 0 h 274"/>
                <a:gd name="T84" fmla="*/ 0 w 367"/>
                <a:gd name="T85" fmla="*/ 0 h 274"/>
                <a:gd name="T86" fmla="*/ 0 w 367"/>
                <a:gd name="T87" fmla="*/ 0 h 274"/>
                <a:gd name="T88" fmla="*/ 0 w 367"/>
                <a:gd name="T89" fmla="*/ 0 h 274"/>
                <a:gd name="T90" fmla="*/ 0 w 367"/>
                <a:gd name="T91" fmla="*/ 0 h 274"/>
                <a:gd name="T92" fmla="*/ 0 w 367"/>
                <a:gd name="T93" fmla="*/ 0 h 274"/>
                <a:gd name="T94" fmla="*/ 0 w 367"/>
                <a:gd name="T95" fmla="*/ 0 h 274"/>
                <a:gd name="T96" fmla="*/ 0 w 367"/>
                <a:gd name="T97" fmla="*/ 0 h 274"/>
                <a:gd name="T98" fmla="*/ 0 w 367"/>
                <a:gd name="T99" fmla="*/ 0 h 274"/>
                <a:gd name="T100" fmla="*/ 0 w 367"/>
                <a:gd name="T101" fmla="*/ 0 h 274"/>
                <a:gd name="T102" fmla="*/ 0 w 367"/>
                <a:gd name="T103" fmla="*/ 0 h 274"/>
                <a:gd name="T104" fmla="*/ 0 w 367"/>
                <a:gd name="T105" fmla="*/ 0 h 274"/>
                <a:gd name="T106" fmla="*/ 0 w 367"/>
                <a:gd name="T107" fmla="*/ 0 h 274"/>
                <a:gd name="T108" fmla="*/ 0 w 367"/>
                <a:gd name="T109" fmla="*/ 0 h 274"/>
                <a:gd name="T110" fmla="*/ 0 w 367"/>
                <a:gd name="T111" fmla="*/ 0 h 274"/>
                <a:gd name="T112" fmla="*/ 0 w 367"/>
                <a:gd name="T113" fmla="*/ 0 h 274"/>
                <a:gd name="T114" fmla="*/ 0 w 367"/>
                <a:gd name="T115" fmla="*/ 0 h 274"/>
                <a:gd name="T116" fmla="*/ 0 w 367"/>
                <a:gd name="T117" fmla="*/ 0 h 274"/>
                <a:gd name="T118" fmla="*/ 0 w 367"/>
                <a:gd name="T119" fmla="*/ 0 h 274"/>
                <a:gd name="T120" fmla="*/ 0 w 367"/>
                <a:gd name="T121" fmla="*/ 0 h 274"/>
                <a:gd name="T122" fmla="*/ 0 w 367"/>
                <a:gd name="T123" fmla="*/ 0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8" name="Freeform 37">
              <a:extLst>
                <a:ext uri="{FF2B5EF4-FFF2-40B4-BE49-F238E27FC236}">
                  <a16:creationId xmlns:a16="http://schemas.microsoft.com/office/drawing/2014/main" id="{F90E255D-76FA-8771-5978-D9BBA7FB1368}"/>
                </a:ext>
              </a:extLst>
            </p:cNvPr>
            <p:cNvSpPr>
              <a:spLocks/>
            </p:cNvSpPr>
            <p:nvPr userDrawn="1"/>
          </p:nvSpPr>
          <p:spPr bwMode="auto">
            <a:xfrm>
              <a:off x="1139826" y="377825"/>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0 w 94"/>
                <a:gd name="T29" fmla="*/ 0 h 90"/>
                <a:gd name="T30" fmla="*/ 0 w 94"/>
                <a:gd name="T31" fmla="*/ 0 h 90"/>
                <a:gd name="T32" fmla="*/ 0 w 94"/>
                <a:gd name="T33" fmla="*/ 0 h 90"/>
                <a:gd name="T34" fmla="*/ 0 w 94"/>
                <a:gd name="T35" fmla="*/ 0 h 90"/>
                <a:gd name="T36" fmla="*/ 0 w 94"/>
                <a:gd name="T37" fmla="*/ 0 h 90"/>
                <a:gd name="T38" fmla="*/ 0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9" name="Freeform 38">
              <a:extLst>
                <a:ext uri="{FF2B5EF4-FFF2-40B4-BE49-F238E27FC236}">
                  <a16:creationId xmlns:a16="http://schemas.microsoft.com/office/drawing/2014/main" id="{DFB0421F-6762-A44E-325F-034A96B9110C}"/>
                </a:ext>
              </a:extLst>
            </p:cNvPr>
            <p:cNvSpPr>
              <a:spLocks/>
            </p:cNvSpPr>
            <p:nvPr userDrawn="1"/>
          </p:nvSpPr>
          <p:spPr bwMode="auto">
            <a:xfrm>
              <a:off x="1125538" y="407988"/>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0 w 341"/>
                <a:gd name="T13" fmla="*/ 0 h 271"/>
                <a:gd name="T14" fmla="*/ 0 w 341"/>
                <a:gd name="T15" fmla="*/ 0 h 271"/>
                <a:gd name="T16" fmla="*/ 0 w 341"/>
                <a:gd name="T17" fmla="*/ 0 h 271"/>
                <a:gd name="T18" fmla="*/ 0 w 341"/>
                <a:gd name="T19" fmla="*/ 0 h 271"/>
                <a:gd name="T20" fmla="*/ 0 w 341"/>
                <a:gd name="T21" fmla="*/ 0 h 271"/>
                <a:gd name="T22" fmla="*/ 0 w 341"/>
                <a:gd name="T23" fmla="*/ 0 h 271"/>
                <a:gd name="T24" fmla="*/ 0 w 341"/>
                <a:gd name="T25" fmla="*/ 0 h 271"/>
                <a:gd name="T26" fmla="*/ 0 w 341"/>
                <a:gd name="T27" fmla="*/ 0 h 271"/>
                <a:gd name="T28" fmla="*/ 0 w 341"/>
                <a:gd name="T29" fmla="*/ 0 h 271"/>
                <a:gd name="T30" fmla="*/ 0 w 341"/>
                <a:gd name="T31" fmla="*/ 0 h 271"/>
                <a:gd name="T32" fmla="*/ 0 w 341"/>
                <a:gd name="T33" fmla="*/ 0 h 271"/>
                <a:gd name="T34" fmla="*/ 0 w 341"/>
                <a:gd name="T35" fmla="*/ 0 h 271"/>
                <a:gd name="T36" fmla="*/ 0 w 341"/>
                <a:gd name="T37" fmla="*/ 0 h 271"/>
                <a:gd name="T38" fmla="*/ 0 w 341"/>
                <a:gd name="T39" fmla="*/ 0 h 271"/>
                <a:gd name="T40" fmla="*/ 0 w 341"/>
                <a:gd name="T41" fmla="*/ 0 h 271"/>
                <a:gd name="T42" fmla="*/ 0 w 341"/>
                <a:gd name="T43" fmla="*/ 0 h 271"/>
                <a:gd name="T44" fmla="*/ 0 w 341"/>
                <a:gd name="T45" fmla="*/ 0 h 271"/>
                <a:gd name="T46" fmla="*/ 0 w 341"/>
                <a:gd name="T47" fmla="*/ 0 h 271"/>
                <a:gd name="T48" fmla="*/ 0 w 341"/>
                <a:gd name="T49" fmla="*/ 0 h 271"/>
                <a:gd name="T50" fmla="*/ 0 w 341"/>
                <a:gd name="T51" fmla="*/ 0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0" name="Freeform 39">
              <a:extLst>
                <a:ext uri="{FF2B5EF4-FFF2-40B4-BE49-F238E27FC236}">
                  <a16:creationId xmlns:a16="http://schemas.microsoft.com/office/drawing/2014/main" id="{0E5D29AD-7B46-67D4-B46F-B56A0D1C66BD}"/>
                </a:ext>
              </a:extLst>
            </p:cNvPr>
            <p:cNvSpPr>
              <a:spLocks/>
            </p:cNvSpPr>
            <p:nvPr userDrawn="1"/>
          </p:nvSpPr>
          <p:spPr bwMode="auto">
            <a:xfrm>
              <a:off x="1125538" y="457200"/>
              <a:ext cx="39688" cy="39688"/>
            </a:xfrm>
            <a:custGeom>
              <a:avLst/>
              <a:gdLst>
                <a:gd name="T0" fmla="*/ 0 w 347"/>
                <a:gd name="T1" fmla="*/ 0 h 354"/>
                <a:gd name="T2" fmla="*/ 0 w 347"/>
                <a:gd name="T3" fmla="*/ 0 h 354"/>
                <a:gd name="T4" fmla="*/ 0 w 347"/>
                <a:gd name="T5" fmla="*/ 0 h 354"/>
                <a:gd name="T6" fmla="*/ 0 w 347"/>
                <a:gd name="T7" fmla="*/ 0 h 354"/>
                <a:gd name="T8" fmla="*/ 0 w 347"/>
                <a:gd name="T9" fmla="*/ 0 h 354"/>
                <a:gd name="T10" fmla="*/ 0 w 347"/>
                <a:gd name="T11" fmla="*/ 0 h 354"/>
                <a:gd name="T12" fmla="*/ 0 w 347"/>
                <a:gd name="T13" fmla="*/ 0 h 354"/>
                <a:gd name="T14" fmla="*/ 0 w 347"/>
                <a:gd name="T15" fmla="*/ 0 h 354"/>
                <a:gd name="T16" fmla="*/ 0 w 347"/>
                <a:gd name="T17" fmla="*/ 0 h 354"/>
                <a:gd name="T18" fmla="*/ 0 w 347"/>
                <a:gd name="T19" fmla="*/ 0 h 354"/>
                <a:gd name="T20" fmla="*/ 0 w 347"/>
                <a:gd name="T21" fmla="*/ 0 h 354"/>
                <a:gd name="T22" fmla="*/ 0 w 347"/>
                <a:gd name="T23" fmla="*/ 0 h 354"/>
                <a:gd name="T24" fmla="*/ 0 w 347"/>
                <a:gd name="T25" fmla="*/ 0 h 354"/>
                <a:gd name="T26" fmla="*/ 0 w 347"/>
                <a:gd name="T27" fmla="*/ 0 h 354"/>
                <a:gd name="T28" fmla="*/ 0 w 347"/>
                <a:gd name="T29" fmla="*/ 0 h 354"/>
                <a:gd name="T30" fmla="*/ 0 w 347"/>
                <a:gd name="T31" fmla="*/ 0 h 354"/>
                <a:gd name="T32" fmla="*/ 0 w 347"/>
                <a:gd name="T33" fmla="*/ 0 h 354"/>
                <a:gd name="T34" fmla="*/ 0 w 347"/>
                <a:gd name="T35" fmla="*/ 0 h 354"/>
                <a:gd name="T36" fmla="*/ 0 w 347"/>
                <a:gd name="T37" fmla="*/ 0 h 354"/>
                <a:gd name="T38" fmla="*/ 0 w 347"/>
                <a:gd name="T39" fmla="*/ 0 h 354"/>
                <a:gd name="T40" fmla="*/ 0 w 347"/>
                <a:gd name="T41" fmla="*/ 0 h 354"/>
                <a:gd name="T42" fmla="*/ 0 w 347"/>
                <a:gd name="T43" fmla="*/ 0 h 354"/>
                <a:gd name="T44" fmla="*/ 0 w 347"/>
                <a:gd name="T45" fmla="*/ 0 h 354"/>
                <a:gd name="T46" fmla="*/ 0 w 347"/>
                <a:gd name="T47" fmla="*/ 0 h 354"/>
                <a:gd name="T48" fmla="*/ 0 w 347"/>
                <a:gd name="T49" fmla="*/ 0 h 354"/>
                <a:gd name="T50" fmla="*/ 0 w 347"/>
                <a:gd name="T51" fmla="*/ 0 h 354"/>
                <a:gd name="T52" fmla="*/ 0 w 347"/>
                <a:gd name="T53" fmla="*/ 0 h 354"/>
                <a:gd name="T54" fmla="*/ 0 w 347"/>
                <a:gd name="T55" fmla="*/ 0 h 354"/>
                <a:gd name="T56" fmla="*/ 0 w 347"/>
                <a:gd name="T57" fmla="*/ 0 h 354"/>
                <a:gd name="T58" fmla="*/ 0 w 347"/>
                <a:gd name="T59" fmla="*/ 0 h 354"/>
                <a:gd name="T60" fmla="*/ 0 w 347"/>
                <a:gd name="T61" fmla="*/ 0 h 354"/>
                <a:gd name="T62" fmla="*/ 0 w 347"/>
                <a:gd name="T63" fmla="*/ 0 h 354"/>
                <a:gd name="T64" fmla="*/ 0 w 347"/>
                <a:gd name="T65" fmla="*/ 0 h 354"/>
                <a:gd name="T66" fmla="*/ 0 w 347"/>
                <a:gd name="T67" fmla="*/ 0 h 354"/>
                <a:gd name="T68" fmla="*/ 0 w 347"/>
                <a:gd name="T69" fmla="*/ 0 h 354"/>
                <a:gd name="T70" fmla="*/ 0 w 347"/>
                <a:gd name="T71" fmla="*/ 0 h 354"/>
                <a:gd name="T72" fmla="*/ 0 w 347"/>
                <a:gd name="T73" fmla="*/ 0 h 354"/>
                <a:gd name="T74" fmla="*/ 0 w 347"/>
                <a:gd name="T75" fmla="*/ 0 h 354"/>
                <a:gd name="T76" fmla="*/ 0 w 347"/>
                <a:gd name="T77" fmla="*/ 0 h 354"/>
                <a:gd name="T78" fmla="*/ 0 w 347"/>
                <a:gd name="T79" fmla="*/ 0 h 354"/>
                <a:gd name="T80" fmla="*/ 0 w 347"/>
                <a:gd name="T81" fmla="*/ 0 h 354"/>
                <a:gd name="T82" fmla="*/ 0 w 347"/>
                <a:gd name="T83" fmla="*/ 0 h 354"/>
                <a:gd name="T84" fmla="*/ 0 w 347"/>
                <a:gd name="T85" fmla="*/ 0 h 354"/>
                <a:gd name="T86" fmla="*/ 0 w 347"/>
                <a:gd name="T87" fmla="*/ 0 h 354"/>
                <a:gd name="T88" fmla="*/ 0 w 347"/>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1" name="Freeform 40">
              <a:extLst>
                <a:ext uri="{FF2B5EF4-FFF2-40B4-BE49-F238E27FC236}">
                  <a16:creationId xmlns:a16="http://schemas.microsoft.com/office/drawing/2014/main" id="{8800AAD3-7327-57B0-DC1F-B464A192AE0A}"/>
                </a:ext>
              </a:extLst>
            </p:cNvPr>
            <p:cNvSpPr>
              <a:spLocks noEditPoints="1"/>
            </p:cNvSpPr>
            <p:nvPr userDrawn="1"/>
          </p:nvSpPr>
          <p:spPr bwMode="auto">
            <a:xfrm>
              <a:off x="1120776" y="514350"/>
              <a:ext cx="39688" cy="39688"/>
            </a:xfrm>
            <a:custGeom>
              <a:avLst/>
              <a:gdLst>
                <a:gd name="T0" fmla="*/ 0 w 361"/>
                <a:gd name="T1" fmla="*/ 0 h 338"/>
                <a:gd name="T2" fmla="*/ 0 w 361"/>
                <a:gd name="T3" fmla="*/ 0 h 338"/>
                <a:gd name="T4" fmla="*/ 0 w 361"/>
                <a:gd name="T5" fmla="*/ 0 h 338"/>
                <a:gd name="T6" fmla="*/ 0 w 361"/>
                <a:gd name="T7" fmla="*/ 0 h 338"/>
                <a:gd name="T8" fmla="*/ 0 w 361"/>
                <a:gd name="T9" fmla="*/ 0 h 338"/>
                <a:gd name="T10" fmla="*/ 0 w 361"/>
                <a:gd name="T11" fmla="*/ 0 h 338"/>
                <a:gd name="T12" fmla="*/ 0 w 361"/>
                <a:gd name="T13" fmla="*/ 0 h 338"/>
                <a:gd name="T14" fmla="*/ 0 w 361"/>
                <a:gd name="T15" fmla="*/ 0 h 338"/>
                <a:gd name="T16" fmla="*/ 0 w 361"/>
                <a:gd name="T17" fmla="*/ 0 h 338"/>
                <a:gd name="T18" fmla="*/ 0 w 361"/>
                <a:gd name="T19" fmla="*/ 0 h 338"/>
                <a:gd name="T20" fmla="*/ 0 w 361"/>
                <a:gd name="T21" fmla="*/ 0 h 338"/>
                <a:gd name="T22" fmla="*/ 0 w 361"/>
                <a:gd name="T23" fmla="*/ 0 h 338"/>
                <a:gd name="T24" fmla="*/ 0 w 361"/>
                <a:gd name="T25" fmla="*/ 0 h 338"/>
                <a:gd name="T26" fmla="*/ 0 w 361"/>
                <a:gd name="T27" fmla="*/ 0 h 338"/>
                <a:gd name="T28" fmla="*/ 0 w 361"/>
                <a:gd name="T29" fmla="*/ 0 h 338"/>
                <a:gd name="T30" fmla="*/ 0 w 361"/>
                <a:gd name="T31" fmla="*/ 0 h 338"/>
                <a:gd name="T32" fmla="*/ 0 w 361"/>
                <a:gd name="T33" fmla="*/ 0 h 338"/>
                <a:gd name="T34" fmla="*/ 0 w 361"/>
                <a:gd name="T35" fmla="*/ 0 h 338"/>
                <a:gd name="T36" fmla="*/ 0 w 361"/>
                <a:gd name="T37" fmla="*/ 0 h 338"/>
                <a:gd name="T38" fmla="*/ 0 w 361"/>
                <a:gd name="T39" fmla="*/ 0 h 338"/>
                <a:gd name="T40" fmla="*/ 0 w 361"/>
                <a:gd name="T41" fmla="*/ 0 h 338"/>
                <a:gd name="T42" fmla="*/ 0 w 361"/>
                <a:gd name="T43" fmla="*/ 0 h 338"/>
                <a:gd name="T44" fmla="*/ 0 w 361"/>
                <a:gd name="T45" fmla="*/ 0 h 338"/>
                <a:gd name="T46" fmla="*/ 0 w 361"/>
                <a:gd name="T47" fmla="*/ 0 h 338"/>
                <a:gd name="T48" fmla="*/ 0 w 361"/>
                <a:gd name="T49" fmla="*/ 0 h 338"/>
                <a:gd name="T50" fmla="*/ 0 w 361"/>
                <a:gd name="T51" fmla="*/ 0 h 338"/>
                <a:gd name="T52" fmla="*/ 0 w 361"/>
                <a:gd name="T53" fmla="*/ 0 h 338"/>
                <a:gd name="T54" fmla="*/ 0 w 361"/>
                <a:gd name="T55" fmla="*/ 0 h 338"/>
                <a:gd name="T56" fmla="*/ 0 w 361"/>
                <a:gd name="T57" fmla="*/ 0 h 338"/>
                <a:gd name="T58" fmla="*/ 0 w 361"/>
                <a:gd name="T59" fmla="*/ 0 h 338"/>
                <a:gd name="T60" fmla="*/ 0 w 361"/>
                <a:gd name="T61" fmla="*/ 0 h 338"/>
                <a:gd name="T62" fmla="*/ 0 w 361"/>
                <a:gd name="T63" fmla="*/ 0 h 338"/>
                <a:gd name="T64" fmla="*/ 0 w 361"/>
                <a:gd name="T65" fmla="*/ 0 h 338"/>
                <a:gd name="T66" fmla="*/ 0 w 361"/>
                <a:gd name="T67" fmla="*/ 0 h 338"/>
                <a:gd name="T68" fmla="*/ 0 w 361"/>
                <a:gd name="T69" fmla="*/ 0 h 338"/>
                <a:gd name="T70" fmla="*/ 0 w 361"/>
                <a:gd name="T71" fmla="*/ 0 h 338"/>
                <a:gd name="T72" fmla="*/ 0 w 361"/>
                <a:gd name="T73" fmla="*/ 0 h 338"/>
                <a:gd name="T74" fmla="*/ 0 w 361"/>
                <a:gd name="T75" fmla="*/ 0 h 338"/>
                <a:gd name="T76" fmla="*/ 0 w 361"/>
                <a:gd name="T77" fmla="*/ 0 h 338"/>
                <a:gd name="T78" fmla="*/ 0 w 361"/>
                <a:gd name="T79" fmla="*/ 0 h 338"/>
                <a:gd name="T80" fmla="*/ 0 w 361"/>
                <a:gd name="T81" fmla="*/ 0 h 338"/>
                <a:gd name="T82" fmla="*/ 0 w 361"/>
                <a:gd name="T83" fmla="*/ 0 h 338"/>
                <a:gd name="T84" fmla="*/ 0 w 361"/>
                <a:gd name="T85" fmla="*/ 0 h 338"/>
                <a:gd name="T86" fmla="*/ 0 w 361"/>
                <a:gd name="T87" fmla="*/ 0 h 338"/>
                <a:gd name="T88" fmla="*/ 0 w 361"/>
                <a:gd name="T89" fmla="*/ 0 h 338"/>
                <a:gd name="T90" fmla="*/ 0 w 361"/>
                <a:gd name="T91" fmla="*/ 0 h 338"/>
                <a:gd name="T92" fmla="*/ 0 w 361"/>
                <a:gd name="T93" fmla="*/ 0 h 338"/>
                <a:gd name="T94" fmla="*/ 0 w 361"/>
                <a:gd name="T95" fmla="*/ 0 h 338"/>
                <a:gd name="T96" fmla="*/ 0 w 361"/>
                <a:gd name="T97" fmla="*/ 0 h 338"/>
                <a:gd name="T98" fmla="*/ 0 w 361"/>
                <a:gd name="T99" fmla="*/ 0 h 338"/>
                <a:gd name="T100" fmla="*/ 0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2" name="Freeform 41">
              <a:extLst>
                <a:ext uri="{FF2B5EF4-FFF2-40B4-BE49-F238E27FC236}">
                  <a16:creationId xmlns:a16="http://schemas.microsoft.com/office/drawing/2014/main" id="{F4AECF90-8995-539A-30C7-7F8AA523FDEA}"/>
                </a:ext>
              </a:extLst>
            </p:cNvPr>
            <p:cNvSpPr>
              <a:spLocks/>
            </p:cNvSpPr>
            <p:nvPr userDrawn="1"/>
          </p:nvSpPr>
          <p:spPr bwMode="auto">
            <a:xfrm>
              <a:off x="1104901" y="568325"/>
              <a:ext cx="44450" cy="38100"/>
            </a:xfrm>
            <a:custGeom>
              <a:avLst/>
              <a:gdLst>
                <a:gd name="T0" fmla="*/ 0 w 398"/>
                <a:gd name="T1" fmla="*/ 0 h 347"/>
                <a:gd name="T2" fmla="*/ 0 w 398"/>
                <a:gd name="T3" fmla="*/ 0 h 347"/>
                <a:gd name="T4" fmla="*/ 0 w 398"/>
                <a:gd name="T5" fmla="*/ 0 h 347"/>
                <a:gd name="T6" fmla="*/ 0 w 398"/>
                <a:gd name="T7" fmla="*/ 0 h 347"/>
                <a:gd name="T8" fmla="*/ 0 w 398"/>
                <a:gd name="T9" fmla="*/ 0 h 347"/>
                <a:gd name="T10" fmla="*/ 0 w 398"/>
                <a:gd name="T11" fmla="*/ 0 h 347"/>
                <a:gd name="T12" fmla="*/ 0 w 398"/>
                <a:gd name="T13" fmla="*/ 0 h 347"/>
                <a:gd name="T14" fmla="*/ 0 w 398"/>
                <a:gd name="T15" fmla="*/ 0 h 347"/>
                <a:gd name="T16" fmla="*/ 0 w 398"/>
                <a:gd name="T17" fmla="*/ 0 h 347"/>
                <a:gd name="T18" fmla="*/ 0 w 398"/>
                <a:gd name="T19" fmla="*/ 0 h 347"/>
                <a:gd name="T20" fmla="*/ 0 w 398"/>
                <a:gd name="T21" fmla="*/ 0 h 347"/>
                <a:gd name="T22" fmla="*/ 0 w 398"/>
                <a:gd name="T23" fmla="*/ 0 h 347"/>
                <a:gd name="T24" fmla="*/ 0 w 398"/>
                <a:gd name="T25" fmla="*/ 0 h 347"/>
                <a:gd name="T26" fmla="*/ 0 w 398"/>
                <a:gd name="T27" fmla="*/ 0 h 347"/>
                <a:gd name="T28" fmla="*/ 0 w 398"/>
                <a:gd name="T29" fmla="*/ 0 h 347"/>
                <a:gd name="T30" fmla="*/ 0 w 398"/>
                <a:gd name="T31" fmla="*/ 0 h 347"/>
                <a:gd name="T32" fmla="*/ 0 w 398"/>
                <a:gd name="T33" fmla="*/ 0 h 347"/>
                <a:gd name="T34" fmla="*/ 0 w 398"/>
                <a:gd name="T35" fmla="*/ 0 h 347"/>
                <a:gd name="T36" fmla="*/ 0 w 398"/>
                <a:gd name="T37" fmla="*/ 0 h 347"/>
                <a:gd name="T38" fmla="*/ 0 w 398"/>
                <a:gd name="T39" fmla="*/ 0 h 347"/>
                <a:gd name="T40" fmla="*/ 0 w 398"/>
                <a:gd name="T41" fmla="*/ 0 h 347"/>
                <a:gd name="T42" fmla="*/ 0 w 398"/>
                <a:gd name="T43" fmla="*/ 0 h 347"/>
                <a:gd name="T44" fmla="*/ 0 w 398"/>
                <a:gd name="T45" fmla="*/ 0 h 347"/>
                <a:gd name="T46" fmla="*/ 0 w 398"/>
                <a:gd name="T47" fmla="*/ 0 h 347"/>
                <a:gd name="T48" fmla="*/ 0 w 398"/>
                <a:gd name="T49" fmla="*/ 0 h 347"/>
                <a:gd name="T50" fmla="*/ 0 w 398"/>
                <a:gd name="T51" fmla="*/ 0 h 347"/>
                <a:gd name="T52" fmla="*/ 0 w 398"/>
                <a:gd name="T53" fmla="*/ 0 h 347"/>
                <a:gd name="T54" fmla="*/ 0 w 398"/>
                <a:gd name="T55" fmla="*/ 0 h 347"/>
                <a:gd name="T56" fmla="*/ 0 w 398"/>
                <a:gd name="T57" fmla="*/ 0 h 347"/>
                <a:gd name="T58" fmla="*/ 0 w 398"/>
                <a:gd name="T59" fmla="*/ 0 h 347"/>
                <a:gd name="T60" fmla="*/ 0 w 398"/>
                <a:gd name="T61" fmla="*/ 0 h 347"/>
                <a:gd name="T62" fmla="*/ 0 w 398"/>
                <a:gd name="T63" fmla="*/ 0 h 347"/>
                <a:gd name="T64" fmla="*/ 0 w 398"/>
                <a:gd name="T65" fmla="*/ 0 h 347"/>
                <a:gd name="T66" fmla="*/ 0 w 398"/>
                <a:gd name="T67" fmla="*/ 0 h 347"/>
                <a:gd name="T68" fmla="*/ 0 w 398"/>
                <a:gd name="T69" fmla="*/ 0 h 347"/>
                <a:gd name="T70" fmla="*/ 0 w 398"/>
                <a:gd name="T71" fmla="*/ 0 h 347"/>
                <a:gd name="T72" fmla="*/ 0 w 398"/>
                <a:gd name="T73" fmla="*/ 0 h 347"/>
                <a:gd name="T74" fmla="*/ 0 w 398"/>
                <a:gd name="T75" fmla="*/ 0 h 347"/>
                <a:gd name="T76" fmla="*/ 0 w 398"/>
                <a:gd name="T77" fmla="*/ 0 h 347"/>
                <a:gd name="T78" fmla="*/ 0 w 398"/>
                <a:gd name="T79" fmla="*/ 0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3" name="Freeform 42">
              <a:extLst>
                <a:ext uri="{FF2B5EF4-FFF2-40B4-BE49-F238E27FC236}">
                  <a16:creationId xmlns:a16="http://schemas.microsoft.com/office/drawing/2014/main" id="{8EF71435-E0B7-69E3-8F3C-1A39155ECE33}"/>
                </a:ext>
              </a:extLst>
            </p:cNvPr>
            <p:cNvSpPr>
              <a:spLocks/>
            </p:cNvSpPr>
            <p:nvPr userDrawn="1"/>
          </p:nvSpPr>
          <p:spPr bwMode="auto">
            <a:xfrm>
              <a:off x="1082676" y="617538"/>
              <a:ext cx="39688" cy="39688"/>
            </a:xfrm>
            <a:custGeom>
              <a:avLst/>
              <a:gdLst>
                <a:gd name="T0" fmla="*/ 0 w 352"/>
                <a:gd name="T1" fmla="*/ 0 h 352"/>
                <a:gd name="T2" fmla="*/ 0 w 352"/>
                <a:gd name="T3" fmla="*/ 0 h 352"/>
                <a:gd name="T4" fmla="*/ 0 w 352"/>
                <a:gd name="T5" fmla="*/ 0 h 352"/>
                <a:gd name="T6" fmla="*/ 0 w 352"/>
                <a:gd name="T7" fmla="*/ 0 h 352"/>
                <a:gd name="T8" fmla="*/ 0 w 352"/>
                <a:gd name="T9" fmla="*/ 0 h 352"/>
                <a:gd name="T10" fmla="*/ 0 w 352"/>
                <a:gd name="T11" fmla="*/ 0 h 352"/>
                <a:gd name="T12" fmla="*/ 0 w 352"/>
                <a:gd name="T13" fmla="*/ 0 h 352"/>
                <a:gd name="T14" fmla="*/ 0 w 352"/>
                <a:gd name="T15" fmla="*/ 0 h 352"/>
                <a:gd name="T16" fmla="*/ 0 w 352"/>
                <a:gd name="T17" fmla="*/ 0 h 352"/>
                <a:gd name="T18" fmla="*/ 0 w 352"/>
                <a:gd name="T19" fmla="*/ 0 h 352"/>
                <a:gd name="T20" fmla="*/ 0 w 352"/>
                <a:gd name="T21" fmla="*/ 0 h 352"/>
                <a:gd name="T22" fmla="*/ 0 w 352"/>
                <a:gd name="T23" fmla="*/ 0 h 352"/>
                <a:gd name="T24" fmla="*/ 0 w 352"/>
                <a:gd name="T25" fmla="*/ 0 h 352"/>
                <a:gd name="T26" fmla="*/ 0 w 352"/>
                <a:gd name="T27" fmla="*/ 0 h 352"/>
                <a:gd name="T28" fmla="*/ 0 w 352"/>
                <a:gd name="T29" fmla="*/ 0 h 352"/>
                <a:gd name="T30" fmla="*/ 0 w 352"/>
                <a:gd name="T31" fmla="*/ 0 h 352"/>
                <a:gd name="T32" fmla="*/ 0 w 352"/>
                <a:gd name="T33" fmla="*/ 0 h 352"/>
                <a:gd name="T34" fmla="*/ 0 w 352"/>
                <a:gd name="T35" fmla="*/ 0 h 352"/>
                <a:gd name="T36" fmla="*/ 0 w 352"/>
                <a:gd name="T37" fmla="*/ 0 h 352"/>
                <a:gd name="T38" fmla="*/ 0 w 352"/>
                <a:gd name="T39" fmla="*/ 0 h 352"/>
                <a:gd name="T40" fmla="*/ 0 w 352"/>
                <a:gd name="T41" fmla="*/ 0 h 352"/>
                <a:gd name="T42" fmla="*/ 0 w 352"/>
                <a:gd name="T43" fmla="*/ 0 h 352"/>
                <a:gd name="T44" fmla="*/ 0 w 352"/>
                <a:gd name="T45" fmla="*/ 0 h 352"/>
                <a:gd name="T46" fmla="*/ 0 w 352"/>
                <a:gd name="T47" fmla="*/ 0 h 352"/>
                <a:gd name="T48" fmla="*/ 0 w 352"/>
                <a:gd name="T49" fmla="*/ 0 h 352"/>
                <a:gd name="T50" fmla="*/ 0 w 352"/>
                <a:gd name="T51" fmla="*/ 0 h 352"/>
                <a:gd name="T52" fmla="*/ 0 w 352"/>
                <a:gd name="T53" fmla="*/ 0 h 352"/>
                <a:gd name="T54" fmla="*/ 0 w 352"/>
                <a:gd name="T55" fmla="*/ 0 h 352"/>
                <a:gd name="T56" fmla="*/ 0 w 352"/>
                <a:gd name="T57" fmla="*/ 0 h 352"/>
                <a:gd name="T58" fmla="*/ 0 w 352"/>
                <a:gd name="T59" fmla="*/ 0 h 352"/>
                <a:gd name="T60" fmla="*/ 0 w 352"/>
                <a:gd name="T61" fmla="*/ 0 h 352"/>
                <a:gd name="T62" fmla="*/ 0 w 352"/>
                <a:gd name="T63" fmla="*/ 0 h 352"/>
                <a:gd name="T64" fmla="*/ 0 w 352"/>
                <a:gd name="T65" fmla="*/ 0 h 352"/>
                <a:gd name="T66" fmla="*/ 0 w 352"/>
                <a:gd name="T67" fmla="*/ 0 h 352"/>
                <a:gd name="T68" fmla="*/ 0 w 352"/>
                <a:gd name="T69" fmla="*/ 0 h 352"/>
                <a:gd name="T70" fmla="*/ 0 w 352"/>
                <a:gd name="T71" fmla="*/ 0 h 352"/>
                <a:gd name="T72" fmla="*/ 0 w 352"/>
                <a:gd name="T73" fmla="*/ 0 h 352"/>
                <a:gd name="T74" fmla="*/ 0 w 352"/>
                <a:gd name="T75" fmla="*/ 0 h 352"/>
                <a:gd name="T76" fmla="*/ 0 w 352"/>
                <a:gd name="T77" fmla="*/ 0 h 352"/>
                <a:gd name="T78" fmla="*/ 0 w 352"/>
                <a:gd name="T79" fmla="*/ 0 h 352"/>
                <a:gd name="T80" fmla="*/ 0 w 352"/>
                <a:gd name="T81" fmla="*/ 0 h 352"/>
                <a:gd name="T82" fmla="*/ 0 w 352"/>
                <a:gd name="T83" fmla="*/ 0 h 352"/>
                <a:gd name="T84" fmla="*/ 0 w 352"/>
                <a:gd name="T85" fmla="*/ 0 h 352"/>
                <a:gd name="T86" fmla="*/ 0 w 352"/>
                <a:gd name="T87" fmla="*/ 0 h 352"/>
                <a:gd name="T88" fmla="*/ 0 w 352"/>
                <a:gd name="T89" fmla="*/ 0 h 352"/>
                <a:gd name="T90" fmla="*/ 0 w 352"/>
                <a:gd name="T91" fmla="*/ 0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4" name="Freeform 43">
              <a:extLst>
                <a:ext uri="{FF2B5EF4-FFF2-40B4-BE49-F238E27FC236}">
                  <a16:creationId xmlns:a16="http://schemas.microsoft.com/office/drawing/2014/main" id="{5DBDB0D1-C1D7-ED53-03F9-1CF9BFFA226E}"/>
                </a:ext>
              </a:extLst>
            </p:cNvPr>
            <p:cNvSpPr>
              <a:spLocks/>
            </p:cNvSpPr>
            <p:nvPr userDrawn="1"/>
          </p:nvSpPr>
          <p:spPr bwMode="auto">
            <a:xfrm>
              <a:off x="1047751" y="654050"/>
              <a:ext cx="47625" cy="46038"/>
            </a:xfrm>
            <a:custGeom>
              <a:avLst/>
              <a:gdLst>
                <a:gd name="T0" fmla="*/ 0 w 415"/>
                <a:gd name="T1" fmla="*/ 0 h 416"/>
                <a:gd name="T2" fmla="*/ 0 w 415"/>
                <a:gd name="T3" fmla="*/ 0 h 416"/>
                <a:gd name="T4" fmla="*/ 0 w 415"/>
                <a:gd name="T5" fmla="*/ 0 h 416"/>
                <a:gd name="T6" fmla="*/ 0 w 415"/>
                <a:gd name="T7" fmla="*/ 0 h 416"/>
                <a:gd name="T8" fmla="*/ 0 w 415"/>
                <a:gd name="T9" fmla="*/ 0 h 416"/>
                <a:gd name="T10" fmla="*/ 0 w 415"/>
                <a:gd name="T11" fmla="*/ 0 h 416"/>
                <a:gd name="T12" fmla="*/ 0 w 415"/>
                <a:gd name="T13" fmla="*/ 0 h 416"/>
                <a:gd name="T14" fmla="*/ 0 w 415"/>
                <a:gd name="T15" fmla="*/ 0 h 416"/>
                <a:gd name="T16" fmla="*/ 0 w 415"/>
                <a:gd name="T17" fmla="*/ 0 h 416"/>
                <a:gd name="T18" fmla="*/ 0 w 415"/>
                <a:gd name="T19" fmla="*/ 0 h 416"/>
                <a:gd name="T20" fmla="*/ 0 w 415"/>
                <a:gd name="T21" fmla="*/ 0 h 416"/>
                <a:gd name="T22" fmla="*/ 0 w 415"/>
                <a:gd name="T23" fmla="*/ 0 h 416"/>
                <a:gd name="T24" fmla="*/ 0 w 415"/>
                <a:gd name="T25" fmla="*/ 0 h 416"/>
                <a:gd name="T26" fmla="*/ 0 w 415"/>
                <a:gd name="T27" fmla="*/ 0 h 416"/>
                <a:gd name="T28" fmla="*/ 0 w 415"/>
                <a:gd name="T29" fmla="*/ 0 h 416"/>
                <a:gd name="T30" fmla="*/ 0 w 415"/>
                <a:gd name="T31" fmla="*/ 0 h 416"/>
                <a:gd name="T32" fmla="*/ 0 w 415"/>
                <a:gd name="T33" fmla="*/ 0 h 416"/>
                <a:gd name="T34" fmla="*/ 0 w 415"/>
                <a:gd name="T35" fmla="*/ 0 h 416"/>
                <a:gd name="T36" fmla="*/ 0 w 415"/>
                <a:gd name="T37" fmla="*/ 0 h 416"/>
                <a:gd name="T38" fmla="*/ 0 w 415"/>
                <a:gd name="T39" fmla="*/ 0 h 416"/>
                <a:gd name="T40" fmla="*/ 0 w 415"/>
                <a:gd name="T41" fmla="*/ 0 h 416"/>
                <a:gd name="T42" fmla="*/ 0 w 415"/>
                <a:gd name="T43" fmla="*/ 0 h 416"/>
                <a:gd name="T44" fmla="*/ 0 w 415"/>
                <a:gd name="T45" fmla="*/ 0 h 416"/>
                <a:gd name="T46" fmla="*/ 0 w 415"/>
                <a:gd name="T47" fmla="*/ 0 h 416"/>
                <a:gd name="T48" fmla="*/ 0 w 415"/>
                <a:gd name="T49" fmla="*/ 0 h 416"/>
                <a:gd name="T50" fmla="*/ 0 w 415"/>
                <a:gd name="T51" fmla="*/ 0 h 416"/>
                <a:gd name="T52" fmla="*/ 0 w 415"/>
                <a:gd name="T53" fmla="*/ 0 h 416"/>
                <a:gd name="T54" fmla="*/ 0 w 415"/>
                <a:gd name="T55" fmla="*/ 0 h 416"/>
                <a:gd name="T56" fmla="*/ 0 w 415"/>
                <a:gd name="T57" fmla="*/ 0 h 416"/>
                <a:gd name="T58" fmla="*/ 0 w 415"/>
                <a:gd name="T59" fmla="*/ 0 h 416"/>
                <a:gd name="T60" fmla="*/ 0 w 415"/>
                <a:gd name="T61" fmla="*/ 0 h 416"/>
                <a:gd name="T62" fmla="*/ 0 w 415"/>
                <a:gd name="T63" fmla="*/ 0 h 416"/>
                <a:gd name="T64" fmla="*/ 0 w 415"/>
                <a:gd name="T65" fmla="*/ 0 h 416"/>
                <a:gd name="T66" fmla="*/ 0 w 415"/>
                <a:gd name="T67" fmla="*/ 0 h 416"/>
                <a:gd name="T68" fmla="*/ 0 w 415"/>
                <a:gd name="T69" fmla="*/ 0 h 416"/>
                <a:gd name="T70" fmla="*/ 0 w 415"/>
                <a:gd name="T71" fmla="*/ 0 h 416"/>
                <a:gd name="T72" fmla="*/ 0 w 415"/>
                <a:gd name="T73" fmla="*/ 0 h 416"/>
                <a:gd name="T74" fmla="*/ 0 w 415"/>
                <a:gd name="T75" fmla="*/ 0 h 416"/>
                <a:gd name="T76" fmla="*/ 0 w 415"/>
                <a:gd name="T77" fmla="*/ 0 h 416"/>
                <a:gd name="T78" fmla="*/ 0 w 415"/>
                <a:gd name="T79" fmla="*/ 0 h 416"/>
                <a:gd name="T80" fmla="*/ 0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5" name="Freeform 44">
              <a:extLst>
                <a:ext uri="{FF2B5EF4-FFF2-40B4-BE49-F238E27FC236}">
                  <a16:creationId xmlns:a16="http://schemas.microsoft.com/office/drawing/2014/main" id="{667DCC99-0674-54D9-A2D5-7898EBE26E26}"/>
                </a:ext>
              </a:extLst>
            </p:cNvPr>
            <p:cNvSpPr>
              <a:spLocks/>
            </p:cNvSpPr>
            <p:nvPr userDrawn="1"/>
          </p:nvSpPr>
          <p:spPr bwMode="auto">
            <a:xfrm>
              <a:off x="1000126" y="684213"/>
              <a:ext cx="50800" cy="52388"/>
            </a:xfrm>
            <a:custGeom>
              <a:avLst/>
              <a:gdLst>
                <a:gd name="T0" fmla="*/ 0 w 444"/>
                <a:gd name="T1" fmla="*/ 0 h 460"/>
                <a:gd name="T2" fmla="*/ 0 w 444"/>
                <a:gd name="T3" fmla="*/ 0 h 460"/>
                <a:gd name="T4" fmla="*/ 0 w 444"/>
                <a:gd name="T5" fmla="*/ 0 h 460"/>
                <a:gd name="T6" fmla="*/ 0 w 444"/>
                <a:gd name="T7" fmla="*/ 0 h 460"/>
                <a:gd name="T8" fmla="*/ 0 w 444"/>
                <a:gd name="T9" fmla="*/ 0 h 460"/>
                <a:gd name="T10" fmla="*/ 0 w 444"/>
                <a:gd name="T11" fmla="*/ 0 h 460"/>
                <a:gd name="T12" fmla="*/ 0 w 444"/>
                <a:gd name="T13" fmla="*/ 0 h 460"/>
                <a:gd name="T14" fmla="*/ 0 w 444"/>
                <a:gd name="T15" fmla="*/ 0 h 460"/>
                <a:gd name="T16" fmla="*/ 0 w 444"/>
                <a:gd name="T17" fmla="*/ 0 h 460"/>
                <a:gd name="T18" fmla="*/ 0 w 444"/>
                <a:gd name="T19" fmla="*/ 0 h 460"/>
                <a:gd name="T20" fmla="*/ 0 w 444"/>
                <a:gd name="T21" fmla="*/ 0 h 460"/>
                <a:gd name="T22" fmla="*/ 0 w 444"/>
                <a:gd name="T23" fmla="*/ 0 h 460"/>
                <a:gd name="T24" fmla="*/ 0 w 444"/>
                <a:gd name="T25" fmla="*/ 0 h 460"/>
                <a:gd name="T26" fmla="*/ 0 w 444"/>
                <a:gd name="T27" fmla="*/ 0 h 460"/>
                <a:gd name="T28" fmla="*/ 0 w 444"/>
                <a:gd name="T29" fmla="*/ 0 h 460"/>
                <a:gd name="T30" fmla="*/ 0 w 444"/>
                <a:gd name="T31" fmla="*/ 0 h 460"/>
                <a:gd name="T32" fmla="*/ 0 w 444"/>
                <a:gd name="T33" fmla="*/ 0 h 460"/>
                <a:gd name="T34" fmla="*/ 0 w 444"/>
                <a:gd name="T35" fmla="*/ 0 h 460"/>
                <a:gd name="T36" fmla="*/ 0 w 444"/>
                <a:gd name="T37" fmla="*/ 0 h 460"/>
                <a:gd name="T38" fmla="*/ 0 w 444"/>
                <a:gd name="T39" fmla="*/ 0 h 460"/>
                <a:gd name="T40" fmla="*/ 0 w 444"/>
                <a:gd name="T41" fmla="*/ 0 h 460"/>
                <a:gd name="T42" fmla="*/ 0 w 444"/>
                <a:gd name="T43" fmla="*/ 0 h 460"/>
                <a:gd name="T44" fmla="*/ 0 w 444"/>
                <a:gd name="T45" fmla="*/ 0 h 460"/>
                <a:gd name="T46" fmla="*/ 0 w 444"/>
                <a:gd name="T47" fmla="*/ 0 h 460"/>
                <a:gd name="T48" fmla="*/ 0 w 444"/>
                <a:gd name="T49" fmla="*/ 0 h 460"/>
                <a:gd name="T50" fmla="*/ 0 w 444"/>
                <a:gd name="T51" fmla="*/ 0 h 460"/>
                <a:gd name="T52" fmla="*/ 0 w 444"/>
                <a:gd name="T53" fmla="*/ 0 h 460"/>
                <a:gd name="T54" fmla="*/ 0 w 444"/>
                <a:gd name="T55" fmla="*/ 0 h 460"/>
                <a:gd name="T56" fmla="*/ 0 w 444"/>
                <a:gd name="T57" fmla="*/ 0 h 460"/>
                <a:gd name="T58" fmla="*/ 0 w 444"/>
                <a:gd name="T59" fmla="*/ 0 h 460"/>
                <a:gd name="T60" fmla="*/ 0 w 444"/>
                <a:gd name="T61" fmla="*/ 0 h 460"/>
                <a:gd name="T62" fmla="*/ 0 w 444"/>
                <a:gd name="T63" fmla="*/ 0 h 460"/>
                <a:gd name="T64" fmla="*/ 0 w 444"/>
                <a:gd name="T65" fmla="*/ 0 h 460"/>
                <a:gd name="T66" fmla="*/ 0 w 444"/>
                <a:gd name="T67" fmla="*/ 0 h 460"/>
                <a:gd name="T68" fmla="*/ 0 w 444"/>
                <a:gd name="T69" fmla="*/ 0 h 460"/>
                <a:gd name="T70" fmla="*/ 0 w 444"/>
                <a:gd name="T71" fmla="*/ 0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6" name="Freeform 45">
              <a:extLst>
                <a:ext uri="{FF2B5EF4-FFF2-40B4-BE49-F238E27FC236}">
                  <a16:creationId xmlns:a16="http://schemas.microsoft.com/office/drawing/2014/main" id="{794E9140-E2D6-6AFE-C20B-CD8DE9B1B5D1}"/>
                </a:ext>
              </a:extLst>
            </p:cNvPr>
            <p:cNvSpPr>
              <a:spLocks/>
            </p:cNvSpPr>
            <p:nvPr userDrawn="1"/>
          </p:nvSpPr>
          <p:spPr bwMode="auto">
            <a:xfrm>
              <a:off x="954088" y="708025"/>
              <a:ext cx="31750" cy="41275"/>
            </a:xfrm>
            <a:custGeom>
              <a:avLst/>
              <a:gdLst>
                <a:gd name="T0" fmla="*/ 0 w 274"/>
                <a:gd name="T1" fmla="*/ 0 h 366"/>
                <a:gd name="T2" fmla="*/ 0 w 274"/>
                <a:gd name="T3" fmla="*/ 0 h 366"/>
                <a:gd name="T4" fmla="*/ 0 w 274"/>
                <a:gd name="T5" fmla="*/ 0 h 366"/>
                <a:gd name="T6" fmla="*/ 0 w 274"/>
                <a:gd name="T7" fmla="*/ 0 h 366"/>
                <a:gd name="T8" fmla="*/ 0 w 274"/>
                <a:gd name="T9" fmla="*/ 0 h 366"/>
                <a:gd name="T10" fmla="*/ 0 w 274"/>
                <a:gd name="T11" fmla="*/ 0 h 366"/>
                <a:gd name="T12" fmla="*/ 0 w 274"/>
                <a:gd name="T13" fmla="*/ 0 h 366"/>
                <a:gd name="T14" fmla="*/ 0 w 274"/>
                <a:gd name="T15" fmla="*/ 0 h 366"/>
                <a:gd name="T16" fmla="*/ 0 w 274"/>
                <a:gd name="T17" fmla="*/ 0 h 366"/>
                <a:gd name="T18" fmla="*/ 0 w 274"/>
                <a:gd name="T19" fmla="*/ 0 h 366"/>
                <a:gd name="T20" fmla="*/ 0 w 274"/>
                <a:gd name="T21" fmla="*/ 0 h 366"/>
                <a:gd name="T22" fmla="*/ 0 w 274"/>
                <a:gd name="T23" fmla="*/ 0 h 366"/>
                <a:gd name="T24" fmla="*/ 0 w 274"/>
                <a:gd name="T25" fmla="*/ 0 h 366"/>
                <a:gd name="T26" fmla="*/ 0 w 274"/>
                <a:gd name="T27" fmla="*/ 0 h 366"/>
                <a:gd name="T28" fmla="*/ 0 w 274"/>
                <a:gd name="T29" fmla="*/ 0 h 366"/>
                <a:gd name="T30" fmla="*/ 0 w 274"/>
                <a:gd name="T31" fmla="*/ 0 h 366"/>
                <a:gd name="T32" fmla="*/ 0 w 274"/>
                <a:gd name="T33" fmla="*/ 0 h 366"/>
                <a:gd name="T34" fmla="*/ 0 w 274"/>
                <a:gd name="T35" fmla="*/ 0 h 366"/>
                <a:gd name="T36" fmla="*/ 0 w 274"/>
                <a:gd name="T37" fmla="*/ 0 h 366"/>
                <a:gd name="T38" fmla="*/ 0 w 274"/>
                <a:gd name="T39" fmla="*/ 0 h 366"/>
                <a:gd name="T40" fmla="*/ 0 w 274"/>
                <a:gd name="T41" fmla="*/ 0 h 366"/>
                <a:gd name="T42" fmla="*/ 0 w 274"/>
                <a:gd name="T43" fmla="*/ 0 h 366"/>
                <a:gd name="T44" fmla="*/ 0 w 274"/>
                <a:gd name="T45" fmla="*/ 0 h 366"/>
                <a:gd name="T46" fmla="*/ 0 w 274"/>
                <a:gd name="T47" fmla="*/ 0 h 366"/>
                <a:gd name="T48" fmla="*/ 0 w 274"/>
                <a:gd name="T49" fmla="*/ 0 h 366"/>
                <a:gd name="T50" fmla="*/ 0 w 274"/>
                <a:gd name="T51" fmla="*/ 0 h 366"/>
                <a:gd name="T52" fmla="*/ 0 w 274"/>
                <a:gd name="T53" fmla="*/ 0 h 366"/>
                <a:gd name="T54" fmla="*/ 0 w 274"/>
                <a:gd name="T55" fmla="*/ 0 h 366"/>
                <a:gd name="T56" fmla="*/ 0 w 274"/>
                <a:gd name="T57" fmla="*/ 0 h 366"/>
                <a:gd name="T58" fmla="*/ 0 w 274"/>
                <a:gd name="T59" fmla="*/ 0 h 366"/>
                <a:gd name="T60" fmla="*/ 0 w 274"/>
                <a:gd name="T61" fmla="*/ 0 h 366"/>
                <a:gd name="T62" fmla="*/ 0 w 274"/>
                <a:gd name="T63" fmla="*/ 0 h 366"/>
                <a:gd name="T64" fmla="*/ 0 w 274"/>
                <a:gd name="T65" fmla="*/ 0 h 366"/>
                <a:gd name="T66" fmla="*/ 0 w 274"/>
                <a:gd name="T67" fmla="*/ 0 h 366"/>
                <a:gd name="T68" fmla="*/ 0 w 274"/>
                <a:gd name="T69" fmla="*/ 0 h 366"/>
                <a:gd name="T70" fmla="*/ 0 w 274"/>
                <a:gd name="T71" fmla="*/ 0 h 366"/>
                <a:gd name="T72" fmla="*/ 0 w 274"/>
                <a:gd name="T73" fmla="*/ 0 h 366"/>
                <a:gd name="T74" fmla="*/ 0 w 274"/>
                <a:gd name="T75" fmla="*/ 0 h 366"/>
                <a:gd name="T76" fmla="*/ 0 w 274"/>
                <a:gd name="T77" fmla="*/ 0 h 366"/>
                <a:gd name="T78" fmla="*/ 0 w 274"/>
                <a:gd name="T79" fmla="*/ 0 h 366"/>
                <a:gd name="T80" fmla="*/ 0 w 274"/>
                <a:gd name="T81" fmla="*/ 0 h 366"/>
                <a:gd name="T82" fmla="*/ 0 w 274"/>
                <a:gd name="T83" fmla="*/ 0 h 366"/>
                <a:gd name="T84" fmla="*/ 0 w 274"/>
                <a:gd name="T85" fmla="*/ 0 h 366"/>
                <a:gd name="T86" fmla="*/ 0 w 274"/>
                <a:gd name="T87" fmla="*/ 0 h 366"/>
                <a:gd name="T88" fmla="*/ 0 w 274"/>
                <a:gd name="T89" fmla="*/ 0 h 366"/>
                <a:gd name="T90" fmla="*/ 0 w 274"/>
                <a:gd name="T91" fmla="*/ 0 h 366"/>
                <a:gd name="T92" fmla="*/ 0 w 274"/>
                <a:gd name="T93" fmla="*/ 0 h 366"/>
                <a:gd name="T94" fmla="*/ 0 w 274"/>
                <a:gd name="T95" fmla="*/ 0 h 366"/>
                <a:gd name="T96" fmla="*/ 0 w 274"/>
                <a:gd name="T97" fmla="*/ 0 h 366"/>
                <a:gd name="T98" fmla="*/ 0 w 274"/>
                <a:gd name="T99" fmla="*/ 0 h 366"/>
                <a:gd name="T100" fmla="*/ 0 w 274"/>
                <a:gd name="T101" fmla="*/ 0 h 366"/>
                <a:gd name="T102" fmla="*/ 0 w 274"/>
                <a:gd name="T103" fmla="*/ 0 h 366"/>
                <a:gd name="T104" fmla="*/ 0 w 274"/>
                <a:gd name="T105" fmla="*/ 0 h 366"/>
                <a:gd name="T106" fmla="*/ 0 w 274"/>
                <a:gd name="T107" fmla="*/ 0 h 366"/>
                <a:gd name="T108" fmla="*/ 0 w 274"/>
                <a:gd name="T109" fmla="*/ 0 h 366"/>
                <a:gd name="T110" fmla="*/ 0 w 274"/>
                <a:gd name="T111" fmla="*/ 0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0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7" name="Freeform 46">
              <a:extLst>
                <a:ext uri="{FF2B5EF4-FFF2-40B4-BE49-F238E27FC236}">
                  <a16:creationId xmlns:a16="http://schemas.microsoft.com/office/drawing/2014/main" id="{8659FC67-DC6F-36E0-B316-71291C1D7410}"/>
                </a:ext>
              </a:extLst>
            </p:cNvPr>
            <p:cNvSpPr>
              <a:spLocks/>
            </p:cNvSpPr>
            <p:nvPr userDrawn="1"/>
          </p:nvSpPr>
          <p:spPr bwMode="auto">
            <a:xfrm>
              <a:off x="915988" y="715963"/>
              <a:ext cx="22225" cy="38100"/>
            </a:xfrm>
            <a:custGeom>
              <a:avLst/>
              <a:gdLst>
                <a:gd name="T0" fmla="*/ 0 w 195"/>
                <a:gd name="T1" fmla="*/ 0 h 347"/>
                <a:gd name="T2" fmla="*/ 0 w 195"/>
                <a:gd name="T3" fmla="*/ 0 h 347"/>
                <a:gd name="T4" fmla="*/ 0 w 195"/>
                <a:gd name="T5" fmla="*/ 0 h 347"/>
                <a:gd name="T6" fmla="*/ 0 w 195"/>
                <a:gd name="T7" fmla="*/ 0 h 347"/>
                <a:gd name="T8" fmla="*/ 0 w 195"/>
                <a:gd name="T9" fmla="*/ 0 h 347"/>
                <a:gd name="T10" fmla="*/ 0 w 195"/>
                <a:gd name="T11" fmla="*/ 0 h 347"/>
                <a:gd name="T12" fmla="*/ 0 w 195"/>
                <a:gd name="T13" fmla="*/ 0 h 347"/>
                <a:gd name="T14" fmla="*/ 0 w 195"/>
                <a:gd name="T15" fmla="*/ 0 h 347"/>
                <a:gd name="T16" fmla="*/ 0 w 195"/>
                <a:gd name="T17" fmla="*/ 0 h 347"/>
                <a:gd name="T18" fmla="*/ 0 w 195"/>
                <a:gd name="T19" fmla="*/ 0 h 347"/>
                <a:gd name="T20" fmla="*/ 0 w 195"/>
                <a:gd name="T21" fmla="*/ 0 h 347"/>
                <a:gd name="T22" fmla="*/ 0 w 195"/>
                <a:gd name="T23" fmla="*/ 0 h 347"/>
                <a:gd name="T24" fmla="*/ 0 w 195"/>
                <a:gd name="T25" fmla="*/ 0 h 347"/>
                <a:gd name="T26" fmla="*/ 0 w 195"/>
                <a:gd name="T27" fmla="*/ 0 h 347"/>
                <a:gd name="T28" fmla="*/ 0 w 195"/>
                <a:gd name="T29" fmla="*/ 0 h 347"/>
                <a:gd name="T30" fmla="*/ 0 w 195"/>
                <a:gd name="T31" fmla="*/ 0 h 347"/>
                <a:gd name="T32" fmla="*/ 0 w 195"/>
                <a:gd name="T33" fmla="*/ 0 h 347"/>
                <a:gd name="T34" fmla="*/ 0 w 195"/>
                <a:gd name="T35" fmla="*/ 0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0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8" name="Freeform 47">
              <a:extLst>
                <a:ext uri="{FF2B5EF4-FFF2-40B4-BE49-F238E27FC236}">
                  <a16:creationId xmlns:a16="http://schemas.microsoft.com/office/drawing/2014/main" id="{3F8983FE-8D4D-354C-0CBC-14DBDF9B1C7D}"/>
                </a:ext>
              </a:extLst>
            </p:cNvPr>
            <p:cNvSpPr>
              <a:spLocks/>
            </p:cNvSpPr>
            <p:nvPr userDrawn="1"/>
          </p:nvSpPr>
          <p:spPr bwMode="auto">
            <a:xfrm>
              <a:off x="868363" y="715963"/>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9" name="Freeform 48">
              <a:extLst>
                <a:ext uri="{FF2B5EF4-FFF2-40B4-BE49-F238E27FC236}">
                  <a16:creationId xmlns:a16="http://schemas.microsoft.com/office/drawing/2014/main" id="{7A20EA4C-3D85-C7F2-D664-7677B61B3858}"/>
                </a:ext>
              </a:extLst>
            </p:cNvPr>
            <p:cNvSpPr>
              <a:spLocks/>
            </p:cNvSpPr>
            <p:nvPr userDrawn="1"/>
          </p:nvSpPr>
          <p:spPr bwMode="auto">
            <a:xfrm>
              <a:off x="831851" y="730250"/>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0 h 94"/>
                <a:gd name="T28" fmla="*/ 0 w 91"/>
                <a:gd name="T29" fmla="*/ 0 h 94"/>
                <a:gd name="T30" fmla="*/ 0 w 91"/>
                <a:gd name="T31" fmla="*/ 0 h 94"/>
                <a:gd name="T32" fmla="*/ 0 w 91"/>
                <a:gd name="T33" fmla="*/ 0 h 94"/>
                <a:gd name="T34" fmla="*/ 0 w 91"/>
                <a:gd name="T35" fmla="*/ 0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5" name="Textfeld 4">
              <a:extLst>
                <a:ext uri="{FF2B5EF4-FFF2-40B4-BE49-F238E27FC236}">
                  <a16:creationId xmlns:a16="http://schemas.microsoft.com/office/drawing/2014/main" id="{9C9860D0-F411-34A4-9299-274538FC1A56}"/>
                </a:ext>
              </a:extLst>
            </p:cNvPr>
            <p:cNvSpPr txBox="1"/>
            <p:nvPr userDrawn="1"/>
          </p:nvSpPr>
          <p:spPr>
            <a:xfrm>
              <a:off x="1175345" y="317292"/>
              <a:ext cx="1235063" cy="227117"/>
            </a:xfrm>
            <a:prstGeom prst="rect">
              <a:avLst/>
            </a:prstGeom>
            <a:noFill/>
          </p:spPr>
          <p:txBody>
            <a:bodyPr wrap="square" rtlCol="0">
              <a:spAutoFit/>
            </a:bodyPr>
            <a:lstStyle/>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grpSp>
      <p:sp>
        <p:nvSpPr>
          <p:cNvPr id="4" name="TextBox 3">
            <a:extLst>
              <a:ext uri="{FF2B5EF4-FFF2-40B4-BE49-F238E27FC236}">
                <a16:creationId xmlns:a16="http://schemas.microsoft.com/office/drawing/2014/main" id="{53C74D3F-0989-CD1E-4B9E-0C1891E65B46}"/>
              </a:ext>
            </a:extLst>
          </p:cNvPr>
          <p:cNvSpPr txBox="1"/>
          <p:nvPr userDrawn="1"/>
        </p:nvSpPr>
        <p:spPr>
          <a:xfrm>
            <a:off x="10144372" y="6360725"/>
            <a:ext cx="1856284" cy="276999"/>
          </a:xfrm>
          <a:prstGeom prst="rect">
            <a:avLst/>
          </a:prstGeom>
          <a:noFill/>
        </p:spPr>
        <p:txBody>
          <a:bodyPr wrap="square" rtlCol="0">
            <a:spAutoFit/>
          </a:bodyPr>
          <a:lstStyle/>
          <a:p>
            <a:r>
              <a:rPr lang="en-DE" sz="1200" dirty="0">
                <a:solidFill>
                  <a:srgbClr val="003949"/>
                </a:solidFill>
                <a:latin typeface="Helvetica" pitchFamily="2" charset="0"/>
              </a:rPr>
              <a:t>IM FOCUS DAS LEBEN</a:t>
            </a:r>
          </a:p>
        </p:txBody>
      </p:sp>
      <p:sp>
        <p:nvSpPr>
          <p:cNvPr id="6" name="Footer Placeholder 5">
            <a:extLst>
              <a:ext uri="{FF2B5EF4-FFF2-40B4-BE49-F238E27FC236}">
                <a16:creationId xmlns:a16="http://schemas.microsoft.com/office/drawing/2014/main" id="{27BF795D-08F8-BA9C-774B-2468CF619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rgbClr val="003949"/>
                </a:solidFill>
                <a:latin typeface="Helvetica" pitchFamily="2" charset="0"/>
              </a:defRPr>
            </a:lvl1pPr>
          </a:lstStyle>
          <a:p>
            <a:r>
              <a:rPr lang="en-GB"/>
              <a:t>Marcel Gehrke</a:t>
            </a:r>
            <a:endParaRPr lang="en-DE" dirty="0"/>
          </a:p>
        </p:txBody>
      </p:sp>
    </p:spTree>
    <p:extLst>
      <p:ext uri="{BB962C8B-B14F-4D97-AF65-F5344CB8AC3E}">
        <p14:creationId xmlns:p14="http://schemas.microsoft.com/office/powerpoint/2010/main" val="3870391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hdr="0"/>
  <p:txStyles>
    <p:titleStyle>
      <a:lvl1pPr algn="l" rtl="0" eaLnBrk="0" fontAlgn="base" hangingPunct="0">
        <a:spcBef>
          <a:spcPct val="0"/>
        </a:spcBef>
        <a:spcAft>
          <a:spcPct val="0"/>
        </a:spcAft>
        <a:defRPr sz="3600">
          <a:solidFill>
            <a:srgbClr val="003949"/>
          </a:solidFill>
          <a:latin typeface="Helvetica" pitchFamily="2" charset="0"/>
          <a:ea typeface="+mj-ea"/>
          <a:cs typeface="+mj-cs"/>
        </a:defRPr>
      </a:lvl1pPr>
      <a:lvl2pPr algn="l" rtl="0" eaLnBrk="0" fontAlgn="base" hangingPunct="0">
        <a:spcBef>
          <a:spcPct val="0"/>
        </a:spcBef>
        <a:spcAft>
          <a:spcPct val="0"/>
        </a:spcAft>
        <a:defRPr sz="3600">
          <a:solidFill>
            <a:schemeClr val="bg1"/>
          </a:solidFill>
          <a:latin typeface="Myriad Pro" pitchFamily="34" charset="0"/>
        </a:defRPr>
      </a:lvl2pPr>
      <a:lvl3pPr algn="l" rtl="0" eaLnBrk="0" fontAlgn="base" hangingPunct="0">
        <a:spcBef>
          <a:spcPct val="0"/>
        </a:spcBef>
        <a:spcAft>
          <a:spcPct val="0"/>
        </a:spcAft>
        <a:defRPr sz="3600">
          <a:solidFill>
            <a:schemeClr val="bg1"/>
          </a:solidFill>
          <a:latin typeface="Myriad Pro" pitchFamily="34" charset="0"/>
        </a:defRPr>
      </a:lvl3pPr>
      <a:lvl4pPr algn="l" rtl="0" eaLnBrk="0" fontAlgn="base" hangingPunct="0">
        <a:spcBef>
          <a:spcPct val="0"/>
        </a:spcBef>
        <a:spcAft>
          <a:spcPct val="0"/>
        </a:spcAft>
        <a:defRPr sz="3600">
          <a:solidFill>
            <a:schemeClr val="bg1"/>
          </a:solidFill>
          <a:latin typeface="Myriad Pro" pitchFamily="34" charset="0"/>
        </a:defRPr>
      </a:lvl4pPr>
      <a:lvl5pPr algn="l" rtl="0" eaLnBrk="0" fontAlgn="base" hangingPunct="0">
        <a:spcBef>
          <a:spcPct val="0"/>
        </a:spcBef>
        <a:spcAft>
          <a:spcPct val="0"/>
        </a:spcAft>
        <a:defRPr sz="3600">
          <a:solidFill>
            <a:schemeClr val="bg1"/>
          </a:solidFill>
          <a:latin typeface="Myriad Pro" pitchFamily="34" charset="0"/>
        </a:defRPr>
      </a:lvl5pPr>
      <a:lvl6pPr marL="457200" algn="l" rtl="0" fontAlgn="base">
        <a:spcBef>
          <a:spcPct val="0"/>
        </a:spcBef>
        <a:spcAft>
          <a:spcPct val="0"/>
        </a:spcAft>
        <a:defRPr sz="3600">
          <a:solidFill>
            <a:schemeClr val="bg1"/>
          </a:solidFill>
          <a:latin typeface="Myriad Pro" pitchFamily="34" charset="0"/>
        </a:defRPr>
      </a:lvl6pPr>
      <a:lvl7pPr marL="914400" algn="l" rtl="0" fontAlgn="base">
        <a:spcBef>
          <a:spcPct val="0"/>
        </a:spcBef>
        <a:spcAft>
          <a:spcPct val="0"/>
        </a:spcAft>
        <a:defRPr sz="3600">
          <a:solidFill>
            <a:schemeClr val="bg1"/>
          </a:solidFill>
          <a:latin typeface="Myriad Pro" pitchFamily="34" charset="0"/>
        </a:defRPr>
      </a:lvl7pPr>
      <a:lvl8pPr marL="1371600" algn="l" rtl="0" fontAlgn="base">
        <a:spcBef>
          <a:spcPct val="0"/>
        </a:spcBef>
        <a:spcAft>
          <a:spcPct val="0"/>
        </a:spcAft>
        <a:defRPr sz="3600">
          <a:solidFill>
            <a:schemeClr val="bg1"/>
          </a:solidFill>
          <a:latin typeface="Myriad Pro" pitchFamily="34" charset="0"/>
        </a:defRPr>
      </a:lvl8pPr>
      <a:lvl9pPr marL="1828800" algn="l" rtl="0" fontAlgn="base">
        <a:spcBef>
          <a:spcPct val="0"/>
        </a:spcBef>
        <a:spcAft>
          <a:spcPct val="0"/>
        </a:spcAft>
        <a:defRPr sz="3600">
          <a:solidFill>
            <a:schemeClr val="bg1"/>
          </a:solidFill>
          <a:latin typeface="Myriad Pro" pitchFamily="34" charset="0"/>
        </a:defRPr>
      </a:lvl9pPr>
    </p:titleStyle>
    <p:bodyStyle>
      <a:lvl1pPr marL="342900" indent="-342900" algn="l" rtl="0" eaLnBrk="0" fontAlgn="base" hangingPunct="0">
        <a:spcBef>
          <a:spcPct val="20000"/>
        </a:spcBef>
        <a:spcAft>
          <a:spcPct val="0"/>
        </a:spcAft>
        <a:buChar char="•"/>
        <a:defRPr sz="3200">
          <a:solidFill>
            <a:srgbClr val="003949"/>
          </a:solidFill>
          <a:latin typeface="Helvetica" pitchFamily="2" charset="0"/>
          <a:ea typeface="+mn-ea"/>
          <a:cs typeface="+mn-cs"/>
        </a:defRPr>
      </a:lvl1pPr>
      <a:lvl2pPr marL="742950" indent="-285750" algn="l" rtl="0" eaLnBrk="0" fontAlgn="base" hangingPunct="0">
        <a:spcBef>
          <a:spcPct val="20000"/>
        </a:spcBef>
        <a:spcAft>
          <a:spcPct val="0"/>
        </a:spcAft>
        <a:buChar char="–"/>
        <a:defRPr sz="2800">
          <a:solidFill>
            <a:srgbClr val="003949"/>
          </a:solidFill>
          <a:latin typeface="Helvetica" pitchFamily="2" charset="0"/>
        </a:defRPr>
      </a:lvl2pPr>
      <a:lvl3pPr marL="1143000" indent="-228600" algn="l" rtl="0" eaLnBrk="0" fontAlgn="base" hangingPunct="0">
        <a:spcBef>
          <a:spcPct val="20000"/>
        </a:spcBef>
        <a:spcAft>
          <a:spcPct val="0"/>
        </a:spcAft>
        <a:buChar char="•"/>
        <a:defRPr sz="2400">
          <a:solidFill>
            <a:srgbClr val="003949"/>
          </a:solidFill>
          <a:latin typeface="Helvetica" pitchFamily="2" charset="0"/>
        </a:defRPr>
      </a:lvl3pPr>
      <a:lvl4pPr marL="1600200" indent="-228600" algn="l" rtl="0" eaLnBrk="0" fontAlgn="base" hangingPunct="0">
        <a:spcBef>
          <a:spcPct val="20000"/>
        </a:spcBef>
        <a:spcAft>
          <a:spcPct val="0"/>
        </a:spcAft>
        <a:buChar char="–"/>
        <a:defRPr sz="2000">
          <a:solidFill>
            <a:srgbClr val="003949"/>
          </a:solidFill>
          <a:latin typeface="Helvetica" pitchFamily="2" charset="0"/>
        </a:defRPr>
      </a:lvl4pPr>
      <a:lvl5pPr marL="2057400" indent="-228600" algn="l" rtl="0" eaLnBrk="0" fontAlgn="base" hangingPunct="0">
        <a:spcBef>
          <a:spcPct val="20000"/>
        </a:spcBef>
        <a:spcAft>
          <a:spcPct val="0"/>
        </a:spcAft>
        <a:buChar char="»"/>
        <a:defRPr sz="2000">
          <a:solidFill>
            <a:srgbClr val="003949"/>
          </a:solidFill>
          <a:latin typeface="Helvetica" pitchFamily="2"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920.png"/><Relationship Id="rId7" Type="http://schemas.openxmlformats.org/officeDocument/2006/relationships/image" Target="../media/image120.png"/><Relationship Id="rId12" Type="http://schemas.openxmlformats.org/officeDocument/2006/relationships/image" Target="../media/image930.png"/><Relationship Id="rId2" Type="http://schemas.openxmlformats.org/officeDocument/2006/relationships/image" Target="../media/image1091.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00.png"/><Relationship Id="rId9" Type="http://schemas.openxmlformats.org/officeDocument/2006/relationships/image" Target="../media/image122.png"/></Relationships>
</file>

<file path=ppt/slides/_rels/slide10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090.png"/><Relationship Id="rId3" Type="http://schemas.openxmlformats.org/officeDocument/2006/relationships/image" Target="../media/image102.png"/><Relationship Id="rId7" Type="http://schemas.openxmlformats.org/officeDocument/2006/relationships/image" Target="../media/image114.png"/><Relationship Id="rId12" Type="http://schemas.openxmlformats.org/officeDocument/2006/relationships/image" Target="../media/image93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25.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03.png"/><Relationship Id="rId9" Type="http://schemas.openxmlformats.org/officeDocument/2006/relationships/image" Target="../media/image116.png"/></Relationships>
</file>

<file path=ppt/slides/_rels/slide10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38.pn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133.png"/><Relationship Id="rId2" Type="http://schemas.openxmlformats.org/officeDocument/2006/relationships/notesSlide" Target="../notesSlides/notesSlide45.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image" Target="../media/image127.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930.png"/><Relationship Id="rId9" Type="http://schemas.openxmlformats.org/officeDocument/2006/relationships/image" Target="../media/image1090.png"/><Relationship Id="rId14" Type="http://schemas.openxmlformats.org/officeDocument/2006/relationships/image" Target="../media/image135.png"/></Relationships>
</file>

<file path=ppt/slides/_rels/slide103.xml.rels><?xml version="1.0" encoding="UTF-8" standalone="yes"?>
<Relationships xmlns="http://schemas.openxmlformats.org/package/2006/relationships"><Relationship Id="rId3" Type="http://schemas.openxmlformats.org/officeDocument/2006/relationships/image" Target="../media/image12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50.png"/></Relationships>
</file>

<file path=ppt/slides/_rels/slide10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10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0.pn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520.png"/><Relationship Id="rId3" Type="http://schemas.openxmlformats.org/officeDocument/2006/relationships/image" Target="../media/image1220.png"/><Relationship Id="rId7" Type="http://schemas.openxmlformats.org/officeDocument/2006/relationships/image" Target="../media/image1510.png"/><Relationship Id="rId12" Type="http://schemas.openxmlformats.org/officeDocument/2006/relationships/image" Target="../media/image141.png"/><Relationship Id="rId2" Type="http://schemas.openxmlformats.org/officeDocument/2006/relationships/image" Target="../media/image1460.png"/><Relationship Id="rId1" Type="http://schemas.openxmlformats.org/officeDocument/2006/relationships/slideLayout" Target="../slideLayouts/slideLayout2.xml"/><Relationship Id="rId6" Type="http://schemas.openxmlformats.org/officeDocument/2006/relationships/image" Target="../media/image1500.png"/><Relationship Id="rId11" Type="http://schemas.openxmlformats.org/officeDocument/2006/relationships/image" Target="../media/image1550.png"/><Relationship Id="rId5" Type="http://schemas.openxmlformats.org/officeDocument/2006/relationships/image" Target="../media/image1490.png"/><Relationship Id="rId10" Type="http://schemas.openxmlformats.org/officeDocument/2006/relationships/image" Target="../media/image1540.png"/><Relationship Id="rId4" Type="http://schemas.openxmlformats.org/officeDocument/2006/relationships/image" Target="../media/image1250.png"/><Relationship Id="rId9" Type="http://schemas.openxmlformats.org/officeDocument/2006/relationships/image" Target="../media/image1261.png"/></Relationships>
</file>

<file path=ppt/slides/_rels/slide111.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891.png"/><Relationship Id="rId7" Type="http://schemas.openxmlformats.org/officeDocument/2006/relationships/image" Target="../media/image1290.png"/><Relationship Id="rId12" Type="http://schemas.openxmlformats.org/officeDocument/2006/relationships/image" Target="../media/image1390.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260.png"/><Relationship Id="rId11" Type="http://schemas.openxmlformats.org/officeDocument/2006/relationships/image" Target="../media/image1380.png"/><Relationship Id="rId5" Type="http://schemas.openxmlformats.org/officeDocument/2006/relationships/image" Target="../media/image1350.png"/><Relationship Id="rId10" Type="http://schemas.openxmlformats.org/officeDocument/2006/relationships/image" Target="../media/image1360.png"/><Relationship Id="rId4" Type="http://schemas.openxmlformats.org/officeDocument/2006/relationships/image" Target="../media/image1301.png"/><Relationship Id="rId9" Type="http://schemas.openxmlformats.org/officeDocument/2006/relationships/image" Target="../media/image1351.png"/></Relationships>
</file>

<file path=ppt/slides/_rels/slide112.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570.png"/><Relationship Id="rId7" Type="http://schemas.openxmlformats.org/officeDocument/2006/relationships/image" Target="../media/image1500.png"/><Relationship Id="rId12" Type="http://schemas.openxmlformats.org/officeDocument/2006/relationships/image" Target="../media/image161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90.png"/><Relationship Id="rId11" Type="http://schemas.openxmlformats.org/officeDocument/2006/relationships/image" Target="../media/image1540.png"/><Relationship Id="rId5" Type="http://schemas.openxmlformats.org/officeDocument/2006/relationships/image" Target="../media/image1421.png"/><Relationship Id="rId10" Type="http://schemas.openxmlformats.org/officeDocument/2006/relationships/image" Target="../media/image1261.png"/><Relationship Id="rId4" Type="http://schemas.openxmlformats.org/officeDocument/2006/relationships/image" Target="../media/image1220.png"/><Relationship Id="rId9" Type="http://schemas.openxmlformats.org/officeDocument/2006/relationships/image" Target="../media/image1600.png"/></Relationships>
</file>

<file path=ppt/slides/_rels/slide113.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460.png"/><Relationship Id="rId7" Type="http://schemas.openxmlformats.org/officeDocument/2006/relationships/image" Target="../media/image1500.png"/><Relationship Id="rId12" Type="http://schemas.openxmlformats.org/officeDocument/2006/relationships/image" Target="../media/image1550.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90.png"/><Relationship Id="rId11" Type="http://schemas.openxmlformats.org/officeDocument/2006/relationships/image" Target="../media/image1540.png"/><Relationship Id="rId5" Type="http://schemas.openxmlformats.org/officeDocument/2006/relationships/image" Target="../media/image1250.png"/><Relationship Id="rId10" Type="http://schemas.openxmlformats.org/officeDocument/2006/relationships/image" Target="../media/image1261.png"/><Relationship Id="rId4" Type="http://schemas.openxmlformats.org/officeDocument/2006/relationships/image" Target="../media/image1220.png"/><Relationship Id="rId9" Type="http://schemas.openxmlformats.org/officeDocument/2006/relationships/image" Target="../media/image1520.png"/></Relationships>
</file>

<file path=ppt/slides/_rels/slide114.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38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380.png"/></Relationships>
</file>

<file path=ppt/slides/_rels/slide11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89.png"/><Relationship Id="rId7" Type="http://schemas.openxmlformats.org/officeDocument/2006/relationships/image" Target="../media/image151.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90.png"/><Relationship Id="rId9" Type="http://schemas.openxmlformats.org/officeDocument/2006/relationships/image" Target="../media/image171.png"/></Relationships>
</file>

<file path=ppt/slides/_rels/slide11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73.png"/><Relationship Id="rId4" Type="http://schemas.openxmlformats.org/officeDocument/2006/relationships/image" Target="../media/image43.png"/></Relationships>
</file>

<file path=ppt/slides/_rels/slide119.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204.png"/><Relationship Id="rId7" Type="http://schemas.openxmlformats.org/officeDocument/2006/relationships/image" Target="../media/image196.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95.png"/><Relationship Id="rId5" Type="http://schemas.openxmlformats.org/officeDocument/2006/relationships/image" Target="../media/image192.png"/><Relationship Id="rId4" Type="http://schemas.openxmlformats.org/officeDocument/2006/relationships/image" Target="../media/image191.png"/></Relationships>
</file>

<file path=ppt/slides/_rels/slide1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050.png"/></Relationships>
</file>

<file path=ppt/slides/_rels/slide12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2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214.png"/><Relationship Id="rId4" Type="http://schemas.openxmlformats.org/officeDocument/2006/relationships/image" Target="../media/image91.png"/></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14.png"/><Relationship Id="rId4" Type="http://schemas.openxmlformats.org/officeDocument/2006/relationships/image" Target="../media/image217.png"/></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137.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4.pn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8" Type="http://schemas.openxmlformats.org/officeDocument/2006/relationships/image" Target="../media/image2340.png"/><Relationship Id="rId13" Type="http://schemas.openxmlformats.org/officeDocument/2006/relationships/image" Target="../media/image237.png"/><Relationship Id="rId3" Type="http://schemas.openxmlformats.org/officeDocument/2006/relationships/image" Target="../media/image430.png"/><Relationship Id="rId7" Type="http://schemas.openxmlformats.org/officeDocument/2006/relationships/image" Target="../media/image234.png"/><Relationship Id="rId12" Type="http://schemas.openxmlformats.org/officeDocument/2006/relationships/image" Target="../media/image1580.png"/><Relationship Id="rId2" Type="http://schemas.openxmlformats.org/officeDocument/2006/relationships/notesSlide" Target="../notesSlides/notesSlide61.xml"/><Relationship Id="rId16"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33.png"/><Relationship Id="rId11" Type="http://schemas.openxmlformats.org/officeDocument/2006/relationships/image" Target="../media/image2190.png"/><Relationship Id="rId5" Type="http://schemas.openxmlformats.org/officeDocument/2006/relationships/image" Target="../media/image232.png"/><Relationship Id="rId15" Type="http://schemas.openxmlformats.org/officeDocument/2006/relationships/image" Target="../media/image238.png"/><Relationship Id="rId10" Type="http://schemas.openxmlformats.org/officeDocument/2006/relationships/image" Target="../media/image236.png"/><Relationship Id="rId4" Type="http://schemas.openxmlformats.org/officeDocument/2006/relationships/image" Target="../media/image231.png"/><Relationship Id="rId9" Type="http://schemas.openxmlformats.org/officeDocument/2006/relationships/image" Target="../media/image235.png"/><Relationship Id="rId14" Type="http://schemas.openxmlformats.org/officeDocument/2006/relationships/image" Target="../media/image2220.png"/></Relationships>
</file>

<file path=ppt/slides/_rels/slide143.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52.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410.png"/><Relationship Id="rId11" Type="http://schemas.openxmlformats.org/officeDocument/2006/relationships/image" Target="../media/image246.png"/><Relationship Id="rId5" Type="http://schemas.openxmlformats.org/officeDocument/2006/relationships/image" Target="../media/image241.png"/><Relationship Id="rId10" Type="http://schemas.openxmlformats.org/officeDocument/2006/relationships/image" Target="../media/image245.png"/><Relationship Id="rId4" Type="http://schemas.openxmlformats.org/officeDocument/2006/relationships/image" Target="../media/image240.png"/><Relationship Id="rId9" Type="http://schemas.openxmlformats.org/officeDocument/2006/relationships/image" Target="../media/image244.png"/></Relationships>
</file>

<file path=ppt/slides/_rels/slide14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4.png"/></Relationships>
</file>

<file path=ppt/slides/_rels/slide145.xml.rels><?xml version="1.0" encoding="UTF-8" standalone="yes"?>
<Relationships xmlns="http://schemas.openxmlformats.org/package/2006/relationships"><Relationship Id="rId8" Type="http://schemas.openxmlformats.org/officeDocument/2006/relationships/image" Target="../media/image2561.png"/><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57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2550.png"/><Relationship Id="rId13" Type="http://schemas.openxmlformats.org/officeDocument/2006/relationships/image" Target="../media/image2600.png"/><Relationship Id="rId18" Type="http://schemas.openxmlformats.org/officeDocument/2006/relationships/image" Target="../media/image265.png"/><Relationship Id="rId3" Type="http://schemas.openxmlformats.org/officeDocument/2006/relationships/image" Target="../media/image260.png"/><Relationship Id="rId21" Type="http://schemas.openxmlformats.org/officeDocument/2006/relationships/image" Target="../media/image268.png"/><Relationship Id="rId7" Type="http://schemas.openxmlformats.org/officeDocument/2006/relationships/image" Target="../media/image261.png"/><Relationship Id="rId12" Type="http://schemas.openxmlformats.org/officeDocument/2006/relationships/image" Target="../media/image2590.png"/><Relationship Id="rId17" Type="http://schemas.openxmlformats.org/officeDocument/2006/relationships/image" Target="../media/image264.png"/><Relationship Id="rId2" Type="http://schemas.openxmlformats.org/officeDocument/2006/relationships/notesSlide" Target="../notesSlides/notesSlide81.xml"/><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530.png"/><Relationship Id="rId11" Type="http://schemas.openxmlformats.org/officeDocument/2006/relationships/image" Target="../media/image2580.png"/><Relationship Id="rId24" Type="http://schemas.openxmlformats.org/officeDocument/2006/relationships/image" Target="../media/image271.png"/><Relationship Id="rId5" Type="http://schemas.openxmlformats.org/officeDocument/2006/relationships/image" Target="../media/image2520.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0.png"/><Relationship Id="rId19" Type="http://schemas.openxmlformats.org/officeDocument/2006/relationships/image" Target="../media/image266.png"/><Relationship Id="rId4" Type="http://schemas.openxmlformats.org/officeDocument/2006/relationships/image" Target="../media/image2510.png"/><Relationship Id="rId9" Type="http://schemas.openxmlformats.org/officeDocument/2006/relationships/image" Target="../media/image2560.png"/><Relationship Id="rId14" Type="http://schemas.openxmlformats.org/officeDocument/2006/relationships/image" Target="../media/image2610.png"/><Relationship Id="rId22" Type="http://schemas.openxmlformats.org/officeDocument/2006/relationships/image" Target="../media/image269.png"/></Relationships>
</file>

<file path=ppt/slides/_rels/slide16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18.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6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610.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4.(null)"/><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1.emf"/></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5.png"/><Relationship Id="rId4" Type="http://schemas.openxmlformats.org/officeDocument/2006/relationships/image" Target="../media/image74.png"/></Relationships>
</file>

<file path=ppt/slides/_rels/slide93.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760.png"/><Relationship Id="rId4" Type="http://schemas.openxmlformats.org/officeDocument/2006/relationships/image" Target="../media/image2110.png"/></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80.png"/></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80.png"/></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79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760.png"/><Relationship Id="rId4" Type="http://schemas.openxmlformats.org/officeDocument/2006/relationships/image" Target="../media/image2110.png"/></Relationships>
</file>

<file path=ppt/slides/_rels/slide9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0.png"/><Relationship Id="rId7" Type="http://schemas.openxmlformats.org/officeDocument/2006/relationships/image" Target="../media/image97.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3.png"/><Relationship Id="rId10" Type="http://schemas.openxmlformats.org/officeDocument/2006/relationships/image" Target="../media/image930.png"/><Relationship Id="rId4" Type="http://schemas.openxmlformats.org/officeDocument/2006/relationships/image" Target="../media/image92.png"/><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892D0-AD7C-A851-EDF2-A584623EA0FB}"/>
              </a:ext>
            </a:extLst>
          </p:cNvPr>
          <p:cNvSpPr>
            <a:spLocks noGrp="1"/>
          </p:cNvSpPr>
          <p:nvPr>
            <p:ph type="ctrTitle"/>
          </p:nvPr>
        </p:nvSpPr>
        <p:spPr/>
        <p:txBody>
          <a:bodyPr/>
          <a:lstStyle/>
          <a:p>
            <a:r>
              <a:rPr lang="en-GB">
                <a:effectLst/>
              </a:rPr>
              <a:t>Intelligent Agents </a:t>
            </a:r>
            <a:r>
              <a:rPr lang="en-GB"/>
              <a:t>:</a:t>
            </a:r>
            <a:br>
              <a:rPr lang="en-GB"/>
            </a:br>
            <a:r>
              <a:rPr lang="en-GB"/>
              <a:t>Automated Planning and Acting</a:t>
            </a:r>
            <a:endParaRPr lang="en-DE" dirty="0"/>
          </a:p>
        </p:txBody>
      </p:sp>
      <p:sp>
        <p:nvSpPr>
          <p:cNvPr id="6" name="Subtitle 5">
            <a:extLst>
              <a:ext uri="{FF2B5EF4-FFF2-40B4-BE49-F238E27FC236}">
                <a16:creationId xmlns:a16="http://schemas.microsoft.com/office/drawing/2014/main" id="{C46954D3-8509-1BA2-7891-F21541A062CA}"/>
              </a:ext>
            </a:extLst>
          </p:cNvPr>
          <p:cNvSpPr>
            <a:spLocks noGrp="1"/>
          </p:cNvSpPr>
          <p:nvPr>
            <p:ph type="subTitle" idx="1"/>
          </p:nvPr>
        </p:nvSpPr>
        <p:spPr/>
        <p:txBody>
          <a:bodyPr/>
          <a:lstStyle/>
          <a:p>
            <a:r>
              <a:rPr lang="en-GB" dirty="0"/>
              <a:t>Deterministic</a:t>
            </a:r>
            <a:endParaRPr lang="en-DE" dirty="0"/>
          </a:p>
          <a:p>
            <a:endParaRPr lang="en-DE" dirty="0"/>
          </a:p>
        </p:txBody>
      </p:sp>
      <p:pic>
        <p:nvPicPr>
          <p:cNvPr id="4" name="Picture 3" descr="astar-progress05c.pdf">
            <a:extLst>
              <a:ext uri="{FF2B5EF4-FFF2-40B4-BE49-F238E27FC236}">
                <a16:creationId xmlns:a16="http://schemas.microsoft.com/office/drawing/2014/main" id="{4C40E83B-FBC3-B4E2-AE21-13CC88BEB602}"/>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4727848" y="4221088"/>
            <a:ext cx="6813998" cy="2283143"/>
          </a:xfrm>
          <a:prstGeom prst="rect">
            <a:avLst/>
          </a:prstGeom>
        </p:spPr>
      </p:pic>
    </p:spTree>
    <p:extLst>
      <p:ext uri="{BB962C8B-B14F-4D97-AF65-F5344CB8AC3E}">
        <p14:creationId xmlns:p14="http://schemas.microsoft.com/office/powerpoint/2010/main" val="46483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Drilling</a:t>
            </a:r>
          </a:p>
        </p:txBody>
      </p:sp>
      <p:sp>
        <p:nvSpPr>
          <p:cNvPr id="3" name="Content Placeholder 2"/>
          <p:cNvSpPr>
            <a:spLocks noGrp="1"/>
          </p:cNvSpPr>
          <p:nvPr>
            <p:ph type="body" sz="quarter" idx="13"/>
          </p:nvPr>
        </p:nvSpPr>
        <p:spPr/>
        <p:txBody>
          <a:bodyPr>
            <a:normAutofit fontScale="92500"/>
          </a:bodyPr>
          <a:lstStyle/>
          <a:p>
            <a:r>
              <a:rPr lang="en-US" dirty="0"/>
              <a:t>Name and parameters: </a:t>
            </a:r>
          </a:p>
          <a:p>
            <a:pPr lvl="1"/>
            <a:r>
              <a:rPr lang="en-US" dirty="0">
                <a:latin typeface="Calibri"/>
              </a:rPr>
              <a:t>drill-hole</a:t>
            </a:r>
            <a:r>
              <a:rPr lang="en-US" dirty="0"/>
              <a:t>(</a:t>
            </a:r>
            <a:r>
              <a:rPr lang="en-US" i="1" dirty="0"/>
              <a:t>machine, drill-bit, workpiece, geometry, machining-tolerances</a:t>
            </a:r>
            <a:r>
              <a:rPr lang="en-US" dirty="0"/>
              <a:t>)</a:t>
            </a:r>
          </a:p>
          <a:p>
            <a:r>
              <a:rPr lang="en-US" dirty="0"/>
              <a:t>Preconditions</a:t>
            </a:r>
          </a:p>
          <a:p>
            <a:pPr lvl="1"/>
            <a:r>
              <a:rPr lang="en-US" dirty="0"/>
              <a:t>Can the drilling machine</a:t>
            </a:r>
            <a:r>
              <a:rPr lang="en-US" i="1" dirty="0"/>
              <a:t> </a:t>
            </a:r>
            <a:r>
              <a:rPr lang="en-US" dirty="0"/>
              <a:t>and drill bit produce a hole having the desired geometry and machining tolerances?</a:t>
            </a:r>
          </a:p>
          <a:p>
            <a:pPr lvl="1"/>
            <a:r>
              <a:rPr lang="en-US" dirty="0"/>
              <a:t>Is the drill bit installed? Is the workpiece clamped onto the drilling platform? Etc.</a:t>
            </a:r>
          </a:p>
          <a:p>
            <a:r>
              <a:rPr lang="en-US" dirty="0"/>
              <a:t>Effects</a:t>
            </a:r>
          </a:p>
          <a:p>
            <a:pPr lvl="1"/>
            <a:r>
              <a:rPr lang="en-US" dirty="0"/>
              <a:t>Geometric model of new workpiece geometry, </a:t>
            </a:r>
            <a:br>
              <a:rPr lang="en-US" dirty="0"/>
            </a:br>
            <a:r>
              <a:rPr lang="en-US" dirty="0"/>
              <a:t>annotated with tolerances</a:t>
            </a:r>
          </a:p>
          <a:p>
            <a:r>
              <a:rPr lang="en-US" dirty="0"/>
              <a:t>Cost</a:t>
            </a:r>
          </a:p>
          <a:p>
            <a:pPr lvl="1"/>
            <a:r>
              <a:rPr lang="en-US" dirty="0"/>
              <a:t>Estimate of time or monetary cost</a:t>
            </a:r>
          </a:p>
        </p:txBody>
      </p:sp>
      <p:pic>
        <p:nvPicPr>
          <p:cNvPr id="7" name="Picture 6" descr="workpiece.pdf">
            <a:extLst>
              <a:ext uri="{FF2B5EF4-FFF2-40B4-BE49-F238E27FC236}">
                <a16:creationId xmlns:a16="http://schemas.microsoft.com/office/drawing/2014/main" id="{101CCD3C-3048-40D5-7AB2-0A82E7043C48}"/>
              </a:ext>
            </a:extLst>
          </p:cNvPr>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50375" y="3810414"/>
            <a:ext cx="27813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ate Placeholder 7">
            <a:extLst>
              <a:ext uri="{FF2B5EF4-FFF2-40B4-BE49-F238E27FC236}">
                <a16:creationId xmlns:a16="http://schemas.microsoft.com/office/drawing/2014/main" id="{38D51755-8690-A84C-1798-276E7B7392B6}"/>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B2967E92-0718-49EB-3F82-2244381BBFA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C386EC8B-5A8B-7A14-417A-667272B04EE2}"/>
              </a:ext>
            </a:extLst>
          </p:cNvPr>
          <p:cNvSpPr>
            <a:spLocks noGrp="1"/>
          </p:cNvSpPr>
          <p:nvPr>
            <p:ph type="sldNum" sz="quarter" idx="11"/>
          </p:nvPr>
        </p:nvSpPr>
        <p:spPr/>
        <p:txBody>
          <a:bodyPr/>
          <a:lstStyle/>
          <a:p>
            <a:fld id="{EB1502E6-D9AE-3544-B6D5-378AAA0B915F}" type="slidenum">
              <a:rPr lang="de-DE" altLang="de-DE" smtClean="0"/>
              <a:pPr/>
              <a:t>10</a:t>
            </a:fld>
            <a:endParaRPr lang="de-DE" altLang="de-DE" dirty="0"/>
          </a:p>
        </p:txBody>
      </p:sp>
    </p:spTree>
    <p:extLst>
      <p:ext uri="{BB962C8B-B14F-4D97-AF65-F5344CB8AC3E}">
        <p14:creationId xmlns:p14="http://schemas.microsoft.com/office/powerpoint/2010/main" val="1121916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Example</a:t>
            </a:r>
          </a:p>
        </p:txBody>
      </p:sp>
      <p:sp>
        <p:nvSpPr>
          <p:cNvPr id="13" name="Text Placeholder 12">
            <a:extLst>
              <a:ext uri="{FF2B5EF4-FFF2-40B4-BE49-F238E27FC236}">
                <a16:creationId xmlns:a16="http://schemas.microsoft.com/office/drawing/2014/main" id="{A22E59F4-E36E-DFAC-D113-D1038C6EE614}"/>
              </a:ext>
            </a:extLst>
          </p:cNvPr>
          <p:cNvSpPr>
            <a:spLocks noGrp="1"/>
          </p:cNvSpPr>
          <p:nvPr>
            <p:ph type="body" sz="quarter" idx="13"/>
          </p:nvPr>
        </p:nvSpPr>
        <p:spPr/>
        <p:txBody>
          <a:bodyPr/>
          <a:lstStyle/>
          <a:p>
            <a:endParaRPr lang="en-DE" dirty="0"/>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33359" y="1911831"/>
                <a:ext cx="6317627" cy="707886"/>
              </a:xfrm>
              <a:prstGeom prst="rect">
                <a:avLst/>
              </a:prstGeom>
              <a:noFill/>
            </p:spPr>
            <p:txBody>
              <a:bodyPr wrap="none">
                <a:spAutoFit/>
              </a:bodyPr>
              <a:lstStyle/>
              <a:p>
                <a:pPr algn="ctr"/>
                <a:r>
                  <a:rPr lang="en-US" sz="2000" dirty="0">
                    <a:solidFill>
                      <a:schemeClr val="accent1"/>
                    </a:solidFill>
                    <a:latin typeface="Helvetica" pitchFamily="2" charset="0"/>
                    <a:cs typeface="Times New Roman"/>
                  </a:rPr>
                  <a:t>Relaxed Planning Graph (RPG) </a:t>
                </a:r>
                <a:r>
                  <a:rPr lang="en-US" sz="2000" dirty="0">
                    <a:latin typeface="Helvetica" pitchFamily="2" charset="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1</m:t>
                        </m:r>
                      </m:sub>
                    </m:sSub>
                  </m:oMath>
                </a14:m>
                <a:r>
                  <a:rPr lang="en-US" sz="2000" dirty="0">
                    <a:latin typeface="Helvetica" pitchFamily="2" charset="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br>
                  <a:rPr lang="en-US" sz="2000" i="1" dirty="0">
                    <a:latin typeface="Helvetica" pitchFamily="2" charset="0"/>
                    <a:cs typeface="Times New Roman"/>
                  </a:rPr>
                </a:br>
                <a:r>
                  <a:rPr lang="en-US" sz="2000" dirty="0">
                    <a:latin typeface="Helvetica" pitchFamily="2" charset="0"/>
                    <a:cs typeface="Times New Roman"/>
                  </a:rPr>
                  <a:t>(follow lines from atoms in </a:t>
                </a:r>
                <a14:m>
                  <m:oMath xmlns:m="http://schemas.openxmlformats.org/officeDocument/2006/math">
                    <m:r>
                      <a:rPr lang="en-US" sz="2000" i="1" dirty="0">
                        <a:latin typeface="Cambria Math" panose="02040503050406030204" pitchFamily="18" charset="0"/>
                        <a:cs typeface="Times New Roman"/>
                      </a:rPr>
                      <m:t>𝑔</m:t>
                    </m:r>
                  </m:oMath>
                </a14:m>
                <a:r>
                  <a:rPr lang="en-US" sz="2000" dirty="0">
                    <a:latin typeface="Helvetica" pitchFamily="2" charset="0"/>
                    <a:cs typeface="Times New Roman"/>
                  </a:rPr>
                  <a:t>: all if </a:t>
                </a:r>
                <a:r>
                  <a:rPr lang="en-US" sz="2000" dirty="0" err="1">
                    <a:latin typeface="Helvetica" pitchFamily="2" charset="0"/>
                    <a:cs typeface="Times New Roman"/>
                  </a:rPr>
                  <a:t>precond</a:t>
                </a:r>
                <a:r>
                  <a:rPr lang="en-US" sz="2000" dirty="0">
                    <a:latin typeface="Helvetica" pitchFamily="2" charset="0"/>
                    <a:cs typeface="Times New Roman"/>
                  </a:rPr>
                  <a:t>.; one if eff.)</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33359" y="1911831"/>
                <a:ext cx="6317627" cy="707886"/>
              </a:xfrm>
              <a:prstGeom prst="rect">
                <a:avLst/>
              </a:prstGeom>
              <a:blipFill>
                <a:blip r:embed="rId2"/>
                <a:stretch>
                  <a:fillRect l="-602" t="-3509" r="-602" b="-15789"/>
                </a:stretch>
              </a:blipFill>
            </p:spPr>
            <p:txBody>
              <a:bodyPr/>
              <a:lstStyle/>
              <a:p>
                <a:r>
                  <a:rPr lang="en-DE">
                    <a:noFill/>
                  </a:rPr>
                  <a:t> </a:t>
                </a:r>
              </a:p>
            </p:txBody>
          </p:sp>
        </mc:Fallback>
      </mc:AlternateContent>
      <p:grpSp>
        <p:nvGrpSpPr>
          <p:cNvPr id="106" name="Group 105">
            <a:extLst>
              <a:ext uri="{FF2B5EF4-FFF2-40B4-BE49-F238E27FC236}">
                <a16:creationId xmlns:a16="http://schemas.microsoft.com/office/drawing/2014/main" id="{D6673E5C-3F35-CE48-BD37-DF12DED8BEC9}"/>
              </a:ext>
            </a:extLst>
          </p:cNvPr>
          <p:cNvGrpSpPr/>
          <p:nvPr/>
        </p:nvGrpSpPr>
        <p:grpSpPr>
          <a:xfrm>
            <a:off x="7578831" y="4197148"/>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Helvetica" pitchFamily="2" charset="0"/>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Helvetica" pitchFamily="2" charset="0"/>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Helvetica" pitchFamily="2" charset="0"/>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Helvetica" pitchFamily="2" charset="0"/>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Helvetica" pitchFamily="2" charset="0"/>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Helvetica" pitchFamily="2" charset="0"/>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Helvetica" pitchFamily="2" charset="0"/>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latin typeface="Helvetica" pitchFamily="2" charset="0"/>
                  </a:endParaRPr>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3"/>
                  <a:stretch>
                    <a:fillRect b="-8000"/>
                  </a:stretch>
                </a:blipFill>
              </p:spPr>
              <p:txBody>
                <a:bodyPr/>
                <a:lstStyle/>
                <a:p>
                  <a:r>
                    <a:rPr lang="en-GB">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Helvetica" pitchFamily="2" charset="0"/>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Helvetica" pitchFamily="2" charset="0"/>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Helvetica" pitchFamily="2" charset="0"/>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Helvetica" pitchFamily="2" charset="0"/>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3998181"/>
              <a:ext cx="484418" cy="349404"/>
              <a:chOff x="1012668" y="927184"/>
              <a:chExt cx="747559" cy="539203"/>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Helvetica" pitchFamily="2" charset="0"/>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Helvetica" pitchFamily="2" charset="0"/>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Helvetica" pitchFamily="2" charset="0"/>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Helvetica" pitchFamily="2" charset="0"/>
                  <a:ea typeface="Times New Roman"/>
                  <a:cs typeface="Times New Roman"/>
                </a:endParaRPr>
              </a:p>
            </p:txBody>
          </p:sp>
        </p:grpSp>
      </p:grpSp>
      <p:sp>
        <p:nvSpPr>
          <p:cNvPr id="300" name="Rectangle 299">
            <a:extLst>
              <a:ext uri="{FF2B5EF4-FFF2-40B4-BE49-F238E27FC236}">
                <a16:creationId xmlns:a16="http://schemas.microsoft.com/office/drawing/2014/main" id="{FA23FB04-5440-C941-A0F4-C8E6222B8747}"/>
              </a:ext>
            </a:extLst>
          </p:cNvPr>
          <p:cNvSpPr/>
          <p:nvPr/>
        </p:nvSpPr>
        <p:spPr>
          <a:xfrm>
            <a:off x="4131175" y="143385"/>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dirty="0">
                <a:latin typeface="Helvetica" pitchFamily="2" charset="0"/>
                <a:cs typeface="Courier New" panose="02070309020205020404" pitchFamily="49" charset="0"/>
              </a:rPr>
              <a:t>// extract minimal relaxed solution</a:t>
            </a:r>
          </a:p>
          <a:p>
            <a:pPr marL="6350" lvl="2">
              <a:tabLst>
                <a:tab pos="354013" algn="l"/>
                <a:tab pos="709613" algn="l"/>
                <a:tab pos="1065213" algn="l"/>
                <a:tab pos="1465263" algn="l"/>
                <a:tab pos="2532063" algn="l"/>
                <a:tab pos="5192713" algn="l"/>
              </a:tabLst>
            </a:pPr>
            <a:r>
              <a:rPr lang="en-GB" sz="1400" i="1" dirty="0" err="1">
                <a:latin typeface="Helvetica" pitchFamily="2" charset="0"/>
                <a:cs typeface="Courier New" panose="02070309020205020404" pitchFamily="49" charset="0"/>
              </a:rPr>
              <a:t>ĝ</a:t>
            </a:r>
            <a:r>
              <a:rPr lang="en-GB" sz="1400" i="1" baseline="-25000" dirty="0" err="1">
                <a:latin typeface="Helvetica" pitchFamily="2" charset="0"/>
                <a:cs typeface="Courier New" panose="02070309020205020404" pitchFamily="49" charset="0"/>
              </a:rPr>
              <a:t>k</a:t>
            </a:r>
            <a:r>
              <a:rPr lang="en-GB" sz="1400" dirty="0">
                <a:latin typeface="Helvetica" pitchFamily="2" charset="0"/>
                <a:cs typeface="Courier New" panose="02070309020205020404" pitchFamily="49" charset="0"/>
              </a:rPr>
              <a:t> = </a:t>
            </a:r>
            <a:r>
              <a:rPr lang="en-GB" sz="1400" i="1" dirty="0">
                <a:latin typeface="Helvetica" pitchFamily="2" charset="0"/>
                <a:cs typeface="Courier New" panose="02070309020205020404" pitchFamily="49" charset="0"/>
              </a:rPr>
              <a:t>g</a:t>
            </a:r>
          </a:p>
          <a:p>
            <a:pPr marL="6350" lvl="2">
              <a:tabLst>
                <a:tab pos="354013" algn="l"/>
                <a:tab pos="709613" algn="l"/>
                <a:tab pos="1065213" algn="l"/>
                <a:tab pos="1465263" algn="l"/>
                <a:tab pos="2532063" algn="l"/>
                <a:tab pos="5192713" algn="l"/>
              </a:tabLst>
            </a:pPr>
            <a:r>
              <a:rPr lang="en-GB" sz="1400" b="1" dirty="0">
                <a:latin typeface="Helvetica" pitchFamily="2" charset="0"/>
                <a:cs typeface="Courier New" panose="02070309020205020404" pitchFamily="49" charset="0"/>
              </a:rPr>
              <a:t>for</a:t>
            </a:r>
            <a:r>
              <a:rPr lang="en-GB" sz="1400" dirty="0">
                <a:latin typeface="Helvetica" pitchFamily="2" charset="0"/>
                <a:cs typeface="Courier New" panose="02070309020205020404" pitchFamily="49" charset="0"/>
              </a:rPr>
              <a:t> </a:t>
            </a:r>
            <a:r>
              <a:rPr lang="en-GB" sz="1400" i="1" dirty="0" err="1">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 = </a:t>
            </a:r>
            <a:r>
              <a:rPr lang="en-GB" sz="1400" i="1" dirty="0">
                <a:latin typeface="Helvetica" pitchFamily="2" charset="0"/>
                <a:cs typeface="Courier New" panose="02070309020205020404" pitchFamily="49" charset="0"/>
              </a:rPr>
              <a:t>k</a:t>
            </a:r>
            <a:r>
              <a:rPr lang="en-GB" sz="1400" dirty="0">
                <a:latin typeface="Helvetica" pitchFamily="2" charset="0"/>
                <a:cs typeface="Courier New" panose="02070309020205020404" pitchFamily="49" charset="0"/>
              </a:rPr>
              <a:t> </a:t>
            </a:r>
            <a:r>
              <a:rPr lang="en-GB" sz="1400" b="1" dirty="0">
                <a:latin typeface="Helvetica" pitchFamily="2" charset="0"/>
                <a:cs typeface="Courier New" panose="02070309020205020404" pitchFamily="49" charset="0"/>
              </a:rPr>
              <a:t>down to</a:t>
            </a:r>
            <a:r>
              <a:rPr lang="en-GB" sz="1400" dirty="0">
                <a:latin typeface="Helvetica" pitchFamily="2" charset="0"/>
                <a:cs typeface="Courier New" panose="02070309020205020404" pitchFamily="49" charset="0"/>
              </a:rPr>
              <a:t> 1 </a:t>
            </a:r>
            <a:r>
              <a:rPr lang="en-GB" sz="1400" b="1" dirty="0">
                <a:latin typeface="Helvetica" pitchFamily="2"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dirty="0">
                <a:latin typeface="Helvetica" pitchFamily="2" charset="0"/>
                <a:cs typeface="Courier New" panose="02070309020205020404" pitchFamily="49" charset="0"/>
              </a:rPr>
              <a:t>	</a:t>
            </a:r>
            <a:r>
              <a:rPr lang="en-GB" sz="1400" i="1" dirty="0" err="1">
                <a:latin typeface="Helvetica" pitchFamily="2" charset="0"/>
                <a:cs typeface="Courier New" panose="02070309020205020404" pitchFamily="49" charset="0"/>
              </a:rPr>
              <a:t>â</a:t>
            </a:r>
            <a:r>
              <a:rPr lang="en-GB" sz="1400" i="1" baseline="-25000" dirty="0" err="1">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 = minimal subset of </a:t>
            </a:r>
            <a:r>
              <a:rPr lang="en-GB" sz="1400" i="1" dirty="0">
                <a:latin typeface="Helvetica" pitchFamily="2" charset="0"/>
                <a:cs typeface="Courier New" panose="02070309020205020404" pitchFamily="49" charset="0"/>
              </a:rPr>
              <a:t>A</a:t>
            </a:r>
            <a:r>
              <a:rPr lang="en-GB" sz="1400" i="1" baseline="-25000" dirty="0">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 </a:t>
            </a:r>
            <a:r>
              <a:rPr lang="en-GB" sz="1400" dirty="0" err="1">
                <a:latin typeface="Helvetica" pitchFamily="2" charset="0"/>
                <a:cs typeface="Courier New" panose="02070309020205020404" pitchFamily="49" charset="0"/>
              </a:rPr>
              <a:t>s.t.</a:t>
            </a:r>
            <a:r>
              <a:rPr lang="en-GB" sz="1400" dirty="0">
                <a:latin typeface="Helvetica" pitchFamily="2" charset="0"/>
                <a:cs typeface="Courier New" panose="02070309020205020404" pitchFamily="49" charset="0"/>
              </a:rPr>
              <a:t> </a:t>
            </a:r>
            <a:r>
              <a:rPr lang="en-US" sz="1400" dirty="0">
                <a:latin typeface="Helvetica" pitchFamily="2" charset="0"/>
                <a:cs typeface="Courier New" panose="02070309020205020404" pitchFamily="49" charset="0"/>
              </a:rPr>
              <a:t>𝛾</a:t>
            </a:r>
            <a:r>
              <a:rPr lang="en-GB" sz="1400" baseline="30000" dirty="0">
                <a:latin typeface="Helvetica" pitchFamily="2" charset="0"/>
                <a:cs typeface="Courier New" panose="02070309020205020404" pitchFamily="49" charset="0"/>
              </a:rPr>
              <a:t>+</a:t>
            </a:r>
            <a:r>
              <a:rPr lang="en-GB" sz="1400" dirty="0">
                <a:latin typeface="Helvetica" pitchFamily="2" charset="0"/>
                <a:cs typeface="Courier New" panose="02070309020205020404" pitchFamily="49" charset="0"/>
              </a:rPr>
              <a:t>(</a:t>
            </a:r>
            <a:r>
              <a:rPr lang="en-GB" sz="1400" i="1" dirty="0">
                <a:latin typeface="Helvetica" pitchFamily="2" charset="0"/>
                <a:cs typeface="Courier New" panose="02070309020205020404" pitchFamily="49" charset="0"/>
              </a:rPr>
              <a:t>ŝ</a:t>
            </a:r>
            <a:r>
              <a:rPr lang="en-GB" sz="1400" i="1" baseline="-25000" dirty="0">
                <a:latin typeface="Helvetica" pitchFamily="2" charset="0"/>
                <a:cs typeface="Courier New" panose="02070309020205020404" pitchFamily="49" charset="0"/>
              </a:rPr>
              <a:t>i</a:t>
            </a:r>
            <a:r>
              <a:rPr lang="en-GB" sz="1400" baseline="-25000" dirty="0">
                <a:latin typeface="Helvetica" pitchFamily="2" charset="0"/>
                <a:cs typeface="Courier New" panose="02070309020205020404" pitchFamily="49" charset="0"/>
              </a:rPr>
              <a:t>-1</a:t>
            </a:r>
            <a:r>
              <a:rPr lang="en-GB" sz="1400" dirty="0">
                <a:latin typeface="Helvetica" pitchFamily="2" charset="0"/>
                <a:cs typeface="Courier New" panose="02070309020205020404" pitchFamily="49" charset="0"/>
              </a:rPr>
              <a:t>,</a:t>
            </a:r>
            <a:r>
              <a:rPr lang="en-GB" sz="1400" i="1" dirty="0">
                <a:latin typeface="Helvetica" pitchFamily="2" charset="0"/>
                <a:cs typeface="Courier New" panose="02070309020205020404" pitchFamily="49" charset="0"/>
              </a:rPr>
              <a:t>â</a:t>
            </a:r>
            <a:r>
              <a:rPr lang="en-GB" sz="1400" i="1" baseline="-25000" dirty="0">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 r-satisfies </a:t>
            </a:r>
            <a:r>
              <a:rPr lang="en-GB" sz="1400" i="1" dirty="0" err="1">
                <a:latin typeface="Helvetica" pitchFamily="2" charset="0"/>
                <a:cs typeface="Courier New" panose="02070309020205020404" pitchFamily="49" charset="0"/>
              </a:rPr>
              <a:t>ĝ</a:t>
            </a:r>
            <a:r>
              <a:rPr lang="en-GB" sz="1400" i="1" baseline="-25000" dirty="0" err="1">
                <a:latin typeface="Helvetica" pitchFamily="2" charset="0"/>
                <a:cs typeface="Courier New" panose="02070309020205020404" pitchFamily="49" charset="0"/>
              </a:rPr>
              <a:t>i</a:t>
            </a:r>
            <a:endParaRPr lang="en-GB" sz="1400" i="1" dirty="0">
              <a:latin typeface="Helvetica" pitchFamily="2"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GB" sz="1400" dirty="0">
                <a:latin typeface="Helvetica" pitchFamily="2" charset="0"/>
                <a:cs typeface="Courier New" panose="02070309020205020404" pitchFamily="49" charset="0"/>
              </a:rPr>
              <a:t>	</a:t>
            </a:r>
            <a:r>
              <a:rPr lang="en-GB" sz="1400" i="1" dirty="0">
                <a:latin typeface="Helvetica" pitchFamily="2" charset="0"/>
                <a:cs typeface="Courier New" panose="02070309020205020404" pitchFamily="49" charset="0"/>
              </a:rPr>
              <a:t>ĝ</a:t>
            </a:r>
            <a:r>
              <a:rPr lang="en-GB" sz="1400" i="1" baseline="-25000" dirty="0">
                <a:latin typeface="Helvetica" pitchFamily="2" charset="0"/>
                <a:cs typeface="Courier New" panose="02070309020205020404" pitchFamily="49" charset="0"/>
              </a:rPr>
              <a:t>i</a:t>
            </a:r>
            <a:r>
              <a:rPr lang="en-GB" sz="1400" baseline="-25000" dirty="0">
                <a:latin typeface="Helvetica" pitchFamily="2" charset="0"/>
                <a:cs typeface="Courier New" panose="02070309020205020404" pitchFamily="49" charset="0"/>
              </a:rPr>
              <a:t>−1</a:t>
            </a:r>
            <a:r>
              <a:rPr lang="en-GB" sz="1400" dirty="0">
                <a:latin typeface="Helvetica" pitchFamily="2" charset="0"/>
                <a:cs typeface="Courier New" panose="02070309020205020404" pitchFamily="49" charset="0"/>
              </a:rPr>
              <a:t> ← (</a:t>
            </a:r>
            <a:r>
              <a:rPr lang="en-GB" sz="1400" i="1" dirty="0" err="1">
                <a:latin typeface="Helvetica" pitchFamily="2" charset="0"/>
                <a:cs typeface="Courier New" panose="02070309020205020404" pitchFamily="49" charset="0"/>
              </a:rPr>
              <a:t>ĝ</a:t>
            </a:r>
            <a:r>
              <a:rPr lang="en-GB" sz="1400" i="1" baseline="-25000" dirty="0" err="1">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 ∖ </a:t>
            </a:r>
            <a:r>
              <a:rPr lang="en-GB" sz="1400" i="1" dirty="0">
                <a:latin typeface="Helvetica" pitchFamily="2" charset="0"/>
                <a:cs typeface="Courier New" panose="02070309020205020404" pitchFamily="49" charset="0"/>
              </a:rPr>
              <a:t>eff</a:t>
            </a:r>
            <a:r>
              <a:rPr lang="en-GB" sz="1400" dirty="0">
                <a:latin typeface="Helvetica" pitchFamily="2" charset="0"/>
                <a:cs typeface="Courier New" panose="02070309020205020404" pitchFamily="49" charset="0"/>
              </a:rPr>
              <a:t>(</a:t>
            </a:r>
            <a:r>
              <a:rPr lang="en-GB" sz="1400" i="1" dirty="0" err="1">
                <a:latin typeface="Helvetica" pitchFamily="2" charset="0"/>
                <a:cs typeface="Courier New" panose="02070309020205020404" pitchFamily="49" charset="0"/>
              </a:rPr>
              <a:t>â</a:t>
            </a:r>
            <a:r>
              <a:rPr lang="en-GB" sz="1400" i="1" baseline="-25000" dirty="0" err="1">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 ∪ </a:t>
            </a:r>
            <a:r>
              <a:rPr lang="en-GB" sz="1400" i="1" dirty="0">
                <a:latin typeface="Helvetica" pitchFamily="2" charset="0"/>
                <a:cs typeface="Courier New" panose="02070309020205020404" pitchFamily="49" charset="0"/>
              </a:rPr>
              <a:t>pre</a:t>
            </a:r>
            <a:r>
              <a:rPr lang="en-GB" sz="1400" dirty="0">
                <a:latin typeface="Helvetica" pitchFamily="2" charset="0"/>
                <a:cs typeface="Courier New" panose="02070309020205020404" pitchFamily="49" charset="0"/>
              </a:rPr>
              <a:t>(</a:t>
            </a:r>
            <a:r>
              <a:rPr lang="en-GB" sz="1400" i="1" dirty="0" err="1">
                <a:latin typeface="Helvetica" pitchFamily="2" charset="0"/>
                <a:cs typeface="Courier New" panose="02070309020205020404" pitchFamily="49" charset="0"/>
              </a:rPr>
              <a:t>â</a:t>
            </a:r>
            <a:r>
              <a:rPr lang="en-GB" sz="1400" i="1" baseline="-25000" dirty="0" err="1">
                <a:latin typeface="Helvetica" pitchFamily="2" charset="0"/>
                <a:cs typeface="Courier New" panose="02070309020205020404" pitchFamily="49" charset="0"/>
              </a:rPr>
              <a:t>i</a:t>
            </a:r>
            <a:r>
              <a:rPr lang="en-GB" sz="1400" dirty="0">
                <a:latin typeface="Helvetica" pitchFamily="2"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1206" y="2622074"/>
                <a:ext cx="1976310" cy="1200329"/>
              </a:xfrm>
              <a:prstGeom prst="rect">
                <a:avLst/>
              </a:prstGeom>
              <a:noFill/>
            </p:spPr>
            <p:txBody>
              <a:bodyPr wrap="none" rtlCol="0">
                <a:spAutoFit/>
              </a:bodyPr>
              <a:lstStyle/>
              <a:p>
                <a:pPr>
                  <a:tabLst>
                    <a:tab pos="2176463" algn="l"/>
                    <a:tab pos="4308475" algn="l"/>
                  </a:tabLst>
                </a:pPr>
                <a:r>
                  <a:rPr lang="en-GB" dirty="0">
                    <a:latin typeface="Helvetica" pitchFamily="2" charset="0"/>
                  </a:rPr>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latin typeface="Helvetica" pitchFamily="2" charset="0"/>
                  </a:rPr>
                  <a:t>:</a:t>
                </a: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latin typeface="Helvetica" pitchFamily="2" charset="0"/>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1206" y="2622074"/>
                <a:ext cx="1976310" cy="1200329"/>
              </a:xfrm>
              <a:prstGeom prst="rect">
                <a:avLst/>
              </a:prstGeom>
              <a:blipFill>
                <a:blip r:embed="rId4"/>
                <a:stretch>
                  <a:fillRect t="-2105" r="-1923" b="-2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455596" y="2622074"/>
                <a:ext cx="1924181" cy="1200329"/>
              </a:xfrm>
              <a:prstGeom prst="rect">
                <a:avLst/>
              </a:prstGeom>
              <a:noFill/>
            </p:spPr>
            <p:txBody>
              <a:bodyPr wrap="none" rtlCol="0">
                <a:spAutoFit/>
              </a:bodyPr>
              <a:lstStyle/>
              <a:p>
                <a:pPr>
                  <a:tabLst>
                    <a:tab pos="2176463" algn="l"/>
                    <a:tab pos="4308475" algn="l"/>
                  </a:tabLst>
                </a:pPr>
                <a:r>
                  <a:rPr lang="en-GB" dirty="0">
                    <a:latin typeface="Helvetica" pitchFamily="2" charset="0"/>
                  </a:rPr>
                  <a:t> Actions in</a:t>
                </a:r>
                <a:r>
                  <a:rPr lang="de-DE" dirty="0">
                    <a:latin typeface="Helvetica" pitchFamily="2" charset="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i="1" dirty="0">
                            <a:latin typeface="Cambria Math" panose="02040503050406030204" pitchFamily="18" charset="0"/>
                            <a:cs typeface="Times New Roman"/>
                          </a:rPr>
                          <m:t>𝐴</m:t>
                        </m:r>
                      </m:e>
                      <m:sub>
                        <m:r>
                          <a:rPr lang="de-DE" i="1" dirty="0">
                            <a:latin typeface="Cambria Math" panose="02040503050406030204" pitchFamily="18" charset="0"/>
                            <a:cs typeface="Times New Roman"/>
                          </a:rPr>
                          <m:t>1</m:t>
                        </m:r>
                      </m:sub>
                    </m:sSub>
                  </m:oMath>
                </a14:m>
                <a:r>
                  <a:rPr lang="en-GB" dirty="0">
                    <a:latin typeface="Helvetica" pitchFamily="2" charset="0"/>
                  </a:rPr>
                  <a:t>:</a:t>
                </a:r>
              </a:p>
              <a:p>
                <a:pPr>
                  <a:tabLst>
                    <a:tab pos="2176463" algn="l"/>
                    <a:tab pos="4308475" algn="l"/>
                  </a:tabLst>
                </a:pPr>
                <a:r>
                  <a:rPr lang="en-GB" dirty="0">
                    <a:latin typeface="Helvetica" pitchFamily="2" charset="0"/>
                  </a:rPr>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dirty="0">
                  <a:latin typeface="Helvetica" pitchFamily="2" charset="0"/>
                </a:endParaRPr>
              </a:p>
              <a:p>
                <a:pPr>
                  <a:tabLst>
                    <a:tab pos="2176463" algn="l"/>
                    <a:tab pos="4308475" algn="l"/>
                  </a:tabLst>
                </a:pPr>
                <a:r>
                  <a:rPr lang="de-DE" dirty="0">
                    <a:latin typeface="Helvetica" pitchFamily="2" charset="0"/>
                  </a:rPr>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3)</m:t>
                    </m:r>
                  </m:oMath>
                </a14:m>
                <a:endParaRPr lang="en-GB"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de-DE" i="1" dirty="0">
                        <a:latin typeface="Cambria Math" panose="02040503050406030204" pitchFamily="18" charset="0"/>
                      </a:rPr>
                      <m:t>𝑡𝑎𝑘𝑒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oMath>
                </a14:m>
                <a:endParaRPr lang="en-GB" dirty="0">
                  <a:latin typeface="Helvetica" pitchFamily="2" charset="0"/>
                </a:endParaRPr>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455596" y="2622074"/>
                <a:ext cx="1924181" cy="1200329"/>
              </a:xfrm>
              <a:prstGeom prst="rect">
                <a:avLst/>
              </a:prstGeom>
              <a:blipFill>
                <a:blip r:embed="rId5"/>
                <a:stretch>
                  <a:fillRect t="-2105" r="-658" b="-42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558933" y="2636421"/>
                <a:ext cx="1866601" cy="2308324"/>
              </a:xfrm>
              <a:prstGeom prst="rect">
                <a:avLst/>
              </a:prstGeom>
              <a:noFill/>
            </p:spPr>
            <p:txBody>
              <a:bodyPr wrap="none" rtlCol="0">
                <a:spAutoFit/>
              </a:bodyPr>
              <a:lstStyle/>
              <a:p>
                <a:pPr>
                  <a:tabLst>
                    <a:tab pos="2176463" algn="l"/>
                    <a:tab pos="4308475" algn="l"/>
                  </a:tabLst>
                </a:pPr>
                <a:r>
                  <a:rPr lang="en-GB" dirty="0">
                    <a:latin typeface="Helvetica" pitchFamily="2" charset="0"/>
                  </a:rPr>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1</m:t>
                        </m:r>
                      </m:sub>
                    </m:sSub>
                  </m:oMath>
                </a14:m>
                <a:r>
                  <a:rPr lang="en-GB" dirty="0">
                    <a:latin typeface="Helvetica" pitchFamily="2" charset="0"/>
                  </a:rPr>
                  <a:t>:</a:t>
                </a: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Helvetica" pitchFamily="2" charset="0"/>
                </a:endParaRPr>
              </a:p>
              <a:p>
                <a:pPr>
                  <a:tabLst>
                    <a:tab pos="2176463" algn="l"/>
                    <a:tab pos="4308475" algn="l"/>
                  </a:tabLst>
                </a:pPr>
                <a:r>
                  <a:rPr lang="en-GB" dirty="0">
                    <a:solidFill>
                      <a:srgbClr val="FFC000"/>
                    </a:solidFill>
                    <a:latin typeface="Helvetica" pitchFamily="2"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latin typeface="Helvetica" pitchFamily="2" charset="0"/>
                </a:endParaRPr>
              </a:p>
              <a:p>
                <a:pPr>
                  <a:tabLst>
                    <a:tab pos="2176463" algn="l"/>
                    <a:tab pos="4308475" algn="l"/>
                  </a:tabLst>
                </a:pPr>
                <a:r>
                  <a:rPr lang="en-GB" i="1" dirty="0">
                    <a:solidFill>
                      <a:srgbClr val="FFC000"/>
                    </a:solidFill>
                    <a:latin typeface="Helvetica" pitchFamily="2"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oMath>
                </a14:m>
                <a:endParaRPr lang="en-GB" dirty="0">
                  <a:solidFill>
                    <a:srgbClr val="FFC000"/>
                  </a:solidFill>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i="1" dirty="0">
                        <a:latin typeface="Cambria Math" panose="02040503050406030204" pitchFamily="18" charset="0"/>
                      </a:rPr>
                      <m:t>𝑐</m:t>
                    </m:r>
                    <m:r>
                      <a:rPr lang="de-DE"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latin typeface="Helvetica" pitchFamily="2" charset="0"/>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558933" y="2636421"/>
                <a:ext cx="1866601" cy="2308324"/>
              </a:xfrm>
              <a:prstGeom prst="rect">
                <a:avLst/>
              </a:prstGeom>
              <a:blipFill>
                <a:blip r:embed="rId6"/>
                <a:stretch>
                  <a:fillRect t="-1093"/>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777775" y="3084688"/>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777775" y="3081242"/>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777775" y="3088135"/>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777775" y="3344259"/>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2166315" y="3635017"/>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4296025" y="3084688"/>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4160499" y="363760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4160499" y="3644492"/>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4296024" y="3342124"/>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577527" y="4071254"/>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pitchFamily="2"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603672" y="4287345"/>
                <a:ext cx="995978" cy="369332"/>
              </a:xfrm>
              <a:prstGeom prst="rect">
                <a:avLst/>
              </a:prstGeom>
              <a:noFill/>
            </p:spPr>
            <p:txBody>
              <a:bodyPr wrap="none" rtlCol="0">
                <a:spAutoFit/>
              </a:bodyPr>
              <a:lstStyle/>
              <a:p>
                <a:r>
                  <a:rPr lang="en-GB" dirty="0">
                    <a:latin typeface="Helvetica" pitchFamily="2" charset="0"/>
                  </a:rPr>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latin typeface="Helvetica" pitchFamily="2" charset="0"/>
                  </a:rPr>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603672" y="4287345"/>
                <a:ext cx="995978" cy="369332"/>
              </a:xfrm>
              <a:prstGeom prst="rect">
                <a:avLst/>
              </a:prstGeom>
              <a:blipFill>
                <a:blip r:embed="rId7"/>
                <a:stretch>
                  <a:fillRect l="-5000" t="-6667" r="-2500" b="-2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85122E-D3D3-3944-BEA2-55D094EBC73F}"/>
                  </a:ext>
                </a:extLst>
              </p:cNvPr>
              <p:cNvSpPr txBox="1"/>
              <p:nvPr/>
            </p:nvSpPr>
            <p:spPr>
              <a:xfrm>
                <a:off x="6375198" y="2664704"/>
                <a:ext cx="2290659"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182563" indent="-182563">
                  <a:buFont typeface="Arial" panose="020B0604020202020204" pitchFamily="34" charset="0"/>
                  <a:buChar char="•"/>
                </a:pPr>
                <a14:m>
                  <m:oMath xmlns:m="http://schemas.openxmlformats.org/officeDocument/2006/math">
                    <m:d>
                      <m:dPr>
                        <m:begChr m:val="⟨"/>
                        <m:endChr m:val="⟩"/>
                        <m:ctrlPr>
                          <a:rPr lang="en-GB" i="1" ker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e>
                    </m:d>
                  </m:oMath>
                </a14:m>
                <a:r>
                  <a:rPr lang="en-GB" kern="0" dirty="0">
                    <a:solidFill>
                      <a:schemeClr val="bg1"/>
                    </a:solidFill>
                    <a:latin typeface="Helvetica" pitchFamily="2" charset="0"/>
                  </a:rPr>
                  <a:t> is a minimal relaxed solution</a:t>
                </a:r>
              </a:p>
              <a:p>
                <a:pPr marL="182563" indent="-182563">
                  <a:buFont typeface="Arial" panose="020B0604020202020204" pitchFamily="34" charset="0"/>
                  <a:buChar char="•"/>
                </a:pPr>
                <a:r>
                  <a:rPr lang="en-GB" kern="0" dirty="0">
                    <a:solidFill>
                      <a:schemeClr val="bg1"/>
                    </a:solidFill>
                    <a:latin typeface="Helvetica" pitchFamily="2" charset="0"/>
                  </a:rPr>
                  <a:t>Cost of each action is 1, so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i="1" dirty="0">
                        <a:solidFill>
                          <a:schemeClr val="bg1"/>
                        </a:solidFill>
                        <a:latin typeface="Cambria Math" panose="02040503050406030204" pitchFamily="18" charset="0"/>
                      </a:rPr>
                      <m:t>=2</m:t>
                    </m:r>
                  </m:oMath>
                </a14:m>
                <a:endParaRPr lang="en-GB" dirty="0">
                  <a:latin typeface="Helvetica" pitchFamily="2" charset="0"/>
                </a:endParaRPr>
              </a:p>
            </p:txBody>
          </p:sp>
        </mc:Choice>
        <mc:Fallback xmlns="">
          <p:sp>
            <p:nvSpPr>
              <p:cNvPr id="4" name="TextBox 3">
                <a:extLst>
                  <a:ext uri="{FF2B5EF4-FFF2-40B4-BE49-F238E27FC236}">
                    <a16:creationId xmlns:a16="http://schemas.microsoft.com/office/drawing/2014/main" id="{F685122E-D3D3-3944-BEA2-55D094EBC73F}"/>
                  </a:ext>
                </a:extLst>
              </p:cNvPr>
              <p:cNvSpPr txBox="1">
                <a:spLocks noRot="1" noChangeAspect="1" noMove="1" noResize="1" noEditPoints="1" noAdjustHandles="1" noChangeArrowheads="1" noChangeShapeType="1" noTextEdit="1"/>
              </p:cNvSpPr>
              <p:nvPr/>
            </p:nvSpPr>
            <p:spPr>
              <a:xfrm>
                <a:off x="6375198" y="2664704"/>
                <a:ext cx="2290659" cy="1477328"/>
              </a:xfrm>
              <a:prstGeom prst="rect">
                <a:avLst/>
              </a:prstGeom>
              <a:blipFill>
                <a:blip r:embed="rId8"/>
                <a:stretch>
                  <a:fillRect/>
                </a:stretch>
              </a:blipFill>
            </p:spPr>
            <p:txBody>
              <a:bodyPr/>
              <a:lstStyle/>
              <a:p>
                <a:r>
                  <a:rPr lang="en-DE">
                    <a:noFill/>
                  </a:rPr>
                  <a:t> </a:t>
                </a:r>
              </a:p>
            </p:txBody>
          </p:sp>
        </mc:Fallback>
      </mc:AlternateContent>
      <p:cxnSp>
        <p:nvCxnSpPr>
          <p:cNvPr id="122" name="Straight Connector 121">
            <a:extLst>
              <a:ext uri="{FF2B5EF4-FFF2-40B4-BE49-F238E27FC236}">
                <a16:creationId xmlns:a16="http://schemas.microsoft.com/office/drawing/2014/main" id="{F723ECA6-F6B9-1046-9A2E-877DC21CF0C9}"/>
              </a:ext>
            </a:extLst>
          </p:cNvPr>
          <p:cNvCxnSpPr>
            <a:cxnSpLocks/>
          </p:cNvCxnSpPr>
          <p:nvPr/>
        </p:nvCxnSpPr>
        <p:spPr>
          <a:xfrm>
            <a:off x="4160499" y="3636632"/>
            <a:ext cx="516730" cy="231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A46646B-EF7F-2340-94A3-D6D9D0386569}"/>
              </a:ext>
            </a:extLst>
          </p:cNvPr>
          <p:cNvCxnSpPr>
            <a:cxnSpLocks/>
          </p:cNvCxnSpPr>
          <p:nvPr/>
        </p:nvCxnSpPr>
        <p:spPr>
          <a:xfrm flipV="1">
            <a:off x="4296024" y="3341156"/>
            <a:ext cx="34926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6F39EB-E192-7947-9F4F-A178847BD43E}"/>
                  </a:ext>
                </a:extLst>
              </p:cNvPr>
              <p:cNvSpPr/>
              <p:nvPr/>
            </p:nvSpPr>
            <p:spPr>
              <a:xfrm>
                <a:off x="2459131" y="3166154"/>
                <a:ext cx="1947859" cy="646331"/>
              </a:xfrm>
              <a:prstGeom prst="rect">
                <a:avLst/>
              </a:prstGeom>
            </p:spPr>
            <p:txBody>
              <a:bodyPr wrap="square">
                <a:spAutoFit/>
              </a:bodyPr>
              <a:lstStyle/>
              <a:p>
                <a:pPr>
                  <a:tabLst>
                    <a:tab pos="2176463" algn="l"/>
                    <a:tab pos="4308475" algn="l"/>
                  </a:tabLst>
                </a:pPr>
                <a:r>
                  <a:rPr lang="de-DE" dirty="0">
                    <a:solidFill>
                      <a:srgbClr val="FFC000"/>
                    </a:solidFill>
                    <a:latin typeface="Helvetica" pitchFamily="2" charset="0"/>
                  </a:rPr>
                  <a:t> </a:t>
                </a:r>
                <a14:m>
                  <m:oMath xmlns:m="http://schemas.openxmlformats.org/officeDocument/2006/math">
                    <m:r>
                      <a:rPr lang="de-DE" i="1" dirty="0">
                        <a:solidFill>
                          <a:srgbClr val="FFC000"/>
                        </a:solidFill>
                        <a:latin typeface="Cambria Math" panose="02040503050406030204" pitchFamily="18" charset="0"/>
                      </a:rPr>
                      <m:t>𝑚𝑜𝑣𝑒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latin typeface="Helvetica" pitchFamily="2" charset="0"/>
                </a:endParaRPr>
              </a:p>
              <a:p>
                <a:pPr>
                  <a:tabLst>
                    <a:tab pos="2176463" algn="l"/>
                    <a:tab pos="4308475" algn="l"/>
                  </a:tabLst>
                </a:pPr>
                <a:r>
                  <a:rPr lang="en-GB" dirty="0">
                    <a:solidFill>
                      <a:srgbClr val="FFC000"/>
                    </a:solidFill>
                    <a:latin typeface="Helvetica" pitchFamily="2" charset="0"/>
                  </a:rPr>
                  <a:t> </a:t>
                </a:r>
                <a14:m>
                  <m:oMath xmlns:m="http://schemas.openxmlformats.org/officeDocument/2006/math">
                    <m:r>
                      <a:rPr lang="de-DE" i="1" dirty="0">
                        <a:solidFill>
                          <a:srgbClr val="FFC000"/>
                        </a:solidFill>
                        <a:latin typeface="Cambria Math" panose="02040503050406030204" pitchFamily="18" charset="0"/>
                      </a:rPr>
                      <m:t>𝑡𝑎𝑘𝑒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𝑐</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oMath>
                </a14:m>
                <a:endParaRPr lang="en-GB" dirty="0">
                  <a:solidFill>
                    <a:srgbClr val="FFC000"/>
                  </a:solidFill>
                  <a:latin typeface="Helvetica" pitchFamily="2" charset="0"/>
                </a:endParaRPr>
              </a:p>
            </p:txBody>
          </p:sp>
        </mc:Choice>
        <mc:Fallback xmlns="">
          <p:sp>
            <p:nvSpPr>
              <p:cNvPr id="5" name="Rectangle 4">
                <a:extLst>
                  <a:ext uri="{FF2B5EF4-FFF2-40B4-BE49-F238E27FC236}">
                    <a16:creationId xmlns:a16="http://schemas.microsoft.com/office/drawing/2014/main" id="{EF6F39EB-E192-7947-9F4F-A178847BD43E}"/>
                  </a:ext>
                </a:extLst>
              </p:cNvPr>
              <p:cNvSpPr>
                <a:spLocks noRot="1" noChangeAspect="1" noMove="1" noResize="1" noEditPoints="1" noAdjustHandles="1" noChangeArrowheads="1" noChangeShapeType="1" noTextEdit="1"/>
              </p:cNvSpPr>
              <p:nvPr/>
            </p:nvSpPr>
            <p:spPr>
              <a:xfrm>
                <a:off x="2459131" y="3166154"/>
                <a:ext cx="1947859" cy="646331"/>
              </a:xfrm>
              <a:prstGeom prst="rect">
                <a:avLst/>
              </a:prstGeom>
              <a:blipFill>
                <a:blip r:embed="rId9"/>
                <a:stretch>
                  <a:fillRect b="-7843"/>
                </a:stretch>
              </a:blipFill>
            </p:spPr>
            <p:txBody>
              <a:bodyPr/>
              <a:lstStyle/>
              <a:p>
                <a:r>
                  <a:rPr lang="en-DE">
                    <a:noFill/>
                  </a:rPr>
                  <a:t> </a:t>
                </a:r>
              </a:p>
            </p:txBody>
          </p:sp>
        </mc:Fallback>
      </mc:AlternateContent>
      <p:cxnSp>
        <p:nvCxnSpPr>
          <p:cNvPr id="125" name="Straight Connector 124">
            <a:extLst>
              <a:ext uri="{FF2B5EF4-FFF2-40B4-BE49-F238E27FC236}">
                <a16:creationId xmlns:a16="http://schemas.microsoft.com/office/drawing/2014/main" id="{D270723F-3670-BA44-A763-6B6D24FF35B0}"/>
              </a:ext>
            </a:extLst>
          </p:cNvPr>
          <p:cNvCxnSpPr>
            <a:cxnSpLocks/>
          </p:cNvCxnSpPr>
          <p:nvPr/>
        </p:nvCxnSpPr>
        <p:spPr>
          <a:xfrm>
            <a:off x="1777775" y="3080527"/>
            <a:ext cx="777080" cy="2847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DF0461-9574-8A4B-817E-870CAFFD4D4D}"/>
              </a:ext>
            </a:extLst>
          </p:cNvPr>
          <p:cNvCxnSpPr>
            <a:cxnSpLocks/>
          </p:cNvCxnSpPr>
          <p:nvPr/>
        </p:nvCxnSpPr>
        <p:spPr>
          <a:xfrm>
            <a:off x="1777775" y="3087420"/>
            <a:ext cx="777080" cy="5468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03E902-74C7-1147-9B6F-D58EE14662E8}"/>
              </a:ext>
            </a:extLst>
          </p:cNvPr>
          <p:cNvCxnSpPr>
            <a:cxnSpLocks/>
          </p:cNvCxnSpPr>
          <p:nvPr/>
        </p:nvCxnSpPr>
        <p:spPr>
          <a:xfrm>
            <a:off x="1777775" y="3343544"/>
            <a:ext cx="777080" cy="29075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B898391-02F5-3149-8D57-149BAE5CB2CC}"/>
              </a:ext>
            </a:extLst>
          </p:cNvPr>
          <p:cNvCxnSpPr>
            <a:cxnSpLocks/>
          </p:cNvCxnSpPr>
          <p:nvPr/>
        </p:nvCxnSpPr>
        <p:spPr>
          <a:xfrm>
            <a:off x="2166315" y="3634302"/>
            <a:ext cx="38854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6D48411-454D-E349-B1FF-3E48B9CFE0A3}"/>
                  </a:ext>
                </a:extLst>
              </p:cNvPr>
              <p:cNvSpPr/>
              <p:nvPr/>
            </p:nvSpPr>
            <p:spPr>
              <a:xfrm>
                <a:off x="357510" y="2890382"/>
                <a:ext cx="1868799" cy="923330"/>
              </a:xfrm>
              <a:prstGeom prst="rect">
                <a:avLst/>
              </a:prstGeom>
            </p:spPr>
            <p:txBody>
              <a:bodyPr wrap="square">
                <a:spAutoFit/>
              </a:bodyPr>
              <a:lstStyle/>
              <a:p>
                <a:pPr>
                  <a:tabLst>
                    <a:tab pos="2176463" algn="l"/>
                    <a:tab pos="4308475" algn="l"/>
                  </a:tabLst>
                </a:pPr>
                <a:r>
                  <a:rPr lang="en-GB" dirty="0">
                    <a:solidFill>
                      <a:srgbClr val="FFC000"/>
                    </a:solidFill>
                    <a:latin typeface="Helvetica" pitchFamily="2"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de-DE" dirty="0">
                  <a:solidFill>
                    <a:srgbClr val="FFC000"/>
                  </a:solidFill>
                  <a:latin typeface="Helvetica" pitchFamily="2" charset="0"/>
                </a:endParaRPr>
              </a:p>
              <a:p>
                <a:pPr>
                  <a:tabLst>
                    <a:tab pos="2176463" algn="l"/>
                    <a:tab pos="4308475" algn="l"/>
                  </a:tabLst>
                </a:pPr>
                <a:r>
                  <a:rPr lang="en-GB" dirty="0">
                    <a:solidFill>
                      <a:srgbClr val="FFC000"/>
                    </a:solidFill>
                    <a:latin typeface="Helvetica" pitchFamily="2"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en-GB" dirty="0">
                  <a:solidFill>
                    <a:srgbClr val="FFC000"/>
                  </a:solidFill>
                  <a:latin typeface="Helvetica" pitchFamily="2" charset="0"/>
                </a:endParaRPr>
              </a:p>
              <a:p>
                <a:pPr>
                  <a:tabLst>
                    <a:tab pos="2176463" algn="l"/>
                    <a:tab pos="4308475" algn="l"/>
                  </a:tabLst>
                </a:pPr>
                <a:r>
                  <a:rPr lang="en-GB" dirty="0">
                    <a:solidFill>
                      <a:srgbClr val="FFC000"/>
                    </a:solidFill>
                    <a:latin typeface="Helvetica" pitchFamily="2" charset="0"/>
                  </a:rPr>
                  <a:t> </a:t>
                </a:r>
                <a14:m>
                  <m:oMath xmlns:m="http://schemas.openxmlformats.org/officeDocument/2006/math">
                    <m:r>
                      <a:rPr lang="en-GB" i="1" dirty="0">
                        <a:solidFill>
                          <a:srgbClr val="FFC000"/>
                        </a:solidFill>
                        <a:latin typeface="Cambria Math" panose="02040503050406030204" pitchFamily="18" charset="0"/>
                      </a:rPr>
                      <m:t>𝑐𝑎𝑟𝑔𝑜</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err="1">
                        <a:solidFill>
                          <a:srgbClr val="FFC000"/>
                        </a:solidFill>
                        <a:latin typeface="Cambria Math" panose="02040503050406030204" pitchFamily="18" charset="0"/>
                      </a:rPr>
                      <m:t>𝑛𝑖𝑙</m:t>
                    </m:r>
                  </m:oMath>
                </a14:m>
                <a:endParaRPr lang="en-GB" dirty="0">
                  <a:solidFill>
                    <a:srgbClr val="FFC000"/>
                  </a:solidFill>
                  <a:latin typeface="Helvetica" pitchFamily="2" charset="0"/>
                </a:endParaRPr>
              </a:p>
            </p:txBody>
          </p:sp>
        </mc:Choice>
        <mc:Fallback xmlns="">
          <p:sp>
            <p:nvSpPr>
              <p:cNvPr id="6" name="Rectangle 5">
                <a:extLst>
                  <a:ext uri="{FF2B5EF4-FFF2-40B4-BE49-F238E27FC236}">
                    <a16:creationId xmlns:a16="http://schemas.microsoft.com/office/drawing/2014/main" id="{56D48411-454D-E349-B1FF-3E48B9CFE0A3}"/>
                  </a:ext>
                </a:extLst>
              </p:cNvPr>
              <p:cNvSpPr>
                <a:spLocks noRot="1" noChangeAspect="1" noMove="1" noResize="1" noEditPoints="1" noAdjustHandles="1" noChangeArrowheads="1" noChangeShapeType="1" noTextEdit="1"/>
              </p:cNvSpPr>
              <p:nvPr/>
            </p:nvSpPr>
            <p:spPr>
              <a:xfrm>
                <a:off x="357510" y="2890382"/>
                <a:ext cx="1868799" cy="923330"/>
              </a:xfrm>
              <a:prstGeom prst="rect">
                <a:avLst/>
              </a:prstGeom>
              <a:blipFill>
                <a:blip r:embed="rId10"/>
                <a:stretch>
                  <a:fillRect b="-1351"/>
                </a:stretch>
              </a:blipFill>
            </p:spPr>
            <p:txBody>
              <a:bodyPr/>
              <a:lstStyle/>
              <a:p>
                <a:r>
                  <a:rPr lang="en-DE">
                    <a:noFill/>
                  </a:rPr>
                  <a:t> </a:t>
                </a:r>
              </a:p>
            </p:txBody>
          </p:sp>
        </mc:Fallback>
      </mc:AlternateContent>
      <p:sp>
        <p:nvSpPr>
          <p:cNvPr id="9" name="Alternate Process 8">
            <a:extLst>
              <a:ext uri="{FF2B5EF4-FFF2-40B4-BE49-F238E27FC236}">
                <a16:creationId xmlns:a16="http://schemas.microsoft.com/office/drawing/2014/main" id="{E317CC91-E0B5-7F48-A3EA-139486ED4C85}"/>
              </a:ext>
            </a:extLst>
          </p:cNvPr>
          <p:cNvSpPr/>
          <p:nvPr/>
        </p:nvSpPr>
        <p:spPr>
          <a:xfrm>
            <a:off x="2539640" y="3174101"/>
            <a:ext cx="1741169" cy="656249"/>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 pitchFamily="2"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CB42FB-6376-7948-A3A5-44D070ADCD0C}"/>
                  </a:ext>
                </a:extLst>
              </p:cNvPr>
              <p:cNvSpPr/>
              <p:nvPr/>
            </p:nvSpPr>
            <p:spPr>
              <a:xfrm>
                <a:off x="2439261" y="3805209"/>
                <a:ext cx="644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en-GB" i="1" kern="0">
                                  <a:solidFill>
                                    <a:schemeClr val="accent6"/>
                                  </a:solidFill>
                                  <a:latin typeface="Cambria Math" panose="02040503050406030204" pitchFamily="18" charset="0"/>
                                </a:rPr>
                                <m:t>1</m:t>
                              </m:r>
                            </m:sub>
                          </m:sSub>
                        </m:e>
                      </m:d>
                    </m:oMath>
                  </m:oMathPara>
                </a14:m>
                <a:endParaRPr lang="en-GB" dirty="0">
                  <a:solidFill>
                    <a:schemeClr val="accent6"/>
                  </a:solidFill>
                  <a:latin typeface="Helvetica" pitchFamily="2" charset="0"/>
                </a:endParaRPr>
              </a:p>
            </p:txBody>
          </p:sp>
        </mc:Choice>
        <mc:Fallback xmlns="">
          <p:sp>
            <p:nvSpPr>
              <p:cNvPr id="10" name="Rectangle 9">
                <a:extLst>
                  <a:ext uri="{FF2B5EF4-FFF2-40B4-BE49-F238E27FC236}">
                    <a16:creationId xmlns:a16="http://schemas.microsoft.com/office/drawing/2014/main" id="{AECB42FB-6376-7948-A3A5-44D070ADCD0C}"/>
                  </a:ext>
                </a:extLst>
              </p:cNvPr>
              <p:cNvSpPr>
                <a:spLocks noRot="1" noChangeAspect="1" noMove="1" noResize="1" noEditPoints="1" noAdjustHandles="1" noChangeArrowheads="1" noChangeShapeType="1" noTextEdit="1"/>
              </p:cNvSpPr>
              <p:nvPr/>
            </p:nvSpPr>
            <p:spPr>
              <a:xfrm>
                <a:off x="2439261" y="3805209"/>
                <a:ext cx="644985" cy="369332"/>
              </a:xfrm>
              <a:prstGeom prst="rect">
                <a:avLst/>
              </a:prstGeom>
              <a:blipFill>
                <a:blip r:embed="rId11"/>
                <a:stretch>
                  <a:fillRect/>
                </a:stretch>
              </a:blipFill>
            </p:spPr>
            <p:txBody>
              <a:bodyPr/>
              <a:lstStyle/>
              <a:p>
                <a:r>
                  <a:rPr lang="en-DE">
                    <a:noFill/>
                  </a:rPr>
                  <a:t> </a:t>
                </a:r>
              </a:p>
            </p:txBody>
          </p:sp>
        </mc:Fallback>
      </mc:AlternateContent>
      <p:grpSp>
        <p:nvGrpSpPr>
          <p:cNvPr id="15" name="Group 14">
            <a:extLst>
              <a:ext uri="{FF2B5EF4-FFF2-40B4-BE49-F238E27FC236}">
                <a16:creationId xmlns:a16="http://schemas.microsoft.com/office/drawing/2014/main" id="{A40BB4C9-3D58-3D9F-8BB5-5C54CCD25921}"/>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071CC13-23E9-CCD5-960E-FBAA13F81722}"/>
                    </a:ext>
                  </a:extLst>
                </p:cNvPr>
                <p:cNvSpPr/>
                <p:nvPr/>
              </p:nvSpPr>
              <p:spPr>
                <a:xfrm>
                  <a:off x="5462222" y="6265694"/>
                  <a:ext cx="2782108" cy="307777"/>
                </a:xfrm>
                <a:prstGeom prst="rect">
                  <a:avLst/>
                </a:prstGeom>
              </p:spPr>
              <p:txBody>
                <a:bodyPr wrap="none">
                  <a:spAutoFit/>
                </a:bodyPr>
                <a:lstStyle/>
                <a:p>
                  <a:r>
                    <a:rPr lang="ro-RO" sz="1400" i="1" dirty="0">
                      <a:latin typeface="Helvetica" pitchFamily="2" charset="0"/>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Helvetica" pitchFamily="2" charset="0"/>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2"/>
                  <a:stretch>
                    <a:fillRect b="-7692"/>
                  </a:stretch>
                </a:blipFill>
              </p:spPr>
              <p:txBody>
                <a:bodyPr/>
                <a:lstStyle/>
                <a:p>
                  <a:r>
                    <a:rPr lang="en-GB">
                      <a:noFill/>
                    </a:rPr>
                    <a:t> </a:t>
                  </a:r>
                </a:p>
              </p:txBody>
            </p:sp>
          </mc:Fallback>
        </mc:AlternateContent>
        <p:grpSp>
          <p:nvGrpSpPr>
            <p:cNvPr id="17" name="Group 16">
              <a:extLst>
                <a:ext uri="{FF2B5EF4-FFF2-40B4-BE49-F238E27FC236}">
                  <a16:creationId xmlns:a16="http://schemas.microsoft.com/office/drawing/2014/main" id="{745BA1F9-CB26-C432-CFD4-ACB4B7E88913}"/>
                </a:ext>
              </a:extLst>
            </p:cNvPr>
            <p:cNvGrpSpPr>
              <a:grpSpLocks noChangeAspect="1"/>
            </p:cNvGrpSpPr>
            <p:nvPr/>
          </p:nvGrpSpPr>
          <p:grpSpPr>
            <a:xfrm>
              <a:off x="5483242" y="5016046"/>
              <a:ext cx="2657242" cy="1147446"/>
              <a:chOff x="5323352" y="4678231"/>
              <a:chExt cx="2952491" cy="1274940"/>
            </a:xfrm>
          </p:grpSpPr>
          <p:grpSp>
            <p:nvGrpSpPr>
              <p:cNvPr id="18" name="Group 17">
                <a:extLst>
                  <a:ext uri="{FF2B5EF4-FFF2-40B4-BE49-F238E27FC236}">
                    <a16:creationId xmlns:a16="http://schemas.microsoft.com/office/drawing/2014/main" id="{40CC4563-7F96-F933-B5A9-C4E2F08477C8}"/>
                  </a:ext>
                </a:extLst>
              </p:cNvPr>
              <p:cNvGrpSpPr/>
              <p:nvPr/>
            </p:nvGrpSpPr>
            <p:grpSpPr>
              <a:xfrm>
                <a:off x="7288292" y="5578688"/>
                <a:ext cx="987551" cy="367987"/>
                <a:chOff x="8801532" y="4013715"/>
                <a:chExt cx="1371600" cy="511093"/>
              </a:xfrm>
            </p:grpSpPr>
            <p:sp>
              <p:nvSpPr>
                <p:cNvPr id="59" name="Lightning Bolt 58">
                  <a:extLst>
                    <a:ext uri="{FF2B5EF4-FFF2-40B4-BE49-F238E27FC236}">
                      <a16:creationId xmlns:a16="http://schemas.microsoft.com/office/drawing/2014/main" id="{3CD7D0CE-401E-57B2-D18B-B872887247C6}"/>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60" name="Freeform 860">
                  <a:extLst>
                    <a:ext uri="{FF2B5EF4-FFF2-40B4-BE49-F238E27FC236}">
                      <a16:creationId xmlns:a16="http://schemas.microsoft.com/office/drawing/2014/main" id="{AAB562D4-1306-9EBE-3DE1-393693A269ED}"/>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Helvetica" pitchFamily="2" charset="0"/>
                    <a:ea typeface="Calibri"/>
                    <a:cs typeface="Calibri"/>
                  </a:endParaRPr>
                </a:p>
              </p:txBody>
            </p:sp>
            <p:cxnSp>
              <p:nvCxnSpPr>
                <p:cNvPr id="61" name="Straight Connector 60">
                  <a:extLst>
                    <a:ext uri="{FF2B5EF4-FFF2-40B4-BE49-F238E27FC236}">
                      <a16:creationId xmlns:a16="http://schemas.microsoft.com/office/drawing/2014/main" id="{184D0D01-0DF3-2C3F-DC1E-E17344F6A8FA}"/>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88A1CD2-B98B-4BDA-5B68-3BBC1A744A1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46A433C-CBFD-7D04-F826-A73E75CB5B9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471AEB-4219-7522-A386-2198D27EFA1D}"/>
                  </a:ext>
                </a:extLst>
              </p:cNvPr>
              <p:cNvGrpSpPr/>
              <p:nvPr/>
            </p:nvGrpSpPr>
            <p:grpSpPr>
              <a:xfrm>
                <a:off x="5323352" y="5509529"/>
                <a:ext cx="1253855" cy="443642"/>
                <a:chOff x="6504246" y="3854161"/>
                <a:chExt cx="1741467" cy="616169"/>
              </a:xfrm>
            </p:grpSpPr>
            <p:grpSp>
              <p:nvGrpSpPr>
                <p:cNvPr id="53" name="Group 52">
                  <a:extLst>
                    <a:ext uri="{FF2B5EF4-FFF2-40B4-BE49-F238E27FC236}">
                      <a16:creationId xmlns:a16="http://schemas.microsoft.com/office/drawing/2014/main" id="{6DA09D53-BE0F-421A-320F-1EA99770BB68}"/>
                    </a:ext>
                  </a:extLst>
                </p:cNvPr>
                <p:cNvGrpSpPr/>
                <p:nvPr/>
              </p:nvGrpSpPr>
              <p:grpSpPr>
                <a:xfrm>
                  <a:off x="6504246" y="3854161"/>
                  <a:ext cx="1589458" cy="616169"/>
                  <a:chOff x="6135946" y="3854161"/>
                  <a:chExt cx="1589458" cy="616169"/>
                </a:xfrm>
              </p:grpSpPr>
              <p:sp>
                <p:nvSpPr>
                  <p:cNvPr id="55" name="Lightning Bolt 54">
                    <a:extLst>
                      <a:ext uri="{FF2B5EF4-FFF2-40B4-BE49-F238E27FC236}">
                        <a16:creationId xmlns:a16="http://schemas.microsoft.com/office/drawing/2014/main" id="{39E6A7C3-A7D8-F5D2-351B-34CFA03A2FEA}"/>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cxnSp>
                <p:nvCxnSpPr>
                  <p:cNvPr id="56" name="Straight Connector 55">
                    <a:extLst>
                      <a:ext uri="{FF2B5EF4-FFF2-40B4-BE49-F238E27FC236}">
                        <a16:creationId xmlns:a16="http://schemas.microsoft.com/office/drawing/2014/main" id="{7C7F6A59-BB0D-4F35-77ED-1D087E5A2F1A}"/>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48622D2-5FF6-7E7B-D853-D6582D7593A8}"/>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A1D1732-5A20-4AA3-B691-409B84028960}"/>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4" name="Freeform 860">
                  <a:extLst>
                    <a:ext uri="{FF2B5EF4-FFF2-40B4-BE49-F238E27FC236}">
                      <a16:creationId xmlns:a16="http://schemas.microsoft.com/office/drawing/2014/main" id="{88D6D6A1-C3B9-B675-F542-89841FC6DB90}"/>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Helvetica" pitchFamily="2" charset="0"/>
                    <a:ea typeface="Calibri"/>
                    <a:cs typeface="Calibri"/>
                  </a:endParaRPr>
                </a:p>
              </p:txBody>
            </p:sp>
          </p:grpSp>
          <p:sp>
            <p:nvSpPr>
              <p:cNvPr id="20" name="Line 853">
                <a:extLst>
                  <a:ext uri="{FF2B5EF4-FFF2-40B4-BE49-F238E27FC236}">
                    <a16:creationId xmlns:a16="http://schemas.microsoft.com/office/drawing/2014/main" id="{07DC1CD4-C7A4-8C0F-16A1-1DBE8A31EB37}"/>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1" name="Group 20">
                <a:extLst>
                  <a:ext uri="{FF2B5EF4-FFF2-40B4-BE49-F238E27FC236}">
                    <a16:creationId xmlns:a16="http://schemas.microsoft.com/office/drawing/2014/main" id="{5E007CEC-1FE8-0749-CF4C-4F553C2F53F6}"/>
                  </a:ext>
                </a:extLst>
              </p:cNvPr>
              <p:cNvGrpSpPr/>
              <p:nvPr/>
            </p:nvGrpSpPr>
            <p:grpSpPr>
              <a:xfrm>
                <a:off x="6377267" y="4678231"/>
                <a:ext cx="1203321" cy="1021208"/>
                <a:chOff x="3906167" y="3324390"/>
                <a:chExt cx="1671281" cy="1418344"/>
              </a:xfrm>
              <a:solidFill>
                <a:srgbClr val="93D2FE"/>
              </a:solidFill>
            </p:grpSpPr>
            <p:sp>
              <p:nvSpPr>
                <p:cNvPr id="27" name="Oval 859">
                  <a:extLst>
                    <a:ext uri="{FF2B5EF4-FFF2-40B4-BE49-F238E27FC236}">
                      <a16:creationId xmlns:a16="http://schemas.microsoft.com/office/drawing/2014/main" id="{DA4A9BB0-FEC6-3C92-A137-EB022158A45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28" name="Oval 861">
                  <a:extLst>
                    <a:ext uri="{FF2B5EF4-FFF2-40B4-BE49-F238E27FC236}">
                      <a16:creationId xmlns:a16="http://schemas.microsoft.com/office/drawing/2014/main" id="{70A77E9B-ED76-CA21-94CF-68DC68B782D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30" name="Oval 862">
                  <a:extLst>
                    <a:ext uri="{FF2B5EF4-FFF2-40B4-BE49-F238E27FC236}">
                      <a16:creationId xmlns:a16="http://schemas.microsoft.com/office/drawing/2014/main" id="{E8E610FD-58CB-AFF6-018F-C395F4FC093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32" name="Oval 863">
                  <a:extLst>
                    <a:ext uri="{FF2B5EF4-FFF2-40B4-BE49-F238E27FC236}">
                      <a16:creationId xmlns:a16="http://schemas.microsoft.com/office/drawing/2014/main" id="{4EA6AF3C-51D6-7EB5-1869-A2025AC44FC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33" name="Oval 863">
                  <a:extLst>
                    <a:ext uri="{FF2B5EF4-FFF2-40B4-BE49-F238E27FC236}">
                      <a16:creationId xmlns:a16="http://schemas.microsoft.com/office/drawing/2014/main" id="{81093CB4-FC96-6627-27CD-27DB4DB503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grpSp>
              <p:nvGrpSpPr>
                <p:cNvPr id="34" name="Group 33">
                  <a:extLst>
                    <a:ext uri="{FF2B5EF4-FFF2-40B4-BE49-F238E27FC236}">
                      <a16:creationId xmlns:a16="http://schemas.microsoft.com/office/drawing/2014/main" id="{B0AAACFB-D308-BDDC-8913-C3CC170D7B9E}"/>
                    </a:ext>
                  </a:extLst>
                </p:cNvPr>
                <p:cNvGrpSpPr/>
                <p:nvPr/>
              </p:nvGrpSpPr>
              <p:grpSpPr>
                <a:xfrm>
                  <a:off x="3906167" y="4047050"/>
                  <a:ext cx="1671281" cy="539042"/>
                  <a:chOff x="1320274" y="4580303"/>
                  <a:chExt cx="1671281" cy="467246"/>
                </a:xfrm>
                <a:grpFill/>
              </p:grpSpPr>
              <p:sp>
                <p:nvSpPr>
                  <p:cNvPr id="49" name="Freeform 860">
                    <a:extLst>
                      <a:ext uri="{FF2B5EF4-FFF2-40B4-BE49-F238E27FC236}">
                        <a16:creationId xmlns:a16="http://schemas.microsoft.com/office/drawing/2014/main" id="{0856BB14-0CB8-D572-B504-B932ED52945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50" name="Rectangle 864">
                    <a:extLst>
                      <a:ext uri="{FF2B5EF4-FFF2-40B4-BE49-F238E27FC236}">
                        <a16:creationId xmlns:a16="http://schemas.microsoft.com/office/drawing/2014/main" id="{5A6912DD-5C5F-236F-90CA-A8F12657CF3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Helvetica" pitchFamily="2" charset="0"/>
                        <a:ea typeface="Calibri"/>
                        <a:cs typeface="Calibri"/>
                      </a:rPr>
                      <a:t>r1</a:t>
                    </a:r>
                  </a:p>
                </p:txBody>
              </p:sp>
              <p:sp>
                <p:nvSpPr>
                  <p:cNvPr id="51" name="Freeform 865">
                    <a:extLst>
                      <a:ext uri="{FF2B5EF4-FFF2-40B4-BE49-F238E27FC236}">
                        <a16:creationId xmlns:a16="http://schemas.microsoft.com/office/drawing/2014/main" id="{EEDDAF90-A327-40CA-921C-741BC096D70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sp>
                <p:nvSpPr>
                  <p:cNvPr id="52" name="Freeform 866">
                    <a:extLst>
                      <a:ext uri="{FF2B5EF4-FFF2-40B4-BE49-F238E27FC236}">
                        <a16:creationId xmlns:a16="http://schemas.microsoft.com/office/drawing/2014/main" id="{2AFA0DFB-4A64-0C96-7881-4065BF65D7B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Helvetica" pitchFamily="2" charset="0"/>
                      <a:ea typeface="Calibri"/>
                      <a:cs typeface="Calibri"/>
                    </a:endParaRPr>
                  </a:p>
                </p:txBody>
              </p:sp>
            </p:grpSp>
            <p:grpSp>
              <p:nvGrpSpPr>
                <p:cNvPr id="35" name="Group 34">
                  <a:extLst>
                    <a:ext uri="{FF2B5EF4-FFF2-40B4-BE49-F238E27FC236}">
                      <a16:creationId xmlns:a16="http://schemas.microsoft.com/office/drawing/2014/main" id="{2A9AE288-8BED-F367-92F9-D55F57CD8738}"/>
                    </a:ext>
                  </a:extLst>
                </p:cNvPr>
                <p:cNvGrpSpPr/>
                <p:nvPr/>
              </p:nvGrpSpPr>
              <p:grpSpPr>
                <a:xfrm>
                  <a:off x="4596370" y="3324390"/>
                  <a:ext cx="552654" cy="1188720"/>
                  <a:chOff x="1823226" y="3235632"/>
                  <a:chExt cx="552654" cy="1188720"/>
                </a:xfrm>
                <a:grpFill/>
              </p:grpSpPr>
              <p:sp>
                <p:nvSpPr>
                  <p:cNvPr id="36" name="Oval 878">
                    <a:extLst>
                      <a:ext uri="{FF2B5EF4-FFF2-40B4-BE49-F238E27FC236}">
                        <a16:creationId xmlns:a16="http://schemas.microsoft.com/office/drawing/2014/main" id="{6246A449-8590-0EDC-5833-15488122551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37" name="Rectangle 880">
                    <a:extLst>
                      <a:ext uri="{FF2B5EF4-FFF2-40B4-BE49-F238E27FC236}">
                        <a16:creationId xmlns:a16="http://schemas.microsoft.com/office/drawing/2014/main" id="{960D78DE-677D-68E9-6793-431015E3315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Helvetica" pitchFamily="2" charset="0"/>
                      <a:ea typeface="Calibri"/>
                      <a:cs typeface="Calibri"/>
                    </a:endParaRPr>
                  </a:p>
                </p:txBody>
              </p:sp>
              <p:sp>
                <p:nvSpPr>
                  <p:cNvPr id="38" name="Oval 878">
                    <a:extLst>
                      <a:ext uri="{FF2B5EF4-FFF2-40B4-BE49-F238E27FC236}">
                        <a16:creationId xmlns:a16="http://schemas.microsoft.com/office/drawing/2014/main" id="{FDE7416A-753E-1567-FBD7-B5C22BCD691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39" name="Line 881">
                    <a:extLst>
                      <a:ext uri="{FF2B5EF4-FFF2-40B4-BE49-F238E27FC236}">
                        <a16:creationId xmlns:a16="http://schemas.microsoft.com/office/drawing/2014/main" id="{26805828-164E-3E53-8FD7-33CCFEA5FD6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0" name="Line 882">
                    <a:extLst>
                      <a:ext uri="{FF2B5EF4-FFF2-40B4-BE49-F238E27FC236}">
                        <a16:creationId xmlns:a16="http://schemas.microsoft.com/office/drawing/2014/main" id="{0B82E2C2-3D3C-3726-15F4-7FADB25787B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1" name="Rectangle 880">
                    <a:extLst>
                      <a:ext uri="{FF2B5EF4-FFF2-40B4-BE49-F238E27FC236}">
                        <a16:creationId xmlns:a16="http://schemas.microsoft.com/office/drawing/2014/main" id="{9A9DEDA7-6D51-0694-6328-996647D2503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Helvetica" pitchFamily="2" charset="0"/>
                      <a:ea typeface="Calibri"/>
                      <a:cs typeface="Calibri"/>
                    </a:endParaRPr>
                  </a:p>
                </p:txBody>
              </p:sp>
              <p:sp>
                <p:nvSpPr>
                  <p:cNvPr id="42" name="Oval 878">
                    <a:extLst>
                      <a:ext uri="{FF2B5EF4-FFF2-40B4-BE49-F238E27FC236}">
                        <a16:creationId xmlns:a16="http://schemas.microsoft.com/office/drawing/2014/main" id="{A248F67F-4AC8-7FF1-FADE-57DB485B5A6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3" name="Line 882">
                    <a:extLst>
                      <a:ext uri="{FF2B5EF4-FFF2-40B4-BE49-F238E27FC236}">
                        <a16:creationId xmlns:a16="http://schemas.microsoft.com/office/drawing/2014/main" id="{767981C1-10C8-7277-A794-04EF2F294DA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4" name="Line 882">
                    <a:extLst>
                      <a:ext uri="{FF2B5EF4-FFF2-40B4-BE49-F238E27FC236}">
                        <a16:creationId xmlns:a16="http://schemas.microsoft.com/office/drawing/2014/main" id="{4B1EA356-9496-EFE6-C855-DB996800C3A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5" name="Line 884">
                    <a:extLst>
                      <a:ext uri="{FF2B5EF4-FFF2-40B4-BE49-F238E27FC236}">
                        <a16:creationId xmlns:a16="http://schemas.microsoft.com/office/drawing/2014/main" id="{D7BEE91A-A99C-5C0D-65CA-0453596030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Helvetica" pitchFamily="2" charset="0"/>
                      <a:ea typeface="Calibri"/>
                      <a:cs typeface="Calibri"/>
                    </a:endParaRPr>
                  </a:p>
                </p:txBody>
              </p:sp>
              <p:sp>
                <p:nvSpPr>
                  <p:cNvPr id="46" name="Oval 885">
                    <a:extLst>
                      <a:ext uri="{FF2B5EF4-FFF2-40B4-BE49-F238E27FC236}">
                        <a16:creationId xmlns:a16="http://schemas.microsoft.com/office/drawing/2014/main" id="{2137CFEE-E180-FA27-1BD7-D0F9744016A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7" name="Line 881">
                    <a:extLst>
                      <a:ext uri="{FF2B5EF4-FFF2-40B4-BE49-F238E27FC236}">
                        <a16:creationId xmlns:a16="http://schemas.microsoft.com/office/drawing/2014/main" id="{863BBAC2-CBA2-7B16-D10E-F2FBE7832C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sp>
                <p:nvSpPr>
                  <p:cNvPr id="48" name="Line 882">
                    <a:extLst>
                      <a:ext uri="{FF2B5EF4-FFF2-40B4-BE49-F238E27FC236}">
                        <a16:creationId xmlns:a16="http://schemas.microsoft.com/office/drawing/2014/main" id="{67106424-A6E5-0D49-78D6-C0F2229336B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Helvetica" pitchFamily="2" charset="0"/>
                      <a:ea typeface="Calibri"/>
                      <a:cs typeface="Calibri"/>
                    </a:endParaRPr>
                  </a:p>
                </p:txBody>
              </p:sp>
            </p:grpSp>
          </p:grpSp>
          <p:grpSp>
            <p:nvGrpSpPr>
              <p:cNvPr id="22" name="Group 21">
                <a:extLst>
                  <a:ext uri="{FF2B5EF4-FFF2-40B4-BE49-F238E27FC236}">
                    <a16:creationId xmlns:a16="http://schemas.microsoft.com/office/drawing/2014/main" id="{8061BE55-198F-3D41-C978-657BD382F253}"/>
                  </a:ext>
                </a:extLst>
              </p:cNvPr>
              <p:cNvGrpSpPr/>
              <p:nvPr/>
            </p:nvGrpSpPr>
            <p:grpSpPr>
              <a:xfrm>
                <a:off x="6990430" y="5181159"/>
                <a:ext cx="538242" cy="388227"/>
                <a:chOff x="1012668" y="927184"/>
                <a:chExt cx="747559" cy="539203"/>
              </a:xfrm>
            </p:grpSpPr>
            <p:sp>
              <p:nvSpPr>
                <p:cNvPr id="23" name="Line 853">
                  <a:extLst>
                    <a:ext uri="{FF2B5EF4-FFF2-40B4-BE49-F238E27FC236}">
                      <a16:creationId xmlns:a16="http://schemas.microsoft.com/office/drawing/2014/main" id="{A8A0C648-77E7-2377-940F-0DF2C20C3A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Helvetica" pitchFamily="2" charset="0"/>
                    <a:ea typeface="Times New Roman"/>
                    <a:cs typeface="Times New Roman"/>
                  </a:endParaRPr>
                </a:p>
              </p:txBody>
            </p:sp>
            <p:sp>
              <p:nvSpPr>
                <p:cNvPr id="24" name="Rectangle 876">
                  <a:extLst>
                    <a:ext uri="{FF2B5EF4-FFF2-40B4-BE49-F238E27FC236}">
                      <a16:creationId xmlns:a16="http://schemas.microsoft.com/office/drawing/2014/main" id="{61CC86F9-5EFD-DE09-9A7F-E79C52C5FC0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Helvetica" pitchFamily="2" charset="0"/>
                    <a:ea typeface="Times New Roman"/>
                    <a:cs typeface="Calibri"/>
                  </a:endParaRPr>
                </a:p>
              </p:txBody>
            </p:sp>
            <p:sp>
              <p:nvSpPr>
                <p:cNvPr id="25" name="Rectangle 873">
                  <a:extLst>
                    <a:ext uri="{FF2B5EF4-FFF2-40B4-BE49-F238E27FC236}">
                      <a16:creationId xmlns:a16="http://schemas.microsoft.com/office/drawing/2014/main" id="{C24F9518-5B20-4ED5-C79B-B062A3D185A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Helvetica" pitchFamily="2" charset="0"/>
                      <a:ea typeface="Times New Roman"/>
                      <a:cs typeface="Calibri"/>
                    </a:rPr>
                    <a:t>c1</a:t>
                  </a:r>
                </a:p>
              </p:txBody>
            </p:sp>
            <p:sp>
              <p:nvSpPr>
                <p:cNvPr id="26" name="Freeform 875">
                  <a:extLst>
                    <a:ext uri="{FF2B5EF4-FFF2-40B4-BE49-F238E27FC236}">
                      <a16:creationId xmlns:a16="http://schemas.microsoft.com/office/drawing/2014/main" id="{254E6ACE-8858-8CD8-7587-CA00DCC0CBC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Helvetica" pitchFamily="2" charset="0"/>
                    <a:ea typeface="Times New Roman"/>
                    <a:cs typeface="Times New Roman"/>
                  </a:endParaRPr>
                </a:p>
              </p:txBody>
            </p:sp>
          </p:grpSp>
        </p:grpSp>
      </p:grpSp>
      <p:sp>
        <p:nvSpPr>
          <p:cNvPr id="64" name="Date Placeholder 63">
            <a:extLst>
              <a:ext uri="{FF2B5EF4-FFF2-40B4-BE49-F238E27FC236}">
                <a16:creationId xmlns:a16="http://schemas.microsoft.com/office/drawing/2014/main" id="{A8E73F09-3ACF-AC63-BF59-7A447B3754DD}"/>
              </a:ext>
            </a:extLst>
          </p:cNvPr>
          <p:cNvSpPr>
            <a:spLocks noGrp="1"/>
          </p:cNvSpPr>
          <p:nvPr>
            <p:ph type="dt" sz="half" idx="2"/>
          </p:nvPr>
        </p:nvSpPr>
        <p:spPr/>
        <p:txBody>
          <a:bodyPr/>
          <a:lstStyle/>
          <a:p>
            <a:pPr eaLnBrk="1" hangingPunct="1"/>
            <a:r>
              <a:rPr lang="de-DE"/>
              <a:t>Deterministic</a:t>
            </a:r>
            <a:endParaRPr lang="en-GB" dirty="0"/>
          </a:p>
        </p:txBody>
      </p:sp>
      <p:sp>
        <p:nvSpPr>
          <p:cNvPr id="65" name="Footer Placeholder 64">
            <a:extLst>
              <a:ext uri="{FF2B5EF4-FFF2-40B4-BE49-F238E27FC236}">
                <a16:creationId xmlns:a16="http://schemas.microsoft.com/office/drawing/2014/main" id="{5F5064CE-A689-52E0-DEE5-D8E57FE3DD6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6" name="Slide Number Placeholder 65">
            <a:extLst>
              <a:ext uri="{FF2B5EF4-FFF2-40B4-BE49-F238E27FC236}">
                <a16:creationId xmlns:a16="http://schemas.microsoft.com/office/drawing/2014/main" id="{B70F7FFF-4A5D-4358-870A-7A90C61F5EC5}"/>
              </a:ext>
            </a:extLst>
          </p:cNvPr>
          <p:cNvSpPr>
            <a:spLocks noGrp="1"/>
          </p:cNvSpPr>
          <p:nvPr>
            <p:ph type="sldNum" sz="quarter" idx="11"/>
          </p:nvPr>
        </p:nvSpPr>
        <p:spPr/>
        <p:txBody>
          <a:bodyPr/>
          <a:lstStyle/>
          <a:p>
            <a:fld id="{EB1502E6-D9AE-3544-B6D5-378AAA0B915F}" type="slidenum">
              <a:rPr lang="de-DE" altLang="de-DE" smtClean="0"/>
              <a:pPr/>
              <a:t>100</a:t>
            </a:fld>
            <a:endParaRPr lang="de-DE" altLang="de-DE" dirty="0"/>
          </a:p>
        </p:txBody>
      </p:sp>
    </p:spTree>
    <p:extLst>
      <p:ext uri="{BB962C8B-B14F-4D97-AF65-F5344CB8AC3E}">
        <p14:creationId xmlns:p14="http://schemas.microsoft.com/office/powerpoint/2010/main" val="17837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Example</a:t>
            </a:r>
          </a:p>
        </p:txBody>
      </p:sp>
      <p:sp>
        <p:nvSpPr>
          <p:cNvPr id="11" name="Text Placeholder 10">
            <a:extLst>
              <a:ext uri="{FF2B5EF4-FFF2-40B4-BE49-F238E27FC236}">
                <a16:creationId xmlns:a16="http://schemas.microsoft.com/office/drawing/2014/main" id="{4227936E-BDD8-34B7-8E00-84C2080DB901}"/>
              </a:ext>
            </a:extLst>
          </p:cNvPr>
          <p:cNvSpPr>
            <a:spLocks noGrp="1"/>
          </p:cNvSpPr>
          <p:nvPr>
            <p:ph type="body" sz="quarter" idx="13"/>
          </p:nvPr>
        </p:nvSpPr>
        <p:spPr/>
        <p:txBody>
          <a:bodyPr/>
          <a:lstStyle/>
          <a:p>
            <a:endParaRPr lang="en-DE"/>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230998" y="2242717"/>
                <a:ext cx="2756973" cy="400110"/>
              </a:xfrm>
              <a:prstGeom prst="rect">
                <a:avLst/>
              </a:prstGeom>
              <a:noFill/>
            </p:spPr>
            <p:txBody>
              <a:bodyPr wrap="none">
                <a:spAutoFit/>
              </a:bodyPr>
              <a:lstStyle/>
              <a:p>
                <a:pPr algn="ctr"/>
                <a:r>
                  <a:rPr lang="en-US" sz="2000" dirty="0">
                    <a:solidFill>
                      <a:schemeClr val="accent1"/>
                    </a:solidFill>
                    <a:latin typeface="Helvetica" pitchFamily="2" charset="0"/>
                    <a:cs typeface="Times New Roman"/>
                  </a:rPr>
                  <a:t>RPG </a:t>
                </a:r>
                <a:r>
                  <a:rPr lang="en-US" sz="2000" dirty="0">
                    <a:latin typeface="Helvetica" pitchFamily="2" charset="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2</m:t>
                        </m:r>
                      </m:sub>
                    </m:sSub>
                  </m:oMath>
                </a14:m>
                <a:r>
                  <a:rPr lang="en-US" sz="2000" dirty="0">
                    <a:latin typeface="Helvetica" pitchFamily="2" charset="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endParaRPr lang="en-US" sz="2000" dirty="0">
                  <a:latin typeface="Helvetica" pitchFamily="2" charset="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230998" y="2242717"/>
                <a:ext cx="2756973" cy="400110"/>
              </a:xfrm>
              <a:prstGeom prst="rect">
                <a:avLst/>
              </a:prstGeom>
              <a:blipFill>
                <a:blip r:embed="rId3"/>
                <a:stretch>
                  <a:fillRect l="-917" t="-6061" b="-2727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1060536" y="4434959"/>
                <a:ext cx="3155978" cy="39754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i="1" kern="0" dirty="0">
                            <a:solidFill>
                              <a:schemeClr val="bg1"/>
                            </a:solidFill>
                            <a:latin typeface="Cambria Math" panose="02040503050406030204" pitchFamily="18" charset="0"/>
                          </a:rPr>
                        </m:ctrlPr>
                      </m:dPr>
                      <m:e>
                        <m:sSub>
                          <m:sSubPr>
                            <m:ctrlPr>
                              <a:rPr lang="de-DE" i="1" kern="0" dirty="0">
                                <a:solidFill>
                                  <a:schemeClr val="bg1"/>
                                </a:solidFill>
                                <a:latin typeface="Cambria Math" panose="02040503050406030204" pitchFamily="18" charset="0"/>
                              </a:rPr>
                            </m:ctrlPr>
                          </m:sSubPr>
                          <m:e>
                            <m:r>
                              <a:rPr lang="ro-RO"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1</m:t>
                            </m:r>
                          </m:sub>
                        </m:sSub>
                        <m:r>
                          <a:rPr lang="de-DE" i="1" kern="0" dirty="0">
                            <a:solidFill>
                              <a:schemeClr val="bg1"/>
                            </a:solidFill>
                            <a:latin typeface="Cambria Math" panose="02040503050406030204" pitchFamily="18" charset="0"/>
                          </a:rPr>
                          <m:t>,</m:t>
                        </m:r>
                        <m:sSub>
                          <m:sSubPr>
                            <m:ctrlPr>
                              <a:rPr lang="de-DE" i="1" kern="0" dirty="0">
                                <a:solidFill>
                                  <a:schemeClr val="bg1"/>
                                </a:solidFill>
                                <a:latin typeface="Cambria Math" panose="02040503050406030204" pitchFamily="18" charset="0"/>
                              </a:rPr>
                            </m:ctrlPr>
                          </m:sSubPr>
                          <m:e>
                            <m:r>
                              <a:rPr lang="de-DE"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2</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1060536" y="4434959"/>
                <a:ext cx="3155978" cy="397545"/>
              </a:xfrm>
              <a:prstGeom prst="rect">
                <a:avLst/>
              </a:prstGeom>
              <a:blipFill>
                <a:blip r:embed="rId4"/>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9592" y="2699839"/>
                <a:ext cx="1567993" cy="954107"/>
              </a:xfrm>
              <a:prstGeom prst="rect">
                <a:avLst/>
              </a:prstGeom>
              <a:noFill/>
            </p:spPr>
            <p:txBody>
              <a:bodyPr wrap="none" rtlCol="0">
                <a:spAutoFit/>
              </a:bodyPr>
              <a:lstStyle/>
              <a:p>
                <a:pPr>
                  <a:tabLst>
                    <a:tab pos="2176463" algn="l"/>
                    <a:tab pos="4308475" algn="l"/>
                  </a:tabLst>
                </a:pPr>
                <a:r>
                  <a:rPr lang="en-GB" sz="1400" dirty="0">
                    <a:latin typeface="Helvetica" pitchFamily="2" charset="0"/>
                  </a:rPr>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i="1" dirty="0">
                            <a:latin typeface="Cambria Math" panose="02040503050406030204" pitchFamily="18" charset="0"/>
                            <a:cs typeface="Times New Roman"/>
                          </a:rPr>
                          <m:t>2</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latin typeface="Helvetica" pitchFamily="2" charset="0"/>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9592" y="2699839"/>
                <a:ext cx="1567993" cy="954107"/>
              </a:xfrm>
              <a:prstGeom prst="rect">
                <a:avLst/>
              </a:prstGeom>
              <a:blipFill>
                <a:blip r:embed="rId5"/>
                <a:stretch>
                  <a:fillRect t="-1316" r="-80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882641" y="2699838"/>
                <a:ext cx="1535741" cy="738664"/>
              </a:xfrm>
              <a:prstGeom prst="rect">
                <a:avLst/>
              </a:prstGeom>
              <a:noFill/>
            </p:spPr>
            <p:txBody>
              <a:bodyPr wrap="none" rtlCol="0">
                <a:spAutoFit/>
              </a:bodyPr>
              <a:lstStyle/>
              <a:p>
                <a:pPr>
                  <a:tabLst>
                    <a:tab pos="2176463" algn="l"/>
                    <a:tab pos="4308475" algn="l"/>
                  </a:tabLst>
                </a:pPr>
                <a:r>
                  <a:rPr lang="en-GB" sz="1400" dirty="0">
                    <a:latin typeface="Helvetica" pitchFamily="2" charset="0"/>
                  </a:rPr>
                  <a:t> Actions in</a:t>
                </a:r>
                <a:r>
                  <a:rPr lang="de-DE" sz="1400" dirty="0">
                    <a:latin typeface="Helvetica" pitchFamily="2" charset="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1</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latin typeface="Helvetica" pitchFamily="2" charset="0"/>
                </a:endParaRPr>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882641" y="2699838"/>
                <a:ext cx="1535741" cy="738664"/>
              </a:xfrm>
              <a:prstGeom prst="rect">
                <a:avLst/>
              </a:prstGeom>
              <a:blipFill>
                <a:blip r:embed="rId6"/>
                <a:stretch>
                  <a:fillRect t="-1695" b="-50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470039" y="2699839"/>
                <a:ext cx="1489895" cy="1384995"/>
              </a:xfrm>
              <a:prstGeom prst="rect">
                <a:avLst/>
              </a:prstGeom>
              <a:noFill/>
            </p:spPr>
            <p:txBody>
              <a:bodyPr wrap="none" rtlCol="0">
                <a:spAutoFit/>
              </a:bodyPr>
              <a:lstStyle/>
              <a:p>
                <a:pPr>
                  <a:tabLst>
                    <a:tab pos="2176463" algn="l"/>
                    <a:tab pos="4308475" algn="l"/>
                  </a:tabLst>
                </a:pPr>
                <a:r>
                  <a:rPr lang="en-GB" sz="1400" dirty="0">
                    <a:latin typeface="Helvetica" pitchFamily="2" charset="0"/>
                  </a:rPr>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latin typeface="Helvetica" pitchFamily="2" charset="0"/>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470039" y="2699839"/>
                <a:ext cx="1489895" cy="1384995"/>
              </a:xfrm>
              <a:prstGeom prst="rect">
                <a:avLst/>
              </a:prstGeom>
              <a:blipFill>
                <a:blip r:embed="rId7"/>
                <a:stretch>
                  <a:fillRect t="-909"/>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542322" y="3055773"/>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542322" y="3052327"/>
            <a:ext cx="427975" cy="260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336670" y="3055773"/>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336670" y="327510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587808" y="3391291"/>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515270" y="3566126"/>
                <a:ext cx="803297" cy="307777"/>
              </a:xfrm>
              <a:prstGeom prst="rect">
                <a:avLst/>
              </a:prstGeom>
              <a:noFill/>
            </p:spPr>
            <p:txBody>
              <a:bodyPr wrap="none" rtlCol="0">
                <a:spAutoFit/>
              </a:bodyPr>
              <a:lstStyle/>
              <a:p>
                <a:r>
                  <a:rPr lang="en-GB" sz="1400" dirty="0">
                    <a:latin typeface="Helvetica" pitchFamily="2" charset="0"/>
                  </a:rPr>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latin typeface="Helvetica" pitchFamily="2" charset="0"/>
                  </a:rPr>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515270" y="3566126"/>
                <a:ext cx="803297" cy="307777"/>
              </a:xfrm>
              <a:prstGeom prst="rect">
                <a:avLst/>
              </a:prstGeom>
              <a:blipFill>
                <a:blip r:embed="rId8"/>
                <a:stretch>
                  <a:fillRect l="-3125" t="-4000" r="-1563" b="-24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282370" y="2699838"/>
                <a:ext cx="1535741" cy="1815882"/>
              </a:xfrm>
              <a:prstGeom prst="rect">
                <a:avLst/>
              </a:prstGeom>
              <a:noFill/>
            </p:spPr>
            <p:txBody>
              <a:bodyPr wrap="none" rtlCol="0">
                <a:spAutoFit/>
              </a:bodyPr>
              <a:lstStyle/>
              <a:p>
                <a:pPr>
                  <a:tabLst>
                    <a:tab pos="2176463" algn="l"/>
                    <a:tab pos="4308475" algn="l"/>
                  </a:tabLst>
                </a:pPr>
                <a:r>
                  <a:rPr lang="en-GB" sz="1400" dirty="0">
                    <a:latin typeface="Helvetica" pitchFamily="2" charset="0"/>
                  </a:rPr>
                  <a:t> Actions in</a:t>
                </a:r>
                <a:r>
                  <a:rPr lang="de-DE" sz="1400" dirty="0">
                    <a:latin typeface="Helvetica" pitchFamily="2" charset="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2</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𝑡𝑎𝑘𝑒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𝑐</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latin typeface="Helvetica" pitchFamily="2" charset="0"/>
                </a:endParaRPr>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282370" y="2699838"/>
                <a:ext cx="1535741" cy="1815882"/>
              </a:xfrm>
              <a:prstGeom prst="rect">
                <a:avLst/>
              </a:prstGeom>
              <a:blipFill>
                <a:blip r:embed="rId9"/>
                <a:stretch>
                  <a:fillRect t="-694" b="-13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958987" y="2699838"/>
                <a:ext cx="1489895" cy="1815882"/>
              </a:xfrm>
              <a:prstGeom prst="rect">
                <a:avLst/>
              </a:prstGeom>
              <a:noFill/>
            </p:spPr>
            <p:txBody>
              <a:bodyPr wrap="none" rtlCol="0">
                <a:spAutoFit/>
              </a:bodyPr>
              <a:lstStyle/>
              <a:p>
                <a:pPr>
                  <a:tabLst>
                    <a:tab pos="2176463" algn="l"/>
                    <a:tab pos="4308475" algn="l"/>
                  </a:tabLst>
                </a:pPr>
                <a:r>
                  <a:rPr lang="en-GB" sz="1400" dirty="0">
                    <a:latin typeface="Helvetica" pitchFamily="2" charset="0"/>
                  </a:rPr>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2</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dirty="0">
                  <a:solidFill>
                    <a:srgbClr val="FFC000"/>
                  </a:solidFill>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i="1" dirty="0">
                        <a:latin typeface="Cambria Math" panose="02040503050406030204" pitchFamily="18" charset="0"/>
                      </a:rPr>
                      <m:t>𝑐</m:t>
                    </m:r>
                    <m:r>
                      <a:rPr lang="de-DE" sz="1400" i="1" dirty="0">
                        <a:latin typeface="Cambria Math" panose="02040503050406030204" pitchFamily="18" charset="0"/>
                      </a:rPr>
                      <m:t>1</m:t>
                    </m:r>
                  </m:oMath>
                </a14:m>
                <a:endParaRPr lang="en-GB" sz="1400" dirty="0">
                  <a:latin typeface="Helvetica" pitchFamily="2" charset="0"/>
                </a:endParaRPr>
              </a:p>
              <a:p>
                <a:pPr>
                  <a:tabLst>
                    <a:tab pos="2176463" algn="l"/>
                    <a:tab pos="4308475" algn="l"/>
                  </a:tabLst>
                </a:pPr>
                <a:r>
                  <a:rPr lang="en-GB" sz="1400" dirty="0">
                    <a:solidFill>
                      <a:srgbClr val="C00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C00000"/>
                  </a:solidFill>
                  <a:latin typeface="Helvetica" pitchFamily="2" charset="0"/>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958987" y="2699838"/>
                <a:ext cx="1489895" cy="1815882"/>
              </a:xfrm>
              <a:prstGeom prst="rect">
                <a:avLst/>
              </a:prstGeom>
              <a:blipFill>
                <a:blip r:embed="rId10"/>
                <a:stretch>
                  <a:fillRect t="-694"/>
                </a:stretch>
              </a:blipFill>
            </p:spPr>
            <p:txBody>
              <a:bodyPr/>
              <a:lstStyle/>
              <a:p>
                <a:r>
                  <a:rPr lang="en-DE">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7042065" y="2966004"/>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411643" y="3352606"/>
                <a:ext cx="749436" cy="307777"/>
              </a:xfrm>
              <a:prstGeom prst="rect">
                <a:avLst/>
              </a:prstGeom>
              <a:noFill/>
            </p:spPr>
            <p:txBody>
              <a:bodyPr wrap="none" rtlCol="0">
                <a:spAutoFit/>
              </a:bodyPr>
              <a:lstStyle/>
              <a:p>
                <a:r>
                  <a:rPr lang="en-GB" sz="1400" dirty="0">
                    <a:latin typeface="Helvetica" pitchFamily="2" charset="0"/>
                  </a:rPr>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endParaRPr lang="en-GB" sz="1400" dirty="0">
                  <a:latin typeface="Helvetica" pitchFamily="2" charset="0"/>
                </a:endParaRPr>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411643" y="3352606"/>
                <a:ext cx="749436" cy="307777"/>
              </a:xfrm>
              <a:prstGeom prst="rect">
                <a:avLst/>
              </a:prstGeom>
              <a:blipFill>
                <a:blip r:embed="rId11"/>
                <a:stretch>
                  <a:fillRect l="-3333" t="-4167" b="-25000"/>
                </a:stretch>
              </a:blipFill>
            </p:spPr>
            <p:txBody>
              <a:bodyPr/>
              <a:lstStyle/>
              <a:p>
                <a:r>
                  <a:rPr lang="en-DE">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609483" y="3078633"/>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609484" y="3075571"/>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611478" y="3275109"/>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611478" y="3281118"/>
            <a:ext cx="814895" cy="4301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609836" y="3484239"/>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609836" y="3480794"/>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611477" y="3281119"/>
            <a:ext cx="794878" cy="1078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855804" y="3976019"/>
            <a:ext cx="540861" cy="362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609484" y="3684097"/>
            <a:ext cx="787181" cy="646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712923" y="3056849"/>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635533" y="4154985"/>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714917" y="3062803"/>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713455" y="3899126"/>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711153" y="3507714"/>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728309" y="3717711"/>
            <a:ext cx="313756" cy="185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714217" y="3690633"/>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632635" y="4358765"/>
            <a:ext cx="409430" cy="5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261F0C0C-7ACA-D549-9FEF-488F3D1D4453}"/>
              </a:ext>
            </a:extLst>
          </p:cNvPr>
          <p:cNvSpPr/>
          <p:nvPr/>
        </p:nvSpPr>
        <p:spPr>
          <a:xfrm>
            <a:off x="5429282" y="143384"/>
            <a:ext cx="5066717"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2C0362EB-E183-DFEF-3753-F109D2C4001A}"/>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986ADD9-3F9A-240E-57FA-B9B49738DCBF}"/>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2"/>
                  <a:stretch>
                    <a:fillRect b="-7692"/>
                  </a:stretch>
                </a:blipFill>
              </p:spPr>
              <p:txBody>
                <a:bodyPr/>
                <a:lstStyle/>
                <a:p>
                  <a:r>
                    <a:rPr lang="en-GB">
                      <a:noFill/>
                    </a:rPr>
                    <a:t> </a:t>
                  </a:r>
                </a:p>
              </p:txBody>
            </p:sp>
          </mc:Fallback>
        </mc:AlternateContent>
        <p:grpSp>
          <p:nvGrpSpPr>
            <p:cNvPr id="10" name="Group 9">
              <a:extLst>
                <a:ext uri="{FF2B5EF4-FFF2-40B4-BE49-F238E27FC236}">
                  <a16:creationId xmlns:a16="http://schemas.microsoft.com/office/drawing/2014/main" id="{407D397C-9883-A7D8-F6D7-075A059E8DF8}"/>
                </a:ext>
              </a:extLst>
            </p:cNvPr>
            <p:cNvGrpSpPr>
              <a:grpSpLocks noChangeAspect="1"/>
            </p:cNvGrpSpPr>
            <p:nvPr/>
          </p:nvGrpSpPr>
          <p:grpSpPr>
            <a:xfrm>
              <a:off x="5483242" y="5016046"/>
              <a:ext cx="2657242" cy="1147446"/>
              <a:chOff x="5323352" y="4678231"/>
              <a:chExt cx="2952491" cy="1274940"/>
            </a:xfrm>
          </p:grpSpPr>
          <p:grpSp>
            <p:nvGrpSpPr>
              <p:cNvPr id="12" name="Group 11">
                <a:extLst>
                  <a:ext uri="{FF2B5EF4-FFF2-40B4-BE49-F238E27FC236}">
                    <a16:creationId xmlns:a16="http://schemas.microsoft.com/office/drawing/2014/main" id="{F2C90F5B-5870-6838-3992-6FF3373E5412}"/>
                  </a:ext>
                </a:extLst>
              </p:cNvPr>
              <p:cNvGrpSpPr/>
              <p:nvPr/>
            </p:nvGrpSpPr>
            <p:grpSpPr>
              <a:xfrm>
                <a:off x="7288292" y="5578688"/>
                <a:ext cx="987551" cy="367987"/>
                <a:chOff x="8801532" y="4013715"/>
                <a:chExt cx="1371600" cy="511093"/>
              </a:xfrm>
            </p:grpSpPr>
            <p:sp>
              <p:nvSpPr>
                <p:cNvPr id="54" name="Lightning Bolt 53">
                  <a:extLst>
                    <a:ext uri="{FF2B5EF4-FFF2-40B4-BE49-F238E27FC236}">
                      <a16:creationId xmlns:a16="http://schemas.microsoft.com/office/drawing/2014/main" id="{683B4066-B782-AAFC-28C4-6BD854CEA1F4}"/>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860">
                  <a:extLst>
                    <a:ext uri="{FF2B5EF4-FFF2-40B4-BE49-F238E27FC236}">
                      <a16:creationId xmlns:a16="http://schemas.microsoft.com/office/drawing/2014/main" id="{C1370631-C7B9-409B-1A6A-AF9B56F40EE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56" name="Straight Connector 55">
                  <a:extLst>
                    <a:ext uri="{FF2B5EF4-FFF2-40B4-BE49-F238E27FC236}">
                      <a16:creationId xmlns:a16="http://schemas.microsoft.com/office/drawing/2014/main" id="{5A0A8A4C-E00E-693A-E4C2-D6BF8D5B6A3D}"/>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8397728-A1E1-9899-0A75-559B5FD4BA0C}"/>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4084E05-BD61-7BCB-928B-35D422A8F5E7}"/>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BDDC1307-F7F3-AEF3-FFC8-0DE66C265511}"/>
                  </a:ext>
                </a:extLst>
              </p:cNvPr>
              <p:cNvGrpSpPr/>
              <p:nvPr/>
            </p:nvGrpSpPr>
            <p:grpSpPr>
              <a:xfrm>
                <a:off x="5323352" y="5509529"/>
                <a:ext cx="1253855" cy="443642"/>
                <a:chOff x="6504246" y="3854161"/>
                <a:chExt cx="1741467" cy="616169"/>
              </a:xfrm>
            </p:grpSpPr>
            <p:grpSp>
              <p:nvGrpSpPr>
                <p:cNvPr id="48" name="Group 47">
                  <a:extLst>
                    <a:ext uri="{FF2B5EF4-FFF2-40B4-BE49-F238E27FC236}">
                      <a16:creationId xmlns:a16="http://schemas.microsoft.com/office/drawing/2014/main" id="{F2F8B5B4-C65E-6A96-E947-883A7C700C99}"/>
                    </a:ext>
                  </a:extLst>
                </p:cNvPr>
                <p:cNvGrpSpPr/>
                <p:nvPr/>
              </p:nvGrpSpPr>
              <p:grpSpPr>
                <a:xfrm>
                  <a:off x="6504246" y="3854161"/>
                  <a:ext cx="1589458" cy="616169"/>
                  <a:chOff x="6135946" y="3854161"/>
                  <a:chExt cx="1589458" cy="616169"/>
                </a:xfrm>
              </p:grpSpPr>
              <p:sp>
                <p:nvSpPr>
                  <p:cNvPr id="50" name="Lightning Bolt 49">
                    <a:extLst>
                      <a:ext uri="{FF2B5EF4-FFF2-40B4-BE49-F238E27FC236}">
                        <a16:creationId xmlns:a16="http://schemas.microsoft.com/office/drawing/2014/main" id="{A2EE9292-59AD-0957-B4C3-E96C1DE92811}"/>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7F96B3AC-5B11-C61C-80B9-D65BF38EFBF5}"/>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4B286B0-7D2A-34C1-C3C3-F13F6B75BC6C}"/>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26C692C-6D9B-4721-1C00-1183F62606A0}"/>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Freeform 860">
                  <a:extLst>
                    <a:ext uri="{FF2B5EF4-FFF2-40B4-BE49-F238E27FC236}">
                      <a16:creationId xmlns:a16="http://schemas.microsoft.com/office/drawing/2014/main" id="{60AA45AF-08AC-8EA5-425E-1F2FE12102EF}"/>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 name="Line 853">
                <a:extLst>
                  <a:ext uri="{FF2B5EF4-FFF2-40B4-BE49-F238E27FC236}">
                    <a16:creationId xmlns:a16="http://schemas.microsoft.com/office/drawing/2014/main" id="{43B48A8B-4C64-E435-29C2-8777D6886BAF}"/>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6" name="Group 15">
                <a:extLst>
                  <a:ext uri="{FF2B5EF4-FFF2-40B4-BE49-F238E27FC236}">
                    <a16:creationId xmlns:a16="http://schemas.microsoft.com/office/drawing/2014/main" id="{AA3C44C3-0AB0-3FDF-B138-CB6F18F9E982}"/>
                  </a:ext>
                </a:extLst>
              </p:cNvPr>
              <p:cNvGrpSpPr/>
              <p:nvPr/>
            </p:nvGrpSpPr>
            <p:grpSpPr>
              <a:xfrm>
                <a:off x="6377267" y="4678231"/>
                <a:ext cx="1203321" cy="1021208"/>
                <a:chOff x="3906167" y="3324390"/>
                <a:chExt cx="1671281" cy="1418344"/>
              </a:xfrm>
              <a:solidFill>
                <a:srgbClr val="93D2FE"/>
              </a:solidFill>
            </p:grpSpPr>
            <p:sp>
              <p:nvSpPr>
                <p:cNvPr id="22" name="Oval 859">
                  <a:extLst>
                    <a:ext uri="{FF2B5EF4-FFF2-40B4-BE49-F238E27FC236}">
                      <a16:creationId xmlns:a16="http://schemas.microsoft.com/office/drawing/2014/main" id="{AB6A74B6-1CDD-5676-F237-BB56FA2154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 name="Oval 861">
                  <a:extLst>
                    <a:ext uri="{FF2B5EF4-FFF2-40B4-BE49-F238E27FC236}">
                      <a16:creationId xmlns:a16="http://schemas.microsoft.com/office/drawing/2014/main" id="{1D6C0A40-4973-AA24-9C5E-38BD6075B3B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2">
                  <a:extLst>
                    <a:ext uri="{FF2B5EF4-FFF2-40B4-BE49-F238E27FC236}">
                      <a16:creationId xmlns:a16="http://schemas.microsoft.com/office/drawing/2014/main" id="{4055A496-D53E-5A4B-3A58-784165AB107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3">
                  <a:extLst>
                    <a:ext uri="{FF2B5EF4-FFF2-40B4-BE49-F238E27FC236}">
                      <a16:creationId xmlns:a16="http://schemas.microsoft.com/office/drawing/2014/main" id="{9D6BCD99-EA8A-4765-C089-5F03ECCD0B7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4528090C-7B26-82E8-D511-DE7B9EF73D1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 name="Group 26">
                  <a:extLst>
                    <a:ext uri="{FF2B5EF4-FFF2-40B4-BE49-F238E27FC236}">
                      <a16:creationId xmlns:a16="http://schemas.microsoft.com/office/drawing/2014/main" id="{65B0F52C-AE4A-B507-5B8B-3AEB2E864C4A}"/>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9ACDD30C-49EA-7B6A-1DE9-F7F8460B250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9C9A7250-FE47-2355-AD93-B9449F8BB56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6" name="Freeform 865">
                    <a:extLst>
                      <a:ext uri="{FF2B5EF4-FFF2-40B4-BE49-F238E27FC236}">
                        <a16:creationId xmlns:a16="http://schemas.microsoft.com/office/drawing/2014/main" id="{21A627D5-237D-7D4E-E7D4-7B2D49AB538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BAAE793D-DFFD-932A-EA5C-BA6031F1593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8" name="Group 27">
                  <a:extLst>
                    <a:ext uri="{FF2B5EF4-FFF2-40B4-BE49-F238E27FC236}">
                      <a16:creationId xmlns:a16="http://schemas.microsoft.com/office/drawing/2014/main" id="{1C428872-DCDF-DB3E-5574-51B6A481D949}"/>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F1E056E1-C1DF-6DF9-522E-DBF8D62B1E3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0EAEE3F8-40E9-602F-DE35-84C047F3B1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24B728AC-80F5-742B-8F50-5440C60B1F4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7D3F2C7B-DE0E-70AA-03DA-85992EB73E2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C16771C9-43A2-EB66-645C-73285CAE85B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4851190F-67B2-917D-F27B-B33AD1B1265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635F4AC-F657-C994-5DFB-C8306BC7C9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7F72B20D-BEFC-7461-2793-6115A88EF99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6470B55E-DAED-BFFC-44C8-3005089BB27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66FBC92C-0114-6A95-6046-CB19F22E7E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CBBFFFBF-073B-902D-FFBC-B3698C540A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7C62106D-304B-A7A8-F9BC-F1AE79F7B5B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F0CEB8D7-BC7F-9AD0-3765-153D335B8E5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085AB6E2-E780-11A6-A121-3DBA199346CC}"/>
                  </a:ext>
                </a:extLst>
              </p:cNvPr>
              <p:cNvGrpSpPr/>
              <p:nvPr/>
            </p:nvGrpSpPr>
            <p:grpSpPr>
              <a:xfrm>
                <a:off x="6990430" y="5181159"/>
                <a:ext cx="538242" cy="388227"/>
                <a:chOff x="1012668" y="927184"/>
                <a:chExt cx="747559" cy="539203"/>
              </a:xfrm>
            </p:grpSpPr>
            <p:sp>
              <p:nvSpPr>
                <p:cNvPr id="18" name="Line 853">
                  <a:extLst>
                    <a:ext uri="{FF2B5EF4-FFF2-40B4-BE49-F238E27FC236}">
                      <a16:creationId xmlns:a16="http://schemas.microsoft.com/office/drawing/2014/main" id="{D0A2C7B7-C6E9-7502-4B55-DC91A118321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9" name="Rectangle 876">
                  <a:extLst>
                    <a:ext uri="{FF2B5EF4-FFF2-40B4-BE49-F238E27FC236}">
                      <a16:creationId xmlns:a16="http://schemas.microsoft.com/office/drawing/2014/main" id="{0BECC1B6-9882-EA2E-C51A-FD7CB4424AF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0" name="Rectangle 873">
                  <a:extLst>
                    <a:ext uri="{FF2B5EF4-FFF2-40B4-BE49-F238E27FC236}">
                      <a16:creationId xmlns:a16="http://schemas.microsoft.com/office/drawing/2014/main" id="{BE140BFF-B313-6D1D-ECCE-FB23C036171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1" name="Freeform 875">
                  <a:extLst>
                    <a:ext uri="{FF2B5EF4-FFF2-40B4-BE49-F238E27FC236}">
                      <a16:creationId xmlns:a16="http://schemas.microsoft.com/office/drawing/2014/main" id="{79B03D40-2555-ABE9-6D9E-B80CCAFC2AB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grpSp>
        <p:nvGrpSpPr>
          <p:cNvPr id="59" name="Group 58">
            <a:extLst>
              <a:ext uri="{FF2B5EF4-FFF2-40B4-BE49-F238E27FC236}">
                <a16:creationId xmlns:a16="http://schemas.microsoft.com/office/drawing/2014/main" id="{AA357173-8742-9CF7-21E3-E4F8AB18B574}"/>
              </a:ext>
            </a:extLst>
          </p:cNvPr>
          <p:cNvGrpSpPr/>
          <p:nvPr/>
        </p:nvGrpSpPr>
        <p:grpSpPr>
          <a:xfrm>
            <a:off x="7613693" y="4199407"/>
            <a:ext cx="4221477" cy="1631930"/>
            <a:chOff x="-60717" y="5125868"/>
            <a:chExt cx="4221477" cy="1631930"/>
          </a:xfrm>
        </p:grpSpPr>
        <p:sp>
          <p:nvSpPr>
            <p:cNvPr id="60" name="Rectangle 891">
              <a:extLst>
                <a:ext uri="{FF2B5EF4-FFF2-40B4-BE49-F238E27FC236}">
                  <a16:creationId xmlns:a16="http://schemas.microsoft.com/office/drawing/2014/main" id="{6A8E4333-0185-D661-66A9-162BF449659F}"/>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1" name="Rectangle 891">
              <a:extLst>
                <a:ext uri="{FF2B5EF4-FFF2-40B4-BE49-F238E27FC236}">
                  <a16:creationId xmlns:a16="http://schemas.microsoft.com/office/drawing/2014/main" id="{A7DFB374-A59F-E6F1-33E4-1767C5315F7F}"/>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2" name="Group 61">
              <a:extLst>
                <a:ext uri="{FF2B5EF4-FFF2-40B4-BE49-F238E27FC236}">
                  <a16:creationId xmlns:a16="http://schemas.microsoft.com/office/drawing/2014/main" id="{CA80BF4F-2A87-1DCD-E9E5-B9E8F0E851EA}"/>
                </a:ext>
              </a:extLst>
            </p:cNvPr>
            <p:cNvGrpSpPr/>
            <p:nvPr/>
          </p:nvGrpSpPr>
          <p:grpSpPr>
            <a:xfrm>
              <a:off x="687970" y="5125868"/>
              <a:ext cx="1573443" cy="808284"/>
              <a:chOff x="1152149" y="2175456"/>
              <a:chExt cx="2428155" cy="1247360"/>
            </a:xfrm>
          </p:grpSpPr>
          <p:sp>
            <p:nvSpPr>
              <p:cNvPr id="106" name="Line 853">
                <a:extLst>
                  <a:ext uri="{FF2B5EF4-FFF2-40B4-BE49-F238E27FC236}">
                    <a16:creationId xmlns:a16="http://schemas.microsoft.com/office/drawing/2014/main" id="{DF86589C-2978-65FF-3D3A-8ECE05EF6086}"/>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07" name="Straight Connector 106">
                <a:extLst>
                  <a:ext uri="{FF2B5EF4-FFF2-40B4-BE49-F238E27FC236}">
                    <a16:creationId xmlns:a16="http://schemas.microsoft.com/office/drawing/2014/main" id="{642A4F2E-C746-20F9-05D0-41BEC9E5A797}"/>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Freeform 860">
                <a:extLst>
                  <a:ext uri="{FF2B5EF4-FFF2-40B4-BE49-F238E27FC236}">
                    <a16:creationId xmlns:a16="http://schemas.microsoft.com/office/drawing/2014/main" id="{18514278-6768-2EC6-FCE3-46ABA64F389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Freeform 860">
                <a:extLst>
                  <a:ext uri="{FF2B5EF4-FFF2-40B4-BE49-F238E27FC236}">
                    <a16:creationId xmlns:a16="http://schemas.microsoft.com/office/drawing/2014/main" id="{B4B7B53A-8AF3-0581-39BA-1819C56D40EF}"/>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3" name="Line 853">
              <a:extLst>
                <a:ext uri="{FF2B5EF4-FFF2-40B4-BE49-F238E27FC236}">
                  <a16:creationId xmlns:a16="http://schemas.microsoft.com/office/drawing/2014/main" id="{346D73F2-1984-D913-3F8A-86310A2A524A}"/>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4" name="Group 63">
              <a:extLst>
                <a:ext uri="{FF2B5EF4-FFF2-40B4-BE49-F238E27FC236}">
                  <a16:creationId xmlns:a16="http://schemas.microsoft.com/office/drawing/2014/main" id="{FAB1B9F3-5AA1-9257-0C58-2B0DE561C14E}"/>
                </a:ext>
              </a:extLst>
            </p:cNvPr>
            <p:cNvGrpSpPr/>
            <p:nvPr/>
          </p:nvGrpSpPr>
          <p:grpSpPr>
            <a:xfrm>
              <a:off x="2934307" y="5169267"/>
              <a:ext cx="1137358" cy="349645"/>
              <a:chOff x="4618723" y="2221675"/>
              <a:chExt cx="1755184" cy="539579"/>
            </a:xfrm>
          </p:grpSpPr>
          <p:sp>
            <p:nvSpPr>
              <p:cNvPr id="102" name="Freeform 860">
                <a:extLst>
                  <a:ext uri="{FF2B5EF4-FFF2-40B4-BE49-F238E27FC236}">
                    <a16:creationId xmlns:a16="http://schemas.microsoft.com/office/drawing/2014/main" id="{CAC3DBB2-A05C-095C-60F4-F58F4CC5FB4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3" name="Straight Connector 102">
                <a:extLst>
                  <a:ext uri="{FF2B5EF4-FFF2-40B4-BE49-F238E27FC236}">
                    <a16:creationId xmlns:a16="http://schemas.microsoft.com/office/drawing/2014/main" id="{622593E5-B7D1-126B-3E27-FAEC3F30DB13}"/>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Freeform 860">
                <a:extLst>
                  <a:ext uri="{FF2B5EF4-FFF2-40B4-BE49-F238E27FC236}">
                    <a16:creationId xmlns:a16="http://schemas.microsoft.com/office/drawing/2014/main" id="{6C7862D9-6DBB-B446-3E44-8EAE348B3B27}"/>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5" name="Straight Connector 64">
              <a:extLst>
                <a:ext uri="{FF2B5EF4-FFF2-40B4-BE49-F238E27FC236}">
                  <a16:creationId xmlns:a16="http://schemas.microsoft.com/office/drawing/2014/main" id="{000429AA-8763-414B-89F2-E66B0FC7C403}"/>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2D1F2C3C-0180-E443-0CAA-568786403544}"/>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Freeform 860">
              <a:extLst>
                <a:ext uri="{FF2B5EF4-FFF2-40B4-BE49-F238E27FC236}">
                  <a16:creationId xmlns:a16="http://schemas.microsoft.com/office/drawing/2014/main" id="{5EA0C7FA-2777-8BEA-6139-D609F73F03FF}"/>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19B78A8A-D9D1-4392-3DBD-AA36781366D8}"/>
                    </a:ext>
                  </a:extLst>
                </p:cNvPr>
                <p:cNvSpPr/>
                <p:nvPr/>
              </p:nvSpPr>
              <p:spPr>
                <a:xfrm>
                  <a:off x="-60717"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US" sz="1400" dirty="0">
                    <a:solidFill>
                      <a:srgbClr val="C00000"/>
                    </a:solidFill>
                    <a:latin typeface="Times New Roman"/>
                    <a:cs typeface="Times New Roman"/>
                  </a:endParaRPr>
                </a:p>
              </p:txBody>
            </p:sp>
          </mc:Choice>
          <mc:Fallback xmlns="">
            <p:sp>
              <p:nvSpPr>
                <p:cNvPr id="132" name="Rectangle 131">
                  <a:extLst>
                    <a:ext uri="{FF2B5EF4-FFF2-40B4-BE49-F238E27FC236}">
                      <a16:creationId xmlns:a16="http://schemas.microsoft.com/office/drawing/2014/main" id="{33A94DEB-0829-9C49-AA4D-51C21BB9D202}"/>
                    </a:ext>
                  </a:extLst>
                </p:cNvPr>
                <p:cNvSpPr>
                  <a:spLocks noRot="1" noChangeAspect="1" noMove="1" noResize="1" noEditPoints="1" noAdjustHandles="1" noChangeArrowheads="1" noChangeShapeType="1" noTextEdit="1"/>
                </p:cNvSpPr>
                <p:nvPr/>
              </p:nvSpPr>
              <p:spPr>
                <a:xfrm>
                  <a:off x="-60717" y="6450021"/>
                  <a:ext cx="4221477" cy="307777"/>
                </a:xfrm>
                <a:prstGeom prst="rect">
                  <a:avLst/>
                </a:prstGeom>
                <a:blipFill>
                  <a:blip r:embed="rId13"/>
                  <a:stretch>
                    <a:fillRect b="-16000"/>
                  </a:stretch>
                </a:blipFill>
              </p:spPr>
              <p:txBody>
                <a:bodyPr/>
                <a:lstStyle/>
                <a:p>
                  <a:r>
                    <a:rPr lang="en-GB">
                      <a:noFill/>
                    </a:rPr>
                    <a:t> </a:t>
                  </a:r>
                </a:p>
              </p:txBody>
            </p:sp>
          </mc:Fallback>
        </mc:AlternateContent>
        <p:sp>
          <p:nvSpPr>
            <p:cNvPr id="69" name="Line 853">
              <a:extLst>
                <a:ext uri="{FF2B5EF4-FFF2-40B4-BE49-F238E27FC236}">
                  <a16:creationId xmlns:a16="http://schemas.microsoft.com/office/drawing/2014/main" id="{70A6B810-9F9A-FBD2-3C32-7832AB3EE5CC}"/>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70" name="Line 853">
              <a:extLst>
                <a:ext uri="{FF2B5EF4-FFF2-40B4-BE49-F238E27FC236}">
                  <a16:creationId xmlns:a16="http://schemas.microsoft.com/office/drawing/2014/main" id="{DE28C92A-6A37-2747-166B-C45DEF7D0095}"/>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71" name="Line 853">
              <a:extLst>
                <a:ext uri="{FF2B5EF4-FFF2-40B4-BE49-F238E27FC236}">
                  <a16:creationId xmlns:a16="http://schemas.microsoft.com/office/drawing/2014/main" id="{3EE28C70-42B7-5ADD-7657-6C3998D5535B}"/>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72" name="Group 71">
              <a:extLst>
                <a:ext uri="{FF2B5EF4-FFF2-40B4-BE49-F238E27FC236}">
                  <a16:creationId xmlns:a16="http://schemas.microsoft.com/office/drawing/2014/main" id="{7EE08102-0713-C549-31EB-19309FC0EBBA}"/>
                </a:ext>
              </a:extLst>
            </p:cNvPr>
            <p:cNvGrpSpPr/>
            <p:nvPr/>
          </p:nvGrpSpPr>
          <p:grpSpPr>
            <a:xfrm>
              <a:off x="2733207" y="5249423"/>
              <a:ext cx="1082989" cy="919088"/>
              <a:chOff x="3906167" y="3324390"/>
              <a:chExt cx="1671281" cy="1418344"/>
            </a:xfrm>
            <a:solidFill>
              <a:srgbClr val="93D2FE"/>
            </a:solidFill>
          </p:grpSpPr>
          <p:sp>
            <p:nvSpPr>
              <p:cNvPr id="78" name="Oval 859">
                <a:extLst>
                  <a:ext uri="{FF2B5EF4-FFF2-40B4-BE49-F238E27FC236}">
                    <a16:creationId xmlns:a16="http://schemas.microsoft.com/office/drawing/2014/main" id="{BA3C948A-9A23-9CBC-364A-026864D376E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1">
                <a:extLst>
                  <a:ext uri="{FF2B5EF4-FFF2-40B4-BE49-F238E27FC236}">
                    <a16:creationId xmlns:a16="http://schemas.microsoft.com/office/drawing/2014/main" id="{2051B618-5473-B808-B985-239AF93CF45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2">
                <a:extLst>
                  <a:ext uri="{FF2B5EF4-FFF2-40B4-BE49-F238E27FC236}">
                    <a16:creationId xmlns:a16="http://schemas.microsoft.com/office/drawing/2014/main" id="{0B1767B4-7157-AAF6-20E2-B17E3561CF3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3">
                <a:extLst>
                  <a:ext uri="{FF2B5EF4-FFF2-40B4-BE49-F238E27FC236}">
                    <a16:creationId xmlns:a16="http://schemas.microsoft.com/office/drawing/2014/main" id="{ACF42564-B522-B31F-7A00-049F60A77B8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D73F006E-5ECD-6913-4110-580DEEF551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3" name="Group 82">
                <a:extLst>
                  <a:ext uri="{FF2B5EF4-FFF2-40B4-BE49-F238E27FC236}">
                    <a16:creationId xmlns:a16="http://schemas.microsoft.com/office/drawing/2014/main" id="{44999FEE-C64D-5E55-EAF8-756C6E71322F}"/>
                  </a:ext>
                </a:extLst>
              </p:cNvPr>
              <p:cNvGrpSpPr/>
              <p:nvPr/>
            </p:nvGrpSpPr>
            <p:grpSpPr>
              <a:xfrm>
                <a:off x="3906167" y="4047050"/>
                <a:ext cx="1671281" cy="539042"/>
                <a:chOff x="1320274" y="4580303"/>
                <a:chExt cx="1671281" cy="467246"/>
              </a:xfrm>
              <a:grpFill/>
            </p:grpSpPr>
            <p:sp>
              <p:nvSpPr>
                <p:cNvPr id="98" name="Freeform 860">
                  <a:extLst>
                    <a:ext uri="{FF2B5EF4-FFF2-40B4-BE49-F238E27FC236}">
                      <a16:creationId xmlns:a16="http://schemas.microsoft.com/office/drawing/2014/main" id="{9B2272AF-48B9-250B-FBD5-4B32EE49645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Rectangle 864">
                  <a:extLst>
                    <a:ext uri="{FF2B5EF4-FFF2-40B4-BE49-F238E27FC236}">
                      <a16:creationId xmlns:a16="http://schemas.microsoft.com/office/drawing/2014/main" id="{F3C03689-6FF2-920D-4E20-E189BDC6932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0" name="Freeform 865">
                  <a:extLst>
                    <a:ext uri="{FF2B5EF4-FFF2-40B4-BE49-F238E27FC236}">
                      <a16:creationId xmlns:a16="http://schemas.microsoft.com/office/drawing/2014/main" id="{54710FFE-CE4A-B69C-7947-17A17C10F3A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Freeform 866">
                  <a:extLst>
                    <a:ext uri="{FF2B5EF4-FFF2-40B4-BE49-F238E27FC236}">
                      <a16:creationId xmlns:a16="http://schemas.microsoft.com/office/drawing/2014/main" id="{E6C721B8-5282-9A50-FDF7-21426004F82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4" name="Group 83">
                <a:extLst>
                  <a:ext uri="{FF2B5EF4-FFF2-40B4-BE49-F238E27FC236}">
                    <a16:creationId xmlns:a16="http://schemas.microsoft.com/office/drawing/2014/main" id="{2BAE2D90-4CD9-95F1-B998-08AE3623F799}"/>
                  </a:ext>
                </a:extLst>
              </p:cNvPr>
              <p:cNvGrpSpPr/>
              <p:nvPr/>
            </p:nvGrpSpPr>
            <p:grpSpPr>
              <a:xfrm>
                <a:off x="4596370" y="3324390"/>
                <a:ext cx="552654" cy="1188720"/>
                <a:chOff x="1823226" y="3235632"/>
                <a:chExt cx="552654" cy="1188720"/>
              </a:xfrm>
              <a:grpFill/>
            </p:grpSpPr>
            <p:sp>
              <p:nvSpPr>
                <p:cNvPr id="85" name="Oval 878">
                  <a:extLst>
                    <a:ext uri="{FF2B5EF4-FFF2-40B4-BE49-F238E27FC236}">
                      <a16:creationId xmlns:a16="http://schemas.microsoft.com/office/drawing/2014/main" id="{E00DEC92-BC00-A023-5D01-338846414A2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Rectangle 880">
                  <a:extLst>
                    <a:ext uri="{FF2B5EF4-FFF2-40B4-BE49-F238E27FC236}">
                      <a16:creationId xmlns:a16="http://schemas.microsoft.com/office/drawing/2014/main" id="{EE1C9627-D696-147B-EA01-65B7CADFAF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7" name="Oval 878">
                  <a:extLst>
                    <a:ext uri="{FF2B5EF4-FFF2-40B4-BE49-F238E27FC236}">
                      <a16:creationId xmlns:a16="http://schemas.microsoft.com/office/drawing/2014/main" id="{C45E7233-7BF8-018A-5939-954539412C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8" name="Line 881">
                  <a:extLst>
                    <a:ext uri="{FF2B5EF4-FFF2-40B4-BE49-F238E27FC236}">
                      <a16:creationId xmlns:a16="http://schemas.microsoft.com/office/drawing/2014/main" id="{6CED8128-3908-D950-EA7F-6AAE20455C1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F7CAF6BB-2D89-5DAC-6512-E0B6CA7EF9D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Rectangle 880">
                  <a:extLst>
                    <a:ext uri="{FF2B5EF4-FFF2-40B4-BE49-F238E27FC236}">
                      <a16:creationId xmlns:a16="http://schemas.microsoft.com/office/drawing/2014/main" id="{E2719C0A-9D53-D259-2ADE-33EE0C431D5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1" name="Oval 878">
                  <a:extLst>
                    <a:ext uri="{FF2B5EF4-FFF2-40B4-BE49-F238E27FC236}">
                      <a16:creationId xmlns:a16="http://schemas.microsoft.com/office/drawing/2014/main" id="{9396D83D-2665-F8E4-18FF-6C9ACC3AD9F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2" name="Line 882">
                  <a:extLst>
                    <a:ext uri="{FF2B5EF4-FFF2-40B4-BE49-F238E27FC236}">
                      <a16:creationId xmlns:a16="http://schemas.microsoft.com/office/drawing/2014/main" id="{C04D58F2-DB6D-9B0E-BC3A-46CC9805484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443FC392-BEDC-6589-3B88-4E4888960C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4">
                  <a:extLst>
                    <a:ext uri="{FF2B5EF4-FFF2-40B4-BE49-F238E27FC236}">
                      <a16:creationId xmlns:a16="http://schemas.microsoft.com/office/drawing/2014/main" id="{94D8E37C-7FE0-B1D8-2531-11375709082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5" name="Oval 885">
                  <a:extLst>
                    <a:ext uri="{FF2B5EF4-FFF2-40B4-BE49-F238E27FC236}">
                      <a16:creationId xmlns:a16="http://schemas.microsoft.com/office/drawing/2014/main" id="{B4857A7C-D32D-AF2B-64AF-FB98908F95A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6" name="Line 881">
                  <a:extLst>
                    <a:ext uri="{FF2B5EF4-FFF2-40B4-BE49-F238E27FC236}">
                      <a16:creationId xmlns:a16="http://schemas.microsoft.com/office/drawing/2014/main" id="{07B759DB-31C3-6374-E72F-12D5873E743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2">
                  <a:extLst>
                    <a:ext uri="{FF2B5EF4-FFF2-40B4-BE49-F238E27FC236}">
                      <a16:creationId xmlns:a16="http://schemas.microsoft.com/office/drawing/2014/main" id="{64163024-FD1A-827C-8EA8-A70B7202DD3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3" name="Group 72">
              <a:extLst>
                <a:ext uri="{FF2B5EF4-FFF2-40B4-BE49-F238E27FC236}">
                  <a16:creationId xmlns:a16="http://schemas.microsoft.com/office/drawing/2014/main" id="{5E477162-EC85-FD87-350E-F1AAD47EED92}"/>
                </a:ext>
              </a:extLst>
            </p:cNvPr>
            <p:cNvGrpSpPr/>
            <p:nvPr/>
          </p:nvGrpSpPr>
          <p:grpSpPr>
            <a:xfrm>
              <a:off x="268465" y="5996966"/>
              <a:ext cx="484418" cy="349404"/>
              <a:chOff x="1012668" y="927184"/>
              <a:chExt cx="747559" cy="539203"/>
            </a:xfrm>
          </p:grpSpPr>
          <p:sp>
            <p:nvSpPr>
              <p:cNvPr id="74" name="Line 853">
                <a:extLst>
                  <a:ext uri="{FF2B5EF4-FFF2-40B4-BE49-F238E27FC236}">
                    <a16:creationId xmlns:a16="http://schemas.microsoft.com/office/drawing/2014/main" id="{6BE57936-9492-8DC8-2428-FA5067846D3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5" name="Rectangle 876">
                <a:extLst>
                  <a:ext uri="{FF2B5EF4-FFF2-40B4-BE49-F238E27FC236}">
                    <a16:creationId xmlns:a16="http://schemas.microsoft.com/office/drawing/2014/main" id="{E3E632A7-8141-006C-9ADA-7794D0B51666}"/>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6" name="Rectangle 873">
                <a:extLst>
                  <a:ext uri="{FF2B5EF4-FFF2-40B4-BE49-F238E27FC236}">
                    <a16:creationId xmlns:a16="http://schemas.microsoft.com/office/drawing/2014/main" id="{113162D3-7F3A-4967-7FD5-E0976E19E2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7" name="Freeform 875">
                <a:extLst>
                  <a:ext uri="{FF2B5EF4-FFF2-40B4-BE49-F238E27FC236}">
                    <a16:creationId xmlns:a16="http://schemas.microsoft.com/office/drawing/2014/main" id="{B55BC10C-A99C-A5D9-F76F-9CB5BF5BB7F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
        <p:nvSpPr>
          <p:cNvPr id="110" name="Date Placeholder 109">
            <a:extLst>
              <a:ext uri="{FF2B5EF4-FFF2-40B4-BE49-F238E27FC236}">
                <a16:creationId xmlns:a16="http://schemas.microsoft.com/office/drawing/2014/main" id="{51A765DB-29D1-5724-E92C-BDB438DC8094}"/>
              </a:ext>
            </a:extLst>
          </p:cNvPr>
          <p:cNvSpPr>
            <a:spLocks noGrp="1"/>
          </p:cNvSpPr>
          <p:nvPr>
            <p:ph type="dt" sz="half" idx="2"/>
          </p:nvPr>
        </p:nvSpPr>
        <p:spPr/>
        <p:txBody>
          <a:bodyPr/>
          <a:lstStyle/>
          <a:p>
            <a:pPr eaLnBrk="1" hangingPunct="1"/>
            <a:r>
              <a:rPr lang="de-DE"/>
              <a:t>Deterministic</a:t>
            </a:r>
            <a:endParaRPr lang="en-GB" dirty="0"/>
          </a:p>
        </p:txBody>
      </p:sp>
      <p:sp>
        <p:nvSpPr>
          <p:cNvPr id="111" name="Footer Placeholder 110">
            <a:extLst>
              <a:ext uri="{FF2B5EF4-FFF2-40B4-BE49-F238E27FC236}">
                <a16:creationId xmlns:a16="http://schemas.microsoft.com/office/drawing/2014/main" id="{D07A4BB9-DE4F-C7EC-6CFB-9C5BE5F9458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2" name="Slide Number Placeholder 111">
            <a:extLst>
              <a:ext uri="{FF2B5EF4-FFF2-40B4-BE49-F238E27FC236}">
                <a16:creationId xmlns:a16="http://schemas.microsoft.com/office/drawing/2014/main" id="{A78999D9-0CC3-7929-9047-1EBAC94AEC8B}"/>
              </a:ext>
            </a:extLst>
          </p:cNvPr>
          <p:cNvSpPr>
            <a:spLocks noGrp="1"/>
          </p:cNvSpPr>
          <p:nvPr>
            <p:ph type="sldNum" sz="quarter" idx="11"/>
          </p:nvPr>
        </p:nvSpPr>
        <p:spPr/>
        <p:txBody>
          <a:bodyPr/>
          <a:lstStyle/>
          <a:p>
            <a:fld id="{EB1502E6-D9AE-3544-B6D5-378AAA0B915F}" type="slidenum">
              <a:rPr lang="de-DE" altLang="de-DE" smtClean="0"/>
              <a:pPr/>
              <a:t>101</a:t>
            </a:fld>
            <a:endParaRPr lang="de-DE" altLang="de-DE" dirty="0"/>
          </a:p>
        </p:txBody>
      </p:sp>
    </p:spTree>
    <p:extLst>
      <p:ext uri="{BB962C8B-B14F-4D97-AF65-F5344CB8AC3E}">
        <p14:creationId xmlns:p14="http://schemas.microsoft.com/office/powerpoint/2010/main" val="1186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01" grpId="0"/>
      <p:bldP spid="302" grpId="0"/>
      <p:bldP spid="29" grpId="0" animBg="1"/>
      <p:bldP spid="31" grpId="0"/>
      <p:bldP spid="173" grpId="0"/>
      <p:bldP spid="174" grpId="0"/>
      <p:bldP spid="175" grpId="0" animBg="1"/>
      <p:bldP spid="17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Example</a:t>
            </a:r>
          </a:p>
        </p:txBody>
      </p:sp>
      <p:sp>
        <p:nvSpPr>
          <p:cNvPr id="10" name="Text Placeholder 9">
            <a:extLst>
              <a:ext uri="{FF2B5EF4-FFF2-40B4-BE49-F238E27FC236}">
                <a16:creationId xmlns:a16="http://schemas.microsoft.com/office/drawing/2014/main" id="{0D2AF310-2FE3-D19F-E4F2-27BFACCEDAD2}"/>
              </a:ext>
            </a:extLst>
          </p:cNvPr>
          <p:cNvSpPr>
            <a:spLocks noGrp="1"/>
          </p:cNvSpPr>
          <p:nvPr>
            <p:ph type="body" sz="quarter" idx="13"/>
          </p:nvPr>
        </p:nvSpPr>
        <p:spPr/>
        <p:txBody>
          <a:bodyPr/>
          <a:lstStyle/>
          <a:p>
            <a:endParaRPr lang="en-DE"/>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224974" y="2241449"/>
                <a:ext cx="2756973" cy="400110"/>
              </a:xfrm>
              <a:prstGeom prst="rect">
                <a:avLst/>
              </a:prstGeom>
              <a:noFill/>
            </p:spPr>
            <p:txBody>
              <a:bodyPr wrap="none">
                <a:spAutoFit/>
              </a:bodyPr>
              <a:lstStyle/>
              <a:p>
                <a:pPr algn="ctr"/>
                <a:r>
                  <a:rPr lang="en-US" sz="2000" dirty="0">
                    <a:solidFill>
                      <a:schemeClr val="accent1"/>
                    </a:solidFill>
                    <a:latin typeface="Helvetica" pitchFamily="2" charset="0"/>
                    <a:cs typeface="Times New Roman"/>
                  </a:rPr>
                  <a:t>RPG </a:t>
                </a:r>
                <a:r>
                  <a:rPr lang="en-US" sz="2000" dirty="0">
                    <a:latin typeface="Helvetica" pitchFamily="2" charset="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2</m:t>
                        </m:r>
                      </m:sub>
                    </m:sSub>
                  </m:oMath>
                </a14:m>
                <a:r>
                  <a:rPr lang="en-US" sz="2000" dirty="0">
                    <a:latin typeface="Helvetica" pitchFamily="2" charset="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endParaRPr lang="en-US" sz="2000" dirty="0">
                  <a:latin typeface="Helvetica" pitchFamily="2" charset="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224974" y="2241449"/>
                <a:ext cx="2756973" cy="400110"/>
              </a:xfrm>
              <a:prstGeom prst="rect">
                <a:avLst/>
              </a:prstGeom>
              <a:blipFill>
                <a:blip r:embed="rId3"/>
                <a:stretch>
                  <a:fillRect l="-459" t="-6250" b="-31250"/>
                </a:stretch>
              </a:blipFill>
            </p:spPr>
            <p:txBody>
              <a:bodyPr/>
              <a:lstStyle/>
              <a:p>
                <a:r>
                  <a:rPr lang="en-DE">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7692"/>
                  </a:stretch>
                </a:blipFill>
              </p:spPr>
              <p:txBody>
                <a:bodyPr/>
                <a:lstStyle/>
                <a:p>
                  <a:r>
                    <a:rPr lang="en-GB">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3568" y="2698571"/>
                <a:ext cx="1567993" cy="954107"/>
              </a:xfrm>
              <a:prstGeom prst="rect">
                <a:avLst/>
              </a:prstGeom>
              <a:noFill/>
            </p:spPr>
            <p:txBody>
              <a:bodyPr wrap="none" rtlCol="0">
                <a:spAutoFit/>
              </a:bodyPr>
              <a:lstStyle/>
              <a:p>
                <a:pPr>
                  <a:tabLst>
                    <a:tab pos="2176463" algn="l"/>
                    <a:tab pos="4308475" algn="l"/>
                  </a:tabLst>
                </a:pPr>
                <a:r>
                  <a:rPr lang="en-GB" sz="1400" dirty="0">
                    <a:latin typeface="Helvetica" pitchFamily="2" charset="0"/>
                  </a:rPr>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i="1" dirty="0">
                            <a:latin typeface="Cambria Math" panose="02040503050406030204" pitchFamily="18" charset="0"/>
                            <a:cs typeface="Times New Roman"/>
                          </a:rPr>
                          <m:t>2</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2</m:t>
                    </m:r>
                  </m:oMath>
                </a14:m>
                <a:endParaRPr lang="de-DE" sz="1400" dirty="0">
                  <a:solidFill>
                    <a:srgbClr val="FFC000"/>
                  </a:solidFill>
                  <a:latin typeface="Helvetica" pitchFamily="2" charset="0"/>
                </a:endParaRPr>
              </a:p>
              <a:p>
                <a:pPr>
                  <a:tabLst>
                    <a:tab pos="2176463" algn="l"/>
                    <a:tab pos="4308475" algn="l"/>
                  </a:tabLst>
                </a:pPr>
                <a:r>
                  <a:rPr lang="en-GB" sz="1400" dirty="0">
                    <a:solidFill>
                      <a:srgbClr val="FFC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en-GB" sz="1400" dirty="0">
                  <a:solidFill>
                    <a:srgbClr val="FFC000"/>
                  </a:solidFill>
                  <a:latin typeface="Helvetica" pitchFamily="2" charset="0"/>
                </a:endParaRPr>
              </a:p>
              <a:p>
                <a:pPr>
                  <a:tabLst>
                    <a:tab pos="2176463" algn="l"/>
                    <a:tab pos="4308475" algn="l"/>
                  </a:tabLst>
                </a:pPr>
                <a:r>
                  <a:rPr lang="en-GB" sz="1400" dirty="0">
                    <a:solidFill>
                      <a:srgbClr val="FFC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latin typeface="Helvetica" pitchFamily="2" charset="0"/>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3568" y="2698571"/>
                <a:ext cx="1567993" cy="954107"/>
              </a:xfrm>
              <a:prstGeom prst="rect">
                <a:avLst/>
              </a:prstGeom>
              <a:blipFill>
                <a:blip r:embed="rId5"/>
                <a:stretch>
                  <a:fillRect t="-1316" r="-8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876617" y="2698570"/>
                <a:ext cx="1535741" cy="738664"/>
              </a:xfrm>
              <a:prstGeom prst="rect">
                <a:avLst/>
              </a:prstGeom>
              <a:noFill/>
            </p:spPr>
            <p:txBody>
              <a:bodyPr wrap="none" rtlCol="0">
                <a:spAutoFit/>
              </a:bodyPr>
              <a:lstStyle/>
              <a:p>
                <a:pPr>
                  <a:tabLst>
                    <a:tab pos="2176463" algn="l"/>
                    <a:tab pos="4308475" algn="l"/>
                  </a:tabLst>
                </a:pPr>
                <a:r>
                  <a:rPr lang="en-GB" sz="1400" dirty="0">
                    <a:latin typeface="Helvetica" pitchFamily="2" charset="0"/>
                  </a:rPr>
                  <a:t> Actions in</a:t>
                </a:r>
                <a:r>
                  <a:rPr lang="de-DE" sz="1400" dirty="0">
                    <a:latin typeface="Helvetica" pitchFamily="2" charset="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1</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solidFill>
                          <a:srgbClr val="FFC000"/>
                        </a:solidFill>
                        <a:latin typeface="Cambria Math" panose="02040503050406030204" pitchFamily="18" charset="0"/>
                      </a:rPr>
                      <m:t>𝑚𝑜𝑣𝑒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2,</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latin typeface="Helvetica" pitchFamily="2" charset="0"/>
                </a:endParaRPr>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876617" y="2698570"/>
                <a:ext cx="1535741" cy="738664"/>
              </a:xfrm>
              <a:prstGeom prst="rect">
                <a:avLst/>
              </a:prstGeom>
              <a:blipFill>
                <a:blip r:embed="rId6"/>
                <a:stretch>
                  <a:fillRect t="-1695" b="-339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464015" y="2698571"/>
                <a:ext cx="1489895" cy="1384995"/>
              </a:xfrm>
              <a:prstGeom prst="rect">
                <a:avLst/>
              </a:prstGeom>
              <a:noFill/>
            </p:spPr>
            <p:txBody>
              <a:bodyPr wrap="none" rtlCol="0">
                <a:spAutoFit/>
              </a:bodyPr>
              <a:lstStyle/>
              <a:p>
                <a:pPr>
                  <a:tabLst>
                    <a:tab pos="2176463" algn="l"/>
                    <a:tab pos="4308475" algn="l"/>
                  </a:tabLst>
                </a:pPr>
                <a:r>
                  <a:rPr lang="en-GB" sz="1400" dirty="0">
                    <a:latin typeface="Helvetica" pitchFamily="2" charset="0"/>
                  </a:rPr>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3</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solidFill>
                    <a:srgbClr val="FFC000"/>
                  </a:solidFill>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latin typeface="Helvetica" pitchFamily="2" charset="0"/>
                </a:endParaRPr>
              </a:p>
              <a:p>
                <a:pPr>
                  <a:tabLst>
                    <a:tab pos="2176463" algn="l"/>
                    <a:tab pos="4308475" algn="l"/>
                  </a:tabLst>
                </a:pPr>
                <a:r>
                  <a:rPr lang="en-GB" sz="1400" dirty="0">
                    <a:solidFill>
                      <a:srgbClr val="FFC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de-DE" sz="1400" dirty="0">
                  <a:solidFill>
                    <a:srgbClr val="FFC000"/>
                  </a:solidFill>
                  <a:latin typeface="Helvetica" pitchFamily="2" charset="0"/>
                </a:endParaRPr>
              </a:p>
              <a:p>
                <a:pPr>
                  <a:tabLst>
                    <a:tab pos="2176463" algn="l"/>
                    <a:tab pos="4308475" algn="l"/>
                  </a:tabLst>
                </a:pPr>
                <a:r>
                  <a:rPr lang="en-GB" sz="1400" dirty="0">
                    <a:solidFill>
                      <a:srgbClr val="FFC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latin typeface="Helvetica" pitchFamily="2" charset="0"/>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464015" y="2698571"/>
                <a:ext cx="1489895" cy="1384995"/>
              </a:xfrm>
              <a:prstGeom prst="rect">
                <a:avLst/>
              </a:prstGeom>
              <a:blipFill>
                <a:blip r:embed="rId7"/>
                <a:stretch>
                  <a:fillRect t="-909"/>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536298" y="3054505"/>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536298" y="3051059"/>
            <a:ext cx="427975" cy="26088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330646" y="3054505"/>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330646" y="3273841"/>
            <a:ext cx="2139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581784" y="3390023"/>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509246" y="3564858"/>
                <a:ext cx="803297" cy="307777"/>
              </a:xfrm>
              <a:prstGeom prst="rect">
                <a:avLst/>
              </a:prstGeom>
              <a:noFill/>
            </p:spPr>
            <p:txBody>
              <a:bodyPr wrap="none" rtlCol="0">
                <a:spAutoFit/>
              </a:bodyPr>
              <a:lstStyle/>
              <a:p>
                <a:r>
                  <a:rPr lang="en-GB" sz="1400" dirty="0">
                    <a:latin typeface="Helvetica" pitchFamily="2" charset="0"/>
                  </a:rPr>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latin typeface="Helvetica" pitchFamily="2" charset="0"/>
                  </a:rPr>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509246" y="3564858"/>
                <a:ext cx="803297" cy="307777"/>
              </a:xfrm>
              <a:prstGeom prst="rect">
                <a:avLst/>
              </a:prstGeom>
              <a:blipFill>
                <a:blip r:embed="rId8"/>
                <a:stretch>
                  <a:fillRect l="-3125" t="-4000" r="-1563" b="-24000"/>
                </a:stretch>
              </a:blipFill>
            </p:spPr>
            <p:txBody>
              <a:bodyPr/>
              <a:lstStyle/>
              <a:p>
                <a:r>
                  <a:rPr lang="en-DE">
                    <a:noFill/>
                  </a:rPr>
                  <a:t> </a:t>
                </a:r>
              </a:p>
            </p:txBody>
          </p:sp>
        </mc:Fallback>
      </mc:AlternateContent>
      <p:grpSp>
        <p:nvGrpSpPr>
          <p:cNvPr id="123" name="Group 122">
            <a:extLst>
              <a:ext uri="{FF2B5EF4-FFF2-40B4-BE49-F238E27FC236}">
                <a16:creationId xmlns:a16="http://schemas.microsoft.com/office/drawing/2014/main" id="{E3B5A222-7994-3B4B-B7DF-2104A8F4F2D5}"/>
              </a:ext>
            </a:extLst>
          </p:cNvPr>
          <p:cNvGrpSpPr/>
          <p:nvPr/>
        </p:nvGrpSpPr>
        <p:grpSpPr>
          <a:xfrm>
            <a:off x="7613693" y="4199407"/>
            <a:ext cx="4221477" cy="1631930"/>
            <a:chOff x="-60717" y="5125868"/>
            <a:chExt cx="4221477" cy="1631930"/>
          </a:xfrm>
        </p:grpSpPr>
        <p:sp>
          <p:nvSpPr>
            <p:cNvPr id="124" name="Rectangle 891">
              <a:extLst>
                <a:ext uri="{FF2B5EF4-FFF2-40B4-BE49-F238E27FC236}">
                  <a16:creationId xmlns:a16="http://schemas.microsoft.com/office/drawing/2014/main" id="{92923649-903D-6441-A97B-59D5BE5959D7}"/>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5" name="Rectangle 891">
              <a:extLst>
                <a:ext uri="{FF2B5EF4-FFF2-40B4-BE49-F238E27FC236}">
                  <a16:creationId xmlns:a16="http://schemas.microsoft.com/office/drawing/2014/main" id="{5F2CF77B-F23D-DC49-B07D-63489404428F}"/>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26" name="Group 125">
              <a:extLst>
                <a:ext uri="{FF2B5EF4-FFF2-40B4-BE49-F238E27FC236}">
                  <a16:creationId xmlns:a16="http://schemas.microsoft.com/office/drawing/2014/main" id="{9982D875-8940-2148-B3B4-A368A191FF7E}"/>
                </a:ext>
              </a:extLst>
            </p:cNvPr>
            <p:cNvGrpSpPr/>
            <p:nvPr/>
          </p:nvGrpSpPr>
          <p:grpSpPr>
            <a:xfrm>
              <a:off x="687970" y="5125868"/>
              <a:ext cx="1573443" cy="808284"/>
              <a:chOff x="1152149" y="2175456"/>
              <a:chExt cx="2428155" cy="1247360"/>
            </a:xfrm>
          </p:grpSpPr>
          <p:sp>
            <p:nvSpPr>
              <p:cNvPr id="169" name="Line 853">
                <a:extLst>
                  <a:ext uri="{FF2B5EF4-FFF2-40B4-BE49-F238E27FC236}">
                    <a16:creationId xmlns:a16="http://schemas.microsoft.com/office/drawing/2014/main" id="{E17CCF63-80C6-1C46-93CE-13D5EF6521A9}"/>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70" name="Straight Connector 169">
                <a:extLst>
                  <a:ext uri="{FF2B5EF4-FFF2-40B4-BE49-F238E27FC236}">
                    <a16:creationId xmlns:a16="http://schemas.microsoft.com/office/drawing/2014/main" id="{97CEF633-2AB1-BF41-B6E4-7763456E8D09}"/>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1" name="Freeform 860">
                <a:extLst>
                  <a:ext uri="{FF2B5EF4-FFF2-40B4-BE49-F238E27FC236}">
                    <a16:creationId xmlns:a16="http://schemas.microsoft.com/office/drawing/2014/main" id="{025028B0-6B74-704D-AEA1-08217709321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Freeform 860">
                <a:extLst>
                  <a:ext uri="{FF2B5EF4-FFF2-40B4-BE49-F238E27FC236}">
                    <a16:creationId xmlns:a16="http://schemas.microsoft.com/office/drawing/2014/main" id="{8961E9B9-EFB0-7949-9AAF-E102BB0EDFF8}"/>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7" name="Line 853">
              <a:extLst>
                <a:ext uri="{FF2B5EF4-FFF2-40B4-BE49-F238E27FC236}">
                  <a16:creationId xmlns:a16="http://schemas.microsoft.com/office/drawing/2014/main" id="{E6E9EF6E-18B2-0044-B7CF-BB54C6473829}"/>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28" name="Group 127">
              <a:extLst>
                <a:ext uri="{FF2B5EF4-FFF2-40B4-BE49-F238E27FC236}">
                  <a16:creationId xmlns:a16="http://schemas.microsoft.com/office/drawing/2014/main" id="{889813F8-7475-9D46-9B12-E3EC201DD17F}"/>
                </a:ext>
              </a:extLst>
            </p:cNvPr>
            <p:cNvGrpSpPr/>
            <p:nvPr/>
          </p:nvGrpSpPr>
          <p:grpSpPr>
            <a:xfrm>
              <a:off x="2934307" y="5169267"/>
              <a:ext cx="1137358" cy="349645"/>
              <a:chOff x="4618723" y="2221675"/>
              <a:chExt cx="1755184" cy="539579"/>
            </a:xfrm>
          </p:grpSpPr>
          <p:sp>
            <p:nvSpPr>
              <p:cNvPr id="166" name="Freeform 860">
                <a:extLst>
                  <a:ext uri="{FF2B5EF4-FFF2-40B4-BE49-F238E27FC236}">
                    <a16:creationId xmlns:a16="http://schemas.microsoft.com/office/drawing/2014/main" id="{1A8E88C4-73F7-7A42-86CC-57247771F63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7" name="Straight Connector 166">
                <a:extLst>
                  <a:ext uri="{FF2B5EF4-FFF2-40B4-BE49-F238E27FC236}">
                    <a16:creationId xmlns:a16="http://schemas.microsoft.com/office/drawing/2014/main" id="{7B6B2FD4-1FDE-8840-B191-DB2693CE7FE9}"/>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8" name="Freeform 860">
                <a:extLst>
                  <a:ext uri="{FF2B5EF4-FFF2-40B4-BE49-F238E27FC236}">
                    <a16:creationId xmlns:a16="http://schemas.microsoft.com/office/drawing/2014/main" id="{832811B9-7299-244A-9BF2-5AEE24A58B45}"/>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9" name="Straight Connector 128">
              <a:extLst>
                <a:ext uri="{FF2B5EF4-FFF2-40B4-BE49-F238E27FC236}">
                  <a16:creationId xmlns:a16="http://schemas.microsoft.com/office/drawing/2014/main" id="{EBA254A5-CDA1-9442-ABA5-A14729A51731}"/>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0" name="Freeform 860">
              <a:extLst>
                <a:ext uri="{FF2B5EF4-FFF2-40B4-BE49-F238E27FC236}">
                  <a16:creationId xmlns:a16="http://schemas.microsoft.com/office/drawing/2014/main" id="{180E6BCA-BB16-BF46-8FCA-11089EDE11E8}"/>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Freeform 860">
              <a:extLst>
                <a:ext uri="{FF2B5EF4-FFF2-40B4-BE49-F238E27FC236}">
                  <a16:creationId xmlns:a16="http://schemas.microsoft.com/office/drawing/2014/main" id="{46C54309-C5FA-094C-B688-2246595A14C7}"/>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32" name="Rectangle 131">
                  <a:extLst>
                    <a:ext uri="{FF2B5EF4-FFF2-40B4-BE49-F238E27FC236}">
                      <a16:creationId xmlns:a16="http://schemas.microsoft.com/office/drawing/2014/main" id="{33A94DEB-0829-9C49-AA4D-51C21BB9D202}"/>
                    </a:ext>
                  </a:extLst>
                </p:cNvPr>
                <p:cNvSpPr/>
                <p:nvPr/>
              </p:nvSpPr>
              <p:spPr>
                <a:xfrm>
                  <a:off x="-60717"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US" sz="1400" dirty="0">
                    <a:solidFill>
                      <a:srgbClr val="C00000"/>
                    </a:solidFill>
                    <a:latin typeface="Times New Roman"/>
                    <a:cs typeface="Times New Roman"/>
                  </a:endParaRPr>
                </a:p>
              </p:txBody>
            </p:sp>
          </mc:Choice>
          <mc:Fallback xmlns="">
            <p:sp>
              <p:nvSpPr>
                <p:cNvPr id="132" name="Rectangle 131">
                  <a:extLst>
                    <a:ext uri="{FF2B5EF4-FFF2-40B4-BE49-F238E27FC236}">
                      <a16:creationId xmlns:a16="http://schemas.microsoft.com/office/drawing/2014/main" id="{33A94DEB-0829-9C49-AA4D-51C21BB9D202}"/>
                    </a:ext>
                  </a:extLst>
                </p:cNvPr>
                <p:cNvSpPr>
                  <a:spLocks noRot="1" noChangeAspect="1" noMove="1" noResize="1" noEditPoints="1" noAdjustHandles="1" noChangeArrowheads="1" noChangeShapeType="1" noTextEdit="1"/>
                </p:cNvSpPr>
                <p:nvPr/>
              </p:nvSpPr>
              <p:spPr>
                <a:xfrm>
                  <a:off x="-60717" y="6450021"/>
                  <a:ext cx="4221477" cy="307777"/>
                </a:xfrm>
                <a:prstGeom prst="rect">
                  <a:avLst/>
                </a:prstGeom>
                <a:blipFill>
                  <a:blip r:embed="rId9"/>
                  <a:stretch>
                    <a:fillRect b="-16000"/>
                  </a:stretch>
                </a:blipFill>
              </p:spPr>
              <p:txBody>
                <a:bodyPr/>
                <a:lstStyle/>
                <a:p>
                  <a:r>
                    <a:rPr lang="en-GB">
                      <a:noFill/>
                    </a:rPr>
                    <a:t> </a:t>
                  </a:r>
                </a:p>
              </p:txBody>
            </p:sp>
          </mc:Fallback>
        </mc:AlternateContent>
        <p:sp>
          <p:nvSpPr>
            <p:cNvPr id="133" name="Line 853">
              <a:extLst>
                <a:ext uri="{FF2B5EF4-FFF2-40B4-BE49-F238E27FC236}">
                  <a16:creationId xmlns:a16="http://schemas.microsoft.com/office/drawing/2014/main" id="{34513118-4217-3749-9764-A7243E190DA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34" name="Line 853">
              <a:extLst>
                <a:ext uri="{FF2B5EF4-FFF2-40B4-BE49-F238E27FC236}">
                  <a16:creationId xmlns:a16="http://schemas.microsoft.com/office/drawing/2014/main" id="{2518B9CE-A9F3-BB42-8BCE-6B91F5948C0D}"/>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35" name="Line 853">
              <a:extLst>
                <a:ext uri="{FF2B5EF4-FFF2-40B4-BE49-F238E27FC236}">
                  <a16:creationId xmlns:a16="http://schemas.microsoft.com/office/drawing/2014/main" id="{9A5C3C45-B1A3-704A-89A8-BD781B060FEF}"/>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36" name="Group 135">
              <a:extLst>
                <a:ext uri="{FF2B5EF4-FFF2-40B4-BE49-F238E27FC236}">
                  <a16:creationId xmlns:a16="http://schemas.microsoft.com/office/drawing/2014/main" id="{FF2A35ED-CAC1-154D-9252-A5B2EB6F7097}"/>
                </a:ext>
              </a:extLst>
            </p:cNvPr>
            <p:cNvGrpSpPr/>
            <p:nvPr/>
          </p:nvGrpSpPr>
          <p:grpSpPr>
            <a:xfrm>
              <a:off x="2733207" y="5249423"/>
              <a:ext cx="1082989" cy="919088"/>
              <a:chOff x="3906167" y="3324390"/>
              <a:chExt cx="1671281" cy="1418344"/>
            </a:xfrm>
            <a:solidFill>
              <a:srgbClr val="93D2FE"/>
            </a:solidFill>
          </p:grpSpPr>
          <p:sp>
            <p:nvSpPr>
              <p:cNvPr id="142" name="Oval 859">
                <a:extLst>
                  <a:ext uri="{FF2B5EF4-FFF2-40B4-BE49-F238E27FC236}">
                    <a16:creationId xmlns:a16="http://schemas.microsoft.com/office/drawing/2014/main" id="{B5152D6F-8C3B-C04D-BAF2-562AC7FB9F6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Oval 861">
                <a:extLst>
                  <a:ext uri="{FF2B5EF4-FFF2-40B4-BE49-F238E27FC236}">
                    <a16:creationId xmlns:a16="http://schemas.microsoft.com/office/drawing/2014/main" id="{6EA24788-4B7E-0546-90F8-547E164A86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4" name="Oval 862">
                <a:extLst>
                  <a:ext uri="{FF2B5EF4-FFF2-40B4-BE49-F238E27FC236}">
                    <a16:creationId xmlns:a16="http://schemas.microsoft.com/office/drawing/2014/main" id="{A9F9CC24-6491-364C-9ACB-67E2DEA3E20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Oval 863">
                <a:extLst>
                  <a:ext uri="{FF2B5EF4-FFF2-40B4-BE49-F238E27FC236}">
                    <a16:creationId xmlns:a16="http://schemas.microsoft.com/office/drawing/2014/main" id="{750226E6-DA49-9740-A442-C29B1566B68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6" name="Oval 863">
                <a:extLst>
                  <a:ext uri="{FF2B5EF4-FFF2-40B4-BE49-F238E27FC236}">
                    <a16:creationId xmlns:a16="http://schemas.microsoft.com/office/drawing/2014/main" id="{5CA1F619-83BC-2347-8705-6AD1A6CC91E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47" name="Group 146">
                <a:extLst>
                  <a:ext uri="{FF2B5EF4-FFF2-40B4-BE49-F238E27FC236}">
                    <a16:creationId xmlns:a16="http://schemas.microsoft.com/office/drawing/2014/main" id="{6CCF2D7E-F2A9-FC44-84F2-A77B21150424}"/>
                  </a:ext>
                </a:extLst>
              </p:cNvPr>
              <p:cNvGrpSpPr/>
              <p:nvPr/>
            </p:nvGrpSpPr>
            <p:grpSpPr>
              <a:xfrm>
                <a:off x="3906167" y="4047050"/>
                <a:ext cx="1671281" cy="539042"/>
                <a:chOff x="1320274" y="4580303"/>
                <a:chExt cx="1671281" cy="467246"/>
              </a:xfrm>
              <a:grpFill/>
            </p:grpSpPr>
            <p:sp>
              <p:nvSpPr>
                <p:cNvPr id="162" name="Freeform 860">
                  <a:extLst>
                    <a:ext uri="{FF2B5EF4-FFF2-40B4-BE49-F238E27FC236}">
                      <a16:creationId xmlns:a16="http://schemas.microsoft.com/office/drawing/2014/main" id="{581E5550-540D-D64C-B5D9-87ADAF12DC6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Rectangle 864">
                  <a:extLst>
                    <a:ext uri="{FF2B5EF4-FFF2-40B4-BE49-F238E27FC236}">
                      <a16:creationId xmlns:a16="http://schemas.microsoft.com/office/drawing/2014/main" id="{49860AA2-0F10-CE4D-8795-7DD3BBD0CCE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64" name="Freeform 865">
                  <a:extLst>
                    <a:ext uri="{FF2B5EF4-FFF2-40B4-BE49-F238E27FC236}">
                      <a16:creationId xmlns:a16="http://schemas.microsoft.com/office/drawing/2014/main" id="{AAD09D13-AE0F-FE4C-A00A-68CA2C3377F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Freeform 866">
                  <a:extLst>
                    <a:ext uri="{FF2B5EF4-FFF2-40B4-BE49-F238E27FC236}">
                      <a16:creationId xmlns:a16="http://schemas.microsoft.com/office/drawing/2014/main" id="{8EA4D214-9CDF-E845-9147-55FF5504981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8" name="Group 147">
                <a:extLst>
                  <a:ext uri="{FF2B5EF4-FFF2-40B4-BE49-F238E27FC236}">
                    <a16:creationId xmlns:a16="http://schemas.microsoft.com/office/drawing/2014/main" id="{3247057C-8574-414D-BF5D-5973B9C738FE}"/>
                  </a:ext>
                </a:extLst>
              </p:cNvPr>
              <p:cNvGrpSpPr/>
              <p:nvPr/>
            </p:nvGrpSpPr>
            <p:grpSpPr>
              <a:xfrm>
                <a:off x="4596370" y="3324390"/>
                <a:ext cx="552654" cy="1188720"/>
                <a:chOff x="1823226" y="3235632"/>
                <a:chExt cx="552654" cy="1188720"/>
              </a:xfrm>
              <a:grpFill/>
            </p:grpSpPr>
            <p:sp>
              <p:nvSpPr>
                <p:cNvPr id="149" name="Oval 878">
                  <a:extLst>
                    <a:ext uri="{FF2B5EF4-FFF2-40B4-BE49-F238E27FC236}">
                      <a16:creationId xmlns:a16="http://schemas.microsoft.com/office/drawing/2014/main" id="{2A4B2C23-0123-B549-BA34-F2FEFFF3A86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Rectangle 880">
                  <a:extLst>
                    <a:ext uri="{FF2B5EF4-FFF2-40B4-BE49-F238E27FC236}">
                      <a16:creationId xmlns:a16="http://schemas.microsoft.com/office/drawing/2014/main" id="{928092D5-9973-B641-A374-7FB96F2A428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1" name="Oval 878">
                  <a:extLst>
                    <a:ext uri="{FF2B5EF4-FFF2-40B4-BE49-F238E27FC236}">
                      <a16:creationId xmlns:a16="http://schemas.microsoft.com/office/drawing/2014/main" id="{9CB1AC2F-157D-354B-A458-F02BEB8B0D5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879867D3-8466-144A-A524-86EB008F960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42F0B35D-5F2F-7145-8A5F-6BDE357A6C4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4" name="Rectangle 880">
                  <a:extLst>
                    <a:ext uri="{FF2B5EF4-FFF2-40B4-BE49-F238E27FC236}">
                      <a16:creationId xmlns:a16="http://schemas.microsoft.com/office/drawing/2014/main" id="{48064085-7426-094B-9932-429BC417A35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55" name="Oval 878">
                  <a:extLst>
                    <a:ext uri="{FF2B5EF4-FFF2-40B4-BE49-F238E27FC236}">
                      <a16:creationId xmlns:a16="http://schemas.microsoft.com/office/drawing/2014/main" id="{801BCDD4-D361-EB4F-A242-56240F3847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6" name="Line 882">
                  <a:extLst>
                    <a:ext uri="{FF2B5EF4-FFF2-40B4-BE49-F238E27FC236}">
                      <a16:creationId xmlns:a16="http://schemas.microsoft.com/office/drawing/2014/main" id="{592E5F58-B0C1-4842-A5EF-73F148D110E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7" name="Line 882">
                  <a:extLst>
                    <a:ext uri="{FF2B5EF4-FFF2-40B4-BE49-F238E27FC236}">
                      <a16:creationId xmlns:a16="http://schemas.microsoft.com/office/drawing/2014/main" id="{04E53D9E-9A8C-7249-8571-238282426C1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8" name="Line 884">
                  <a:extLst>
                    <a:ext uri="{FF2B5EF4-FFF2-40B4-BE49-F238E27FC236}">
                      <a16:creationId xmlns:a16="http://schemas.microsoft.com/office/drawing/2014/main" id="{AE1FD80F-7037-E242-8FB9-EF2CA6D185C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59" name="Oval 885">
                  <a:extLst>
                    <a:ext uri="{FF2B5EF4-FFF2-40B4-BE49-F238E27FC236}">
                      <a16:creationId xmlns:a16="http://schemas.microsoft.com/office/drawing/2014/main" id="{35076BD8-B1EB-3F44-BC4F-C72087C9942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0" name="Line 881">
                  <a:extLst>
                    <a:ext uri="{FF2B5EF4-FFF2-40B4-BE49-F238E27FC236}">
                      <a16:creationId xmlns:a16="http://schemas.microsoft.com/office/drawing/2014/main" id="{FBD0F375-C753-3540-A6BD-2689E0857EB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Line 882">
                  <a:extLst>
                    <a:ext uri="{FF2B5EF4-FFF2-40B4-BE49-F238E27FC236}">
                      <a16:creationId xmlns:a16="http://schemas.microsoft.com/office/drawing/2014/main" id="{F36236FC-94F9-C648-AFAC-52DB2A02D29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37" name="Group 136">
              <a:extLst>
                <a:ext uri="{FF2B5EF4-FFF2-40B4-BE49-F238E27FC236}">
                  <a16:creationId xmlns:a16="http://schemas.microsoft.com/office/drawing/2014/main" id="{940BC88F-3BB7-A64D-A08A-CD8DBDADE428}"/>
                </a:ext>
              </a:extLst>
            </p:cNvPr>
            <p:cNvGrpSpPr/>
            <p:nvPr/>
          </p:nvGrpSpPr>
          <p:grpSpPr>
            <a:xfrm>
              <a:off x="268465" y="5996966"/>
              <a:ext cx="484418" cy="349404"/>
              <a:chOff x="1012668" y="927184"/>
              <a:chExt cx="747559" cy="539203"/>
            </a:xfrm>
          </p:grpSpPr>
          <p:sp>
            <p:nvSpPr>
              <p:cNvPr id="138" name="Line 853">
                <a:extLst>
                  <a:ext uri="{FF2B5EF4-FFF2-40B4-BE49-F238E27FC236}">
                    <a16:creationId xmlns:a16="http://schemas.microsoft.com/office/drawing/2014/main" id="{93493033-B1D1-5442-A337-7A49AED90E3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39" name="Rectangle 876">
                <a:extLst>
                  <a:ext uri="{FF2B5EF4-FFF2-40B4-BE49-F238E27FC236}">
                    <a16:creationId xmlns:a16="http://schemas.microsoft.com/office/drawing/2014/main" id="{1E5B4A84-0E1E-734C-9C56-338833FE4C97}"/>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40" name="Rectangle 873">
                <a:extLst>
                  <a:ext uri="{FF2B5EF4-FFF2-40B4-BE49-F238E27FC236}">
                    <a16:creationId xmlns:a16="http://schemas.microsoft.com/office/drawing/2014/main" id="{327DD129-CBCF-B546-B16E-0E71E6B59B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41" name="Freeform 875">
                <a:extLst>
                  <a:ext uri="{FF2B5EF4-FFF2-40B4-BE49-F238E27FC236}">
                    <a16:creationId xmlns:a16="http://schemas.microsoft.com/office/drawing/2014/main" id="{258FEAD3-C7E6-B04C-8E0F-6794B8B5A95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276346" y="2698570"/>
                <a:ext cx="1535741" cy="1815882"/>
              </a:xfrm>
              <a:prstGeom prst="rect">
                <a:avLst/>
              </a:prstGeom>
              <a:noFill/>
            </p:spPr>
            <p:txBody>
              <a:bodyPr wrap="none" rtlCol="0">
                <a:spAutoFit/>
              </a:bodyPr>
              <a:lstStyle/>
              <a:p>
                <a:pPr>
                  <a:tabLst>
                    <a:tab pos="2176463" algn="l"/>
                    <a:tab pos="4308475" algn="l"/>
                  </a:tabLst>
                </a:pPr>
                <a:r>
                  <a:rPr lang="en-GB" sz="1400" dirty="0">
                    <a:latin typeface="Helvetica" pitchFamily="2" charset="0"/>
                  </a:rPr>
                  <a:t> Actions in</a:t>
                </a:r>
                <a:r>
                  <a:rPr lang="de-DE" sz="1400" dirty="0">
                    <a:latin typeface="Helvetica" pitchFamily="2" charset="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2</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solidFill>
                          <a:srgbClr val="FFC000"/>
                        </a:solidFill>
                        <a:latin typeface="Cambria Math" panose="02040503050406030204" pitchFamily="18" charset="0"/>
                      </a:rPr>
                      <m:t>𝑚𝑜𝑣𝑒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en-GB" sz="1400" dirty="0">
                  <a:solidFill>
                    <a:srgbClr val="FFC000"/>
                  </a:solidFill>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de-DE" sz="1400" dirty="0">
                    <a:latin typeface="Helvetica" pitchFamily="2" charset="0"/>
                  </a:rPr>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latin typeface="Helvetica" pitchFamily="2" charset="0"/>
                </a:endParaRPr>
              </a:p>
              <a:p>
                <a:pPr>
                  <a:tabLst>
                    <a:tab pos="2176463" algn="l"/>
                    <a:tab pos="4308475" algn="l"/>
                  </a:tabLst>
                </a:pPr>
                <a:r>
                  <a:rPr lang="en-GB" sz="1400" dirty="0">
                    <a:solidFill>
                      <a:srgbClr val="FFC000"/>
                    </a:solidFill>
                    <a:latin typeface="Helvetica" pitchFamily="2" charset="0"/>
                  </a:rPr>
                  <a:t> </a:t>
                </a:r>
                <a14:m>
                  <m:oMath xmlns:m="http://schemas.openxmlformats.org/officeDocument/2006/math">
                    <m:r>
                      <a:rPr lang="de-DE" sz="1400" i="1" dirty="0">
                        <a:solidFill>
                          <a:srgbClr val="FFC000"/>
                        </a:solidFill>
                        <a:latin typeface="Cambria Math" panose="02040503050406030204" pitchFamily="18" charset="0"/>
                      </a:rPr>
                      <m:t>𝑡𝑎𝑘𝑒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𝑐</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solidFill>
                    <a:srgbClr val="FFC000"/>
                  </a:solidFill>
                  <a:latin typeface="Helvetica" pitchFamily="2" charset="0"/>
                </a:endParaRPr>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276346" y="2698570"/>
                <a:ext cx="1535741" cy="1815882"/>
              </a:xfrm>
              <a:prstGeom prst="rect">
                <a:avLst/>
              </a:prstGeom>
              <a:blipFill>
                <a:blip r:embed="rId10"/>
                <a:stretch>
                  <a:fillRect t="-694" b="-69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952963" y="2698570"/>
                <a:ext cx="1489895" cy="1815882"/>
              </a:xfrm>
              <a:prstGeom prst="rect">
                <a:avLst/>
              </a:prstGeom>
              <a:noFill/>
            </p:spPr>
            <p:txBody>
              <a:bodyPr wrap="none" rtlCol="0">
                <a:spAutoFit/>
              </a:bodyPr>
              <a:lstStyle/>
              <a:p>
                <a:pPr>
                  <a:tabLst>
                    <a:tab pos="2176463" algn="l"/>
                    <a:tab pos="4308475" algn="l"/>
                  </a:tabLst>
                </a:pPr>
                <a:r>
                  <a:rPr lang="en-GB" sz="1400" dirty="0">
                    <a:latin typeface="Helvetica" pitchFamily="2" charset="0"/>
                  </a:rPr>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2</m:t>
                        </m:r>
                      </m:sub>
                    </m:sSub>
                  </m:oMath>
                </a14:m>
                <a:r>
                  <a:rPr lang="en-GB" sz="1400" dirty="0">
                    <a:latin typeface="Helvetica" pitchFamily="2" charset="0"/>
                  </a:rPr>
                  <a:t>:</a:t>
                </a: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dirty="0">
                  <a:solidFill>
                    <a:srgbClr val="FFC000"/>
                  </a:solidFill>
                  <a:latin typeface="Helvetica" pitchFamily="2" charset="0"/>
                </a:endParaRPr>
              </a:p>
              <a:p>
                <a:pPr>
                  <a:tabLst>
                    <a:tab pos="2176463" algn="l"/>
                    <a:tab pos="4308475" algn="l"/>
                  </a:tabLst>
                </a:pPr>
                <a:r>
                  <a:rPr lang="en-GB" sz="1400" dirty="0">
                    <a:latin typeface="Helvetica" pitchFamily="2" charset="0"/>
                  </a:rPr>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i="1" dirty="0">
                        <a:latin typeface="Cambria Math" panose="02040503050406030204" pitchFamily="18" charset="0"/>
                      </a:rPr>
                      <m:t>𝑐</m:t>
                    </m:r>
                    <m:r>
                      <a:rPr lang="de-DE" sz="1400" i="1" dirty="0">
                        <a:latin typeface="Cambria Math" panose="02040503050406030204" pitchFamily="18" charset="0"/>
                      </a:rPr>
                      <m:t>1</m:t>
                    </m:r>
                  </m:oMath>
                </a14:m>
                <a:endParaRPr lang="en-GB" sz="1400" dirty="0">
                  <a:latin typeface="Helvetica" pitchFamily="2" charset="0"/>
                </a:endParaRPr>
              </a:p>
              <a:p>
                <a:pPr>
                  <a:tabLst>
                    <a:tab pos="2176463" algn="l"/>
                    <a:tab pos="4308475" algn="l"/>
                  </a:tabLst>
                </a:pPr>
                <a:r>
                  <a:rPr lang="en-GB" sz="1400" dirty="0">
                    <a:solidFill>
                      <a:srgbClr val="FFC000"/>
                    </a:solidFill>
                    <a:latin typeface="Helvetica" pitchFamily="2" charset="0"/>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FFC000"/>
                  </a:solidFill>
                  <a:latin typeface="Helvetica" pitchFamily="2" charset="0"/>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952963" y="2698570"/>
                <a:ext cx="1489895" cy="1815882"/>
              </a:xfrm>
              <a:prstGeom prst="rect">
                <a:avLst/>
              </a:prstGeom>
              <a:blipFill>
                <a:blip r:embed="rId11"/>
                <a:stretch>
                  <a:fillRect t="-694"/>
                </a:stretch>
              </a:blipFill>
            </p:spPr>
            <p:txBody>
              <a:bodyPr/>
              <a:lstStyle/>
              <a:p>
                <a:r>
                  <a:rPr lang="en-DE">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7036041" y="2964736"/>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405619" y="3351338"/>
                <a:ext cx="749436" cy="307777"/>
              </a:xfrm>
              <a:prstGeom prst="rect">
                <a:avLst/>
              </a:prstGeom>
              <a:noFill/>
            </p:spPr>
            <p:txBody>
              <a:bodyPr wrap="none" rtlCol="0">
                <a:spAutoFit/>
              </a:bodyPr>
              <a:lstStyle/>
              <a:p>
                <a:r>
                  <a:rPr lang="en-GB" sz="1400" dirty="0">
                    <a:latin typeface="Helvetica" pitchFamily="2" charset="0"/>
                  </a:rPr>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endParaRPr lang="en-GB" sz="1400" dirty="0">
                  <a:latin typeface="Helvetica" pitchFamily="2" charset="0"/>
                </a:endParaRPr>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405619" y="3351338"/>
                <a:ext cx="749436" cy="307777"/>
              </a:xfrm>
              <a:prstGeom prst="rect">
                <a:avLst/>
              </a:prstGeom>
              <a:blipFill>
                <a:blip r:embed="rId12"/>
                <a:stretch>
                  <a:fillRect l="-1667" t="-4167" b="-25000"/>
                </a:stretch>
              </a:blipFill>
            </p:spPr>
            <p:txBody>
              <a:bodyPr/>
              <a:lstStyle/>
              <a:p>
                <a:r>
                  <a:rPr lang="en-DE">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603459" y="3077365"/>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603460" y="3074303"/>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605454" y="3273841"/>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605454" y="3279850"/>
            <a:ext cx="814895" cy="430106"/>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603812" y="3482971"/>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603812" y="3479526"/>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605453" y="3279851"/>
            <a:ext cx="794878" cy="107826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849780" y="3974751"/>
            <a:ext cx="540861" cy="36214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603460" y="3682829"/>
            <a:ext cx="787181" cy="64615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706899" y="3055581"/>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629509" y="4153717"/>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708893" y="3061535"/>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707431" y="3897858"/>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705129" y="3506446"/>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722285" y="3716443"/>
            <a:ext cx="313756" cy="18579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708193" y="3689365"/>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626611" y="4357497"/>
            <a:ext cx="409430" cy="505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B3F20B-656E-7B43-9C5A-52CF3113932E}"/>
                  </a:ext>
                </a:extLst>
              </p:cNvPr>
              <p:cNvSpPr txBox="1"/>
              <p:nvPr/>
            </p:nvSpPr>
            <p:spPr>
              <a:xfrm>
                <a:off x="630986" y="4242789"/>
                <a:ext cx="4181082"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285750" indent="-285750">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r>
                          <a:rPr lang="de-DE" i="1" kern="0">
                            <a:solidFill>
                              <a:schemeClr val="bg1"/>
                            </a:solidFill>
                            <a:latin typeface="Cambria Math" panose="02040503050406030204" pitchFamily="18" charset="0"/>
                          </a:rPr>
                          <m:t>,</m:t>
                        </m:r>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de-DE" i="1" kern="0">
                                <a:solidFill>
                                  <a:schemeClr val="bg1"/>
                                </a:solidFill>
                                <a:latin typeface="Cambria Math" panose="02040503050406030204" pitchFamily="18" charset="0"/>
                              </a:rPr>
                              <m:t>2</m:t>
                            </m:r>
                          </m:sub>
                        </m:sSub>
                      </m:e>
                    </m:d>
                  </m:oMath>
                </a14:m>
                <a:r>
                  <a:rPr lang="en-GB" kern="0" dirty="0">
                    <a:solidFill>
                      <a:schemeClr val="bg1"/>
                    </a:solidFill>
                  </a:rPr>
                  <a:t> is a minimal relaxed solution</a:t>
                </a:r>
              </a:p>
              <a:p>
                <a:pPr marL="285750" indent="-285750">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i="1" dirty="0">
                        <a:solidFill>
                          <a:schemeClr val="bg1"/>
                        </a:solidFill>
                        <a:latin typeface="Cambria Math" panose="02040503050406030204" pitchFamily="18" charset="0"/>
                      </a:rPr>
                      <m:t>=3</m:t>
                    </m:r>
                  </m:oMath>
                </a14:m>
                <a:endParaRPr lang="en-GB" dirty="0"/>
              </a:p>
            </p:txBody>
          </p:sp>
        </mc:Choice>
        <mc:Fallback xmlns="">
          <p:sp>
            <p:nvSpPr>
              <p:cNvPr id="178" name="TextBox 177">
                <a:extLst>
                  <a:ext uri="{FF2B5EF4-FFF2-40B4-BE49-F238E27FC236}">
                    <a16:creationId xmlns:a16="http://schemas.microsoft.com/office/drawing/2014/main" id="{28B3F20B-656E-7B43-9C5A-52CF3113932E}"/>
                  </a:ext>
                </a:extLst>
              </p:cNvPr>
              <p:cNvSpPr txBox="1">
                <a:spLocks noRot="1" noChangeAspect="1" noMove="1" noResize="1" noEditPoints="1" noAdjustHandles="1" noChangeArrowheads="1" noChangeShapeType="1" noTextEdit="1"/>
              </p:cNvSpPr>
              <p:nvPr/>
            </p:nvSpPr>
            <p:spPr>
              <a:xfrm>
                <a:off x="630986" y="4242789"/>
                <a:ext cx="4181082" cy="646331"/>
              </a:xfrm>
              <a:prstGeom prst="rect">
                <a:avLst/>
              </a:prstGeom>
              <a:blipFill>
                <a:blip r:embed="rId13"/>
                <a:stretch>
                  <a:fillRect/>
                </a:stretch>
              </a:blipFill>
            </p:spPr>
            <p:txBody>
              <a:bodyPr/>
              <a:lstStyle/>
              <a:p>
                <a:r>
                  <a:rPr lang="en-DE">
                    <a:noFill/>
                  </a:rPr>
                  <a:t> </a:t>
                </a:r>
              </a:p>
            </p:txBody>
          </p:sp>
        </mc:Fallback>
      </mc:AlternateContent>
      <p:sp>
        <p:nvSpPr>
          <p:cNvPr id="179" name="Alternate Process 178">
            <a:extLst>
              <a:ext uri="{FF2B5EF4-FFF2-40B4-BE49-F238E27FC236}">
                <a16:creationId xmlns:a16="http://schemas.microsoft.com/office/drawing/2014/main" id="{B99B7B60-8C22-EB4E-80EE-1CB6518EF631}"/>
              </a:ext>
            </a:extLst>
          </p:cNvPr>
          <p:cNvSpPr/>
          <p:nvPr/>
        </p:nvSpPr>
        <p:spPr>
          <a:xfrm>
            <a:off x="1967039" y="3167596"/>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0C2C0ECF-249B-CE4F-9C6A-F5C6293BC066}"/>
                  </a:ext>
                </a:extLst>
              </p:cNvPr>
              <p:cNvSpPr/>
              <p:nvPr/>
            </p:nvSpPr>
            <p:spPr>
              <a:xfrm>
                <a:off x="1846507" y="3379042"/>
                <a:ext cx="64498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en-GB" i="1" kern="0">
                                  <a:solidFill>
                                    <a:schemeClr val="accent6"/>
                                  </a:solidFill>
                                  <a:latin typeface="Cambria Math" panose="02040503050406030204" pitchFamily="18" charset="0"/>
                                </a:rPr>
                                <m:t>1</m:t>
                              </m:r>
                            </m:sub>
                          </m:sSub>
                        </m:e>
                      </m:d>
                    </m:oMath>
                  </m:oMathPara>
                </a14:m>
                <a:endParaRPr lang="en-GB" dirty="0">
                  <a:solidFill>
                    <a:schemeClr val="accent6"/>
                  </a:solidFill>
                  <a:latin typeface="Helvetica" pitchFamily="2" charset="0"/>
                </a:endParaRPr>
              </a:p>
            </p:txBody>
          </p:sp>
        </mc:Choice>
        <mc:Fallback xmlns="">
          <p:sp>
            <p:nvSpPr>
              <p:cNvPr id="180" name="Rectangle 179">
                <a:extLst>
                  <a:ext uri="{FF2B5EF4-FFF2-40B4-BE49-F238E27FC236}">
                    <a16:creationId xmlns:a16="http://schemas.microsoft.com/office/drawing/2014/main" id="{0C2C0ECF-249B-CE4F-9C6A-F5C6293BC066}"/>
                  </a:ext>
                </a:extLst>
              </p:cNvPr>
              <p:cNvSpPr>
                <a:spLocks noRot="1" noChangeAspect="1" noMove="1" noResize="1" noEditPoints="1" noAdjustHandles="1" noChangeArrowheads="1" noChangeShapeType="1" noTextEdit="1"/>
              </p:cNvSpPr>
              <p:nvPr/>
            </p:nvSpPr>
            <p:spPr>
              <a:xfrm>
                <a:off x="1846507" y="3379042"/>
                <a:ext cx="644985" cy="369332"/>
              </a:xfrm>
              <a:prstGeom prst="rect">
                <a:avLst/>
              </a:prstGeom>
              <a:blipFill>
                <a:blip r:embed="rId14"/>
                <a:stretch>
                  <a:fillRect/>
                </a:stretch>
              </a:blipFill>
            </p:spPr>
            <p:txBody>
              <a:bodyPr/>
              <a:lstStyle/>
              <a:p>
                <a:r>
                  <a:rPr lang="en-DE">
                    <a:noFill/>
                  </a:rPr>
                  <a:t> </a:t>
                </a:r>
              </a:p>
            </p:txBody>
          </p:sp>
        </mc:Fallback>
      </mc:AlternateContent>
      <p:sp>
        <p:nvSpPr>
          <p:cNvPr id="190" name="Alternate Process 189">
            <a:extLst>
              <a:ext uri="{FF2B5EF4-FFF2-40B4-BE49-F238E27FC236}">
                <a16:creationId xmlns:a16="http://schemas.microsoft.com/office/drawing/2014/main" id="{1A2CCB83-20A0-4640-9333-4A8209F1AC73}"/>
              </a:ext>
            </a:extLst>
          </p:cNvPr>
          <p:cNvSpPr/>
          <p:nvPr/>
        </p:nvSpPr>
        <p:spPr>
          <a:xfrm>
            <a:off x="5360889" y="4242195"/>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B62AB179-7CA6-5D4B-A8DC-BD64E2BF3320}"/>
                  </a:ext>
                </a:extLst>
              </p:cNvPr>
              <p:cNvSpPr/>
              <p:nvPr/>
            </p:nvSpPr>
            <p:spPr>
              <a:xfrm>
                <a:off x="5272364" y="4461411"/>
                <a:ext cx="6503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de-DE" i="1" kern="0">
                                  <a:solidFill>
                                    <a:schemeClr val="accent6"/>
                                  </a:solidFill>
                                  <a:latin typeface="Cambria Math" panose="02040503050406030204" pitchFamily="18" charset="0"/>
                                </a:rPr>
                                <m:t>2</m:t>
                              </m:r>
                            </m:sub>
                          </m:sSub>
                        </m:e>
                      </m:d>
                    </m:oMath>
                  </m:oMathPara>
                </a14:m>
                <a:endParaRPr lang="en-GB" dirty="0">
                  <a:solidFill>
                    <a:schemeClr val="accent6"/>
                  </a:solidFill>
                  <a:latin typeface="Helvetica" pitchFamily="2" charset="0"/>
                </a:endParaRPr>
              </a:p>
            </p:txBody>
          </p:sp>
        </mc:Choice>
        <mc:Fallback xmlns="">
          <p:sp>
            <p:nvSpPr>
              <p:cNvPr id="196" name="Rectangle 195">
                <a:extLst>
                  <a:ext uri="{FF2B5EF4-FFF2-40B4-BE49-F238E27FC236}">
                    <a16:creationId xmlns:a16="http://schemas.microsoft.com/office/drawing/2014/main" id="{B62AB179-7CA6-5D4B-A8DC-BD64E2BF3320}"/>
                  </a:ext>
                </a:extLst>
              </p:cNvPr>
              <p:cNvSpPr>
                <a:spLocks noRot="1" noChangeAspect="1" noMove="1" noResize="1" noEditPoints="1" noAdjustHandles="1" noChangeArrowheads="1" noChangeShapeType="1" noTextEdit="1"/>
              </p:cNvSpPr>
              <p:nvPr/>
            </p:nvSpPr>
            <p:spPr>
              <a:xfrm>
                <a:off x="5272364" y="4461411"/>
                <a:ext cx="650306" cy="369332"/>
              </a:xfrm>
              <a:prstGeom prst="rect">
                <a:avLst/>
              </a:prstGeom>
              <a:blipFill>
                <a:blip r:embed="rId15"/>
                <a:stretch>
                  <a:fillRect/>
                </a:stretch>
              </a:blipFill>
            </p:spPr>
            <p:txBody>
              <a:bodyPr/>
              <a:lstStyle/>
              <a:p>
                <a:r>
                  <a:rPr lang="en-DE">
                    <a:noFill/>
                  </a:rPr>
                  <a:t> </a:t>
                </a:r>
              </a:p>
            </p:txBody>
          </p:sp>
        </mc:Fallback>
      </mc:AlternateContent>
      <p:sp>
        <p:nvSpPr>
          <p:cNvPr id="197" name="Alternate Process 196">
            <a:extLst>
              <a:ext uri="{FF2B5EF4-FFF2-40B4-BE49-F238E27FC236}">
                <a16:creationId xmlns:a16="http://schemas.microsoft.com/office/drawing/2014/main" id="{39CB38E4-9D34-BA42-AFA4-BC46832CBA45}"/>
              </a:ext>
            </a:extLst>
          </p:cNvPr>
          <p:cNvSpPr/>
          <p:nvPr/>
        </p:nvSpPr>
        <p:spPr>
          <a:xfrm>
            <a:off x="5360889" y="3594710"/>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2D8040B-30E2-104D-AC92-D8F893445020}"/>
              </a:ext>
            </a:extLst>
          </p:cNvPr>
          <p:cNvSpPr/>
          <p:nvPr/>
        </p:nvSpPr>
        <p:spPr>
          <a:xfrm>
            <a:off x="4131175" y="143385"/>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60AD38-AACA-554A-9A24-65672F663650}"/>
                  </a:ext>
                </a:extLst>
              </p:cNvPr>
              <p:cNvSpPr txBox="1"/>
              <p:nvPr/>
            </p:nvSpPr>
            <p:spPr>
              <a:xfrm>
                <a:off x="5784204" y="1599412"/>
                <a:ext cx="3405228"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GB" dirty="0">
                    <a:solidFill>
                      <a:schemeClr val="bg1"/>
                    </a:solidFill>
                  </a:rPr>
                  <a:t>Could have followed other eff. line</a:t>
                </a:r>
                <a:br>
                  <a:rPr lang="en-GB" dirty="0">
                    <a:solidFill>
                      <a:schemeClr val="bg1"/>
                    </a:solidFill>
                  </a:rPr>
                </a:br>
                <a:r>
                  <a:rPr lang="en-GB" dirty="0">
                    <a:solidFill>
                      <a:schemeClr val="bg1"/>
                    </a:solidFill>
                  </a:rPr>
                  <a:t>(would have lead to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i="1" dirty="0">
                        <a:solidFill>
                          <a:schemeClr val="bg1"/>
                        </a:solidFill>
                        <a:latin typeface="Cambria Math" panose="02040503050406030204" pitchFamily="18" charset="0"/>
                      </a:rPr>
                      <m:t>=</m:t>
                    </m:r>
                    <m:r>
                      <a:rPr lang="de-DE" b="0" i="1" dirty="0" smtClean="0">
                        <a:solidFill>
                          <a:schemeClr val="bg1"/>
                        </a:solidFill>
                        <a:latin typeface="Cambria Math" panose="02040503050406030204" pitchFamily="18" charset="0"/>
                      </a:rPr>
                      <m:t>3</m:t>
                    </m:r>
                  </m:oMath>
                </a14:m>
                <a:r>
                  <a:rPr lang="en-GB" dirty="0">
                    <a:solidFill>
                      <a:schemeClr val="bg1"/>
                    </a:solidFill>
                  </a:rPr>
                  <a:t>)</a:t>
                </a:r>
              </a:p>
            </p:txBody>
          </p:sp>
        </mc:Choice>
        <mc:Fallback xmlns="">
          <p:sp>
            <p:nvSpPr>
              <p:cNvPr id="4" name="TextBox 3">
                <a:extLst>
                  <a:ext uri="{FF2B5EF4-FFF2-40B4-BE49-F238E27FC236}">
                    <a16:creationId xmlns:a16="http://schemas.microsoft.com/office/drawing/2014/main" id="{B860AD38-AACA-554A-9A24-65672F663650}"/>
                  </a:ext>
                </a:extLst>
              </p:cNvPr>
              <p:cNvSpPr txBox="1">
                <a:spLocks noRot="1" noChangeAspect="1" noMove="1" noResize="1" noEditPoints="1" noAdjustHandles="1" noChangeArrowheads="1" noChangeShapeType="1" noTextEdit="1"/>
              </p:cNvSpPr>
              <p:nvPr/>
            </p:nvSpPr>
            <p:spPr>
              <a:xfrm>
                <a:off x="5784204" y="1599412"/>
                <a:ext cx="3405228" cy="646331"/>
              </a:xfrm>
              <a:prstGeom prst="rect">
                <a:avLst/>
              </a:prstGeom>
              <a:blipFill>
                <a:blip r:embed="rId16"/>
                <a:stretch>
                  <a:fillRect/>
                </a:stretch>
              </a:blipFill>
            </p:spPr>
            <p:txBody>
              <a:bodyPr/>
              <a:lstStyle/>
              <a:p>
                <a:r>
                  <a:rPr lang="en-DE">
                    <a:noFill/>
                  </a:rPr>
                  <a:t> </a:t>
                </a:r>
              </a:p>
            </p:txBody>
          </p:sp>
        </mc:Fallback>
      </mc:AlternateContent>
      <p:cxnSp>
        <p:nvCxnSpPr>
          <p:cNvPr id="6" name="Straight Arrow Connector 5">
            <a:extLst>
              <a:ext uri="{FF2B5EF4-FFF2-40B4-BE49-F238E27FC236}">
                <a16:creationId xmlns:a16="http://schemas.microsoft.com/office/drawing/2014/main" id="{BE3233C7-C1BC-944F-87BB-580EB1B877CE}"/>
              </a:ext>
            </a:extLst>
          </p:cNvPr>
          <p:cNvCxnSpPr>
            <a:cxnSpLocks/>
            <a:stCxn id="4" idx="2"/>
          </p:cNvCxnSpPr>
          <p:nvPr/>
        </p:nvCxnSpPr>
        <p:spPr>
          <a:xfrm flipH="1">
            <a:off x="6847586" y="2245743"/>
            <a:ext cx="639232" cy="1801727"/>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1422C51B-61E4-72A1-6BBF-A25862CA05B9}"/>
              </a:ext>
            </a:extLst>
          </p:cNvPr>
          <p:cNvSpPr>
            <a:spLocks noGrp="1"/>
          </p:cNvSpPr>
          <p:nvPr>
            <p:ph type="dt" sz="half" idx="2"/>
          </p:nvPr>
        </p:nvSpPr>
        <p:spPr/>
        <p:txBody>
          <a:bodyPr/>
          <a:lstStyle/>
          <a:p>
            <a:pPr eaLnBrk="1" hangingPunct="1"/>
            <a:r>
              <a:rPr lang="de-DE"/>
              <a:t>Deterministic</a:t>
            </a:r>
            <a:endParaRPr lang="en-GB" dirty="0"/>
          </a:p>
        </p:txBody>
      </p:sp>
      <p:sp>
        <p:nvSpPr>
          <p:cNvPr id="13" name="Footer Placeholder 12">
            <a:extLst>
              <a:ext uri="{FF2B5EF4-FFF2-40B4-BE49-F238E27FC236}">
                <a16:creationId xmlns:a16="http://schemas.microsoft.com/office/drawing/2014/main" id="{9280666B-42CB-0B04-4D69-9194FDF29FE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5" name="Slide Number Placeholder 14">
            <a:extLst>
              <a:ext uri="{FF2B5EF4-FFF2-40B4-BE49-F238E27FC236}">
                <a16:creationId xmlns:a16="http://schemas.microsoft.com/office/drawing/2014/main" id="{40544735-CC6F-FFAC-9492-1CC691EF8D6D}"/>
              </a:ext>
            </a:extLst>
          </p:cNvPr>
          <p:cNvSpPr>
            <a:spLocks noGrp="1"/>
          </p:cNvSpPr>
          <p:nvPr>
            <p:ph type="sldNum" sz="quarter" idx="11"/>
          </p:nvPr>
        </p:nvSpPr>
        <p:spPr/>
        <p:txBody>
          <a:bodyPr/>
          <a:lstStyle/>
          <a:p>
            <a:fld id="{EB1502E6-D9AE-3544-B6D5-378AAA0B915F}" type="slidenum">
              <a:rPr lang="de-DE" altLang="de-DE" smtClean="0"/>
              <a:pPr/>
              <a:t>102</a:t>
            </a:fld>
            <a:endParaRPr lang="de-DE" altLang="de-DE" dirty="0"/>
          </a:p>
        </p:txBody>
      </p:sp>
    </p:spTree>
    <p:extLst>
      <p:ext uri="{BB962C8B-B14F-4D97-AF65-F5344CB8AC3E}">
        <p14:creationId xmlns:p14="http://schemas.microsoft.com/office/powerpoint/2010/main" val="16710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p:bldP spid="190" grpId="0" animBg="1"/>
      <p:bldP spid="196" grpId="0"/>
      <p:bldP spid="197" grpId="0" animBg="1"/>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Properties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10000"/>
              </a:bodyPr>
              <a:lstStyle/>
              <a:p>
                <a:r>
                  <a:rPr lang="en-GB" dirty="0"/>
                  <a:t>Running time is polynomial in </a:t>
                </a:r>
                <a14:m>
                  <m:oMath xmlns:m="http://schemas.openxmlformats.org/officeDocument/2006/math">
                    <m:r>
                      <a:rPr lang="en-GB" i="1" smtClean="0">
                        <a:latin typeface="Cambria Math" panose="02040503050406030204" pitchFamily="18" charset="0"/>
                      </a:rPr>
                      <m:t>|</m:t>
                    </m:r>
                    <m:r>
                      <a:rPr lang="en-GB" i="1" smtClean="0">
                        <a:latin typeface="Cambria Math" panose="02040503050406030204" pitchFamily="18" charset="0"/>
                      </a:rPr>
                      <m:t>𝐴</m:t>
                    </m:r>
                    <m:r>
                      <a:rPr lang="en-GB" i="1" smtClean="0">
                        <a:latin typeface="Cambria Math" panose="02040503050406030204" pitchFamily="18" charset="0"/>
                      </a:rPr>
                      <m:t>|+ </m:t>
                    </m:r>
                    <m:nary>
                      <m:naryPr>
                        <m:chr m:val="∑"/>
                        <m:supHide m:val="on"/>
                        <m:ctrlPr>
                          <a:rPr lang="en-GB" i="1" smtClean="0">
                            <a:latin typeface="Cambria Math" panose="02040503050406030204" pitchFamily="18" charset="0"/>
                          </a:rPr>
                        </m:ctrlPr>
                      </m:naryPr>
                      <m:sub>
                        <m:r>
                          <a:rPr lang="en-GB" b="0" i="1" smtClean="0">
                            <a:latin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𝑋</m:t>
                        </m:r>
                      </m:sub>
                      <m:sup/>
                      <m:e>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ℛ</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e>
                    </m:nary>
                  </m:oMath>
                </a14:m>
                <a:endParaRPr lang="en-GB" dirty="0"/>
              </a:p>
              <a:p>
                <a:r>
                  <a:rPr lang="en-GB" i="1" dirty="0"/>
                  <a:t>Minimal solution </a:t>
                </a:r>
                <a:r>
                  <a:rPr lang="en-GB" dirty="0"/>
                  <a:t>doesn’t mean </a:t>
                </a:r>
                <a:r>
                  <a:rPr lang="en-GB" i="1" dirty="0"/>
                  <a:t>smallest cost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minimal</a:t>
                </a:r>
                <a:r>
                  <a:rPr lang="en-GB" dirty="0"/>
                  <a:t> if </a:t>
                </a:r>
              </a:p>
              <a:p>
                <a:pPr lvl="2"/>
                <a:r>
                  <a:rPr lang="en-GB" dirty="0"/>
                  <a:t>no subsequence of </a:t>
                </a:r>
                <a14:m>
                  <m:oMath xmlns:m="http://schemas.openxmlformats.org/officeDocument/2006/math">
                    <m:r>
                      <a:rPr lang="el-GR" i="1" dirty="0">
                        <a:latin typeface="Cambria Math" panose="02040503050406030204" pitchFamily="18" charset="0"/>
                      </a:rPr>
                      <m:t>𝜋</m:t>
                    </m:r>
                  </m:oMath>
                </a14:m>
                <a:r>
                  <a:rPr lang="en-GB" dirty="0"/>
                  <a:t> is also a solution for </a:t>
                </a:r>
                <a14:m>
                  <m:oMath xmlns:m="http://schemas.openxmlformats.org/officeDocument/2006/math">
                    <m:r>
                      <a:rPr lang="en-GB" i="1" dirty="0" smtClean="0">
                        <a:latin typeface="Cambria Math" panose="02040503050406030204" pitchFamily="18" charset="0"/>
                      </a:rPr>
                      <m:t>𝑃</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shortest</a:t>
                </a:r>
                <a:r>
                  <a:rPr lang="en-GB" dirty="0"/>
                  <a:t> if </a:t>
                </a:r>
              </a:p>
              <a:p>
                <a:pPr lvl="2"/>
                <a:r>
                  <a:rPr lang="en-GB" dirty="0"/>
                  <a:t>there is no solution </a:t>
                </a:r>
                <a14:m>
                  <m:oMath xmlns:m="http://schemas.openxmlformats.org/officeDocument/2006/math">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oMath>
                </a14:m>
                <a:r>
                  <a:rPr lang="en-GB" dirty="0"/>
                  <a:t> such that </a:t>
                </a:r>
                <a14:m>
                  <m:oMath xmlns:m="http://schemas.openxmlformats.org/officeDocument/2006/math">
                    <m:d>
                      <m:dPr>
                        <m:begChr m:val="|"/>
                        <m:endChr m:val="|"/>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&lt;|</m:t>
                    </m:r>
                    <m:r>
                      <a:rPr lang="el-GR" i="1" dirty="0">
                        <a:latin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cost-optimal</a:t>
                </a:r>
                <a:r>
                  <a:rPr lang="en-GB" dirty="0"/>
                  <a:t> if </a:t>
                </a:r>
              </a:p>
              <a:p>
                <a:pPr lvl="2"/>
                <a14:m>
                  <m:oMath xmlns:m="http://schemas.openxmlformats.org/officeDocument/2006/math">
                    <m:r>
                      <a:rPr lang="de-DE" b="0" i="1" dirty="0" smtClean="0">
                        <a:latin typeface="Cambria Math" panose="02040503050406030204" pitchFamily="18" charset="0"/>
                        <a:ea typeface="Cambria Math" panose="02040503050406030204" pitchFamily="18" charset="0"/>
                      </a:rPr>
                      <m:t>𝑐𝑜𝑠𝑡</m:t>
                    </m:r>
                    <m:d>
                      <m:dPr>
                        <m:ctrlPr>
                          <a:rPr lang="de-DE" b="0" i="1" dirty="0" smtClean="0">
                            <a:latin typeface="Cambria Math" panose="02040503050406030204" pitchFamily="18" charset="0"/>
                            <a:ea typeface="Cambria Math" panose="02040503050406030204" pitchFamily="18" charset="0"/>
                          </a:rPr>
                        </m:ctrlPr>
                      </m:dPr>
                      <m:e>
                        <m:r>
                          <a:rPr lang="el-GR" i="1" dirty="0">
                            <a:latin typeface="Cambria Math" panose="02040503050406030204" pitchFamily="18" charset="0"/>
                          </a:rPr>
                          <m:t>𝜋</m:t>
                        </m:r>
                      </m:e>
                    </m:d>
                    <m:r>
                      <a:rPr lang="de-DE" b="0" i="1" dirty="0" smtClean="0">
                        <a:latin typeface="Cambria Math" panose="02040503050406030204" pitchFamily="18" charset="0"/>
                      </a:rPr>
                      <m:t>=</m:t>
                    </m:r>
                    <m:func>
                      <m:funcPr>
                        <m:ctrlPr>
                          <a:rPr lang="de-DE" b="0" i="1" dirty="0" smtClean="0">
                            <a:latin typeface="Cambria Math" panose="02040503050406030204" pitchFamily="18" charset="0"/>
                          </a:rPr>
                        </m:ctrlPr>
                      </m:funcPr>
                      <m:fName>
                        <m:r>
                          <m:rPr>
                            <m:sty m:val="p"/>
                          </m:rPr>
                          <a:rPr lang="de-DE" b="0" i="0" dirty="0" smtClean="0">
                            <a:latin typeface="Cambria Math" panose="02040503050406030204" pitchFamily="18" charset="0"/>
                          </a:rPr>
                          <m:t>min</m:t>
                        </m:r>
                      </m:fName>
                      <m:e>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𝑐𝑜𝑠𝑡</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e>
                        </m:d>
                      </m:e>
                    </m:func>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r>
                      <m:rPr>
                        <m:nor/>
                      </m:rPr>
                      <a:rPr lang="de-DE" b="0" i="0" dirty="0" smtClean="0">
                        <a:latin typeface="Cambria Math" panose="02040503050406030204" pitchFamily="18" charset="0"/>
                      </a:rPr>
                      <m:t>is</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a</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solution</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for</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𝑃</m:t>
                    </m:r>
                    <m:r>
                      <a:rPr lang="de-DE" b="0" i="1" dirty="0" smtClean="0">
                        <a:latin typeface="Cambria Math" panose="02040503050406030204" pitchFamily="18" charset="0"/>
                      </a:rPr>
                      <m:t>}</m:t>
                    </m:r>
                  </m:oMath>
                </a14:m>
                <a:r>
                  <a:rPr lang="en-GB" dirty="0"/>
                  <a:t>.</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value returned by HFF(</a:t>
                </a:r>
                <a14:m>
                  <m:oMath xmlns:m="http://schemas.openxmlformats.org/officeDocument/2006/math">
                    <m:r>
                      <m:rPr>
                        <m:sty m:val="p"/>
                      </m:rPr>
                      <a:rPr lang="en-GB">
                        <a:latin typeface="Cambria Math" panose="02040503050406030204" pitchFamily="18" charset="0"/>
                      </a:rPr>
                      <m:t>Σ</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𝑔</m:t>
                    </m:r>
                  </m:oMath>
                </a14:m>
                <a:r>
                  <a:rPr lang="en-GB" dirty="0"/>
                  <a:t>)</a:t>
                </a:r>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 costs of </a:t>
                </a:r>
                <a:r>
                  <a:rPr lang="en-GB" i="1" dirty="0"/>
                  <a:t>â</a:t>
                </a:r>
                <a:r>
                  <a:rPr lang="en-GB" baseline="-25000" dirty="0"/>
                  <a:t>1</a:t>
                </a:r>
                <a:r>
                  <a:rPr lang="en-GB" dirty="0"/>
                  <a:t>, …, </a:t>
                </a:r>
                <a:r>
                  <a:rPr lang="en-GB" i="1" dirty="0" err="1"/>
                  <a:t>â</a:t>
                </a:r>
                <a:r>
                  <a:rPr lang="en-GB" i="1" baseline="-25000" dirty="0" err="1"/>
                  <a:t>k</a:t>
                </a:r>
                <a:r>
                  <a:rPr lang="en-GB" dirty="0"/>
                  <a:t> </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h</m:t>
                        </m:r>
                      </m:e>
                      <m:sup>
                        <m:r>
                          <a:rPr lang="en-GB" b="0"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 </a:t>
                </a:r>
                <a:r>
                  <a:rPr lang="en-GB" i="1" dirty="0"/>
                  <a:t>smallest</a:t>
                </a:r>
                <a:r>
                  <a:rPr lang="en-GB" dirty="0"/>
                  <a:t> cost of any relaxed plan from </a:t>
                </a:r>
                <a14:m>
                  <m:oMath xmlns:m="http://schemas.openxmlformats.org/officeDocument/2006/math">
                    <m:r>
                      <a:rPr lang="en-GB" i="1" smtClean="0">
                        <a:latin typeface="Cambria Math" panose="02040503050406030204" pitchFamily="18" charset="0"/>
                      </a:rPr>
                      <m:t>𝑠</m:t>
                    </m:r>
                  </m:oMath>
                </a14:m>
                <a:r>
                  <a:rPr lang="en-GB" dirty="0"/>
                  <a:t> to goal</a:t>
                </a:r>
                <a:endParaRPr lang="en-GB" i="1"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oMath>
                </a14:m>
                <a:r>
                  <a:rPr lang="en-GB" dirty="0"/>
                  <a:t> </a:t>
                </a:r>
                <a:r>
                  <a:rPr lang="en-GB" dirty="0">
                    <a:solidFill>
                      <a:srgbClr val="FFC000"/>
                    </a:solidFill>
                  </a:rPr>
                  <a:t>not</a:t>
                </a:r>
                <a:r>
                  <a:rPr lang="en-GB" dirty="0"/>
                  <a:t> admissible</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257" t="-12431"/>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A70F4381-5500-A1F3-D116-CB5E715EFBB3}"/>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EF94AD70-2F20-1792-8974-32EA64E4A70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628A01A8-3A58-6C2A-3A68-80FDFA61A7A4}"/>
              </a:ext>
            </a:extLst>
          </p:cNvPr>
          <p:cNvSpPr>
            <a:spLocks noGrp="1"/>
          </p:cNvSpPr>
          <p:nvPr>
            <p:ph type="sldNum" sz="quarter" idx="11"/>
          </p:nvPr>
        </p:nvSpPr>
        <p:spPr/>
        <p:txBody>
          <a:bodyPr/>
          <a:lstStyle/>
          <a:p>
            <a:fld id="{EB1502E6-D9AE-3544-B6D5-378AAA0B915F}" type="slidenum">
              <a:rPr lang="de-DE" altLang="de-DE" smtClean="0"/>
              <a:pPr/>
              <a:t>103</a:t>
            </a:fld>
            <a:endParaRPr lang="de-DE" altLang="de-DE" dirty="0"/>
          </a:p>
        </p:txBody>
      </p:sp>
    </p:spTree>
    <p:extLst>
      <p:ext uri="{BB962C8B-B14F-4D97-AF65-F5344CB8AC3E}">
        <p14:creationId xmlns:p14="http://schemas.microsoft.com/office/powerpoint/2010/main" val="14139453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FCC-3AF8-C146-99C5-01061342BBD6}"/>
              </a:ext>
            </a:extLst>
          </p:cNvPr>
          <p:cNvSpPr>
            <a:spLocks noGrp="1"/>
          </p:cNvSpPr>
          <p:nvPr>
            <p:ph type="title"/>
          </p:nvPr>
        </p:nvSpPr>
        <p:spPr/>
        <p:txBody>
          <a:bodyPr/>
          <a:lstStyle/>
          <a:p>
            <a:r>
              <a:rPr lang="en-US"/>
              <a:t>Example</a:t>
            </a:r>
            <a:endParaRPr lang="en-US" dirty="0"/>
          </a:p>
        </p:txBody>
      </p:sp>
      <p:sp>
        <p:nvSpPr>
          <p:cNvPr id="3" name="Content Placeholder 2">
            <a:extLst>
              <a:ext uri="{FF2B5EF4-FFF2-40B4-BE49-F238E27FC236}">
                <a16:creationId xmlns:a16="http://schemas.microsoft.com/office/drawing/2014/main" id="{2959AAD1-B501-C543-91F7-AE74A96ECD8E}"/>
              </a:ext>
            </a:extLst>
          </p:cNvPr>
          <p:cNvSpPr>
            <a:spLocks noGrp="1"/>
          </p:cNvSpPr>
          <p:nvPr>
            <p:ph type="body" sz="quarter" idx="13"/>
          </p:nvPr>
        </p:nvSpPr>
        <p:spPr/>
        <p:txBody>
          <a:bodyPr/>
          <a:lstStyle/>
          <a:p>
            <a:r>
              <a:rPr lang="en-US" dirty="0"/>
              <a:t>Suppose the goal atoms are c7, c8, c9. How many minimal solutions are there?</a:t>
            </a:r>
          </a:p>
          <a:p>
            <a:pPr lvl="1"/>
            <a:r>
              <a:rPr lang="en-US" dirty="0"/>
              <a:t>Assume default cost of 1</a:t>
            </a:r>
          </a:p>
        </p:txBody>
      </p:sp>
      <p:pic>
        <p:nvPicPr>
          <p:cNvPr id="4" name="Picture 3">
            <a:extLst>
              <a:ext uri="{FF2B5EF4-FFF2-40B4-BE49-F238E27FC236}">
                <a16:creationId xmlns:a16="http://schemas.microsoft.com/office/drawing/2014/main" id="{94C9FC25-A676-874D-8371-56E0EF9081D9}"/>
              </a:ext>
            </a:extLst>
          </p:cNvPr>
          <p:cNvPicPr>
            <a:picLocks noChangeAspect="1"/>
          </p:cNvPicPr>
          <p:nvPr/>
        </p:nvPicPr>
        <p:blipFill>
          <a:blip r:embed="rId3"/>
          <a:stretch>
            <a:fillRect/>
          </a:stretch>
        </p:blipFill>
        <p:spPr>
          <a:xfrm>
            <a:off x="3435000" y="2418305"/>
            <a:ext cx="5321300" cy="3487609"/>
          </a:xfrm>
          <a:prstGeom prst="rect">
            <a:avLst/>
          </a:prstGeom>
        </p:spPr>
      </p:pic>
      <p:sp>
        <p:nvSpPr>
          <p:cNvPr id="8" name="Date Placeholder 7">
            <a:extLst>
              <a:ext uri="{FF2B5EF4-FFF2-40B4-BE49-F238E27FC236}">
                <a16:creationId xmlns:a16="http://schemas.microsoft.com/office/drawing/2014/main" id="{0D104765-6377-C557-9E1D-9482FAD252B0}"/>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C69F1D86-659A-F69A-BDAC-D8BCD25FF5D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32B2EF2C-C1FC-7C1A-9729-3A251BDEC6E4}"/>
              </a:ext>
            </a:extLst>
          </p:cNvPr>
          <p:cNvSpPr>
            <a:spLocks noGrp="1"/>
          </p:cNvSpPr>
          <p:nvPr>
            <p:ph type="sldNum" sz="quarter" idx="11"/>
          </p:nvPr>
        </p:nvSpPr>
        <p:spPr/>
        <p:txBody>
          <a:bodyPr/>
          <a:lstStyle/>
          <a:p>
            <a:fld id="{EB1502E6-D9AE-3544-B6D5-378AAA0B915F}" type="slidenum">
              <a:rPr lang="de-DE" altLang="de-DE" smtClean="0"/>
              <a:pPr/>
              <a:t>104</a:t>
            </a:fld>
            <a:endParaRPr lang="de-DE" altLang="de-DE" dirty="0"/>
          </a:p>
        </p:txBody>
      </p:sp>
    </p:spTree>
    <p:extLst>
      <p:ext uri="{BB962C8B-B14F-4D97-AF65-F5344CB8AC3E}">
        <p14:creationId xmlns:p14="http://schemas.microsoft.com/office/powerpoint/2010/main" val="40373689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be a planning problem</a:t>
                </a:r>
              </a:p>
              <a:p>
                <a:r>
                  <a:rPr lang="en-US" dirty="0"/>
                  <a:t>Let </a:t>
                </a:r>
                <a14:m>
                  <m:oMath xmlns:m="http://schemas.openxmlformats.org/officeDocument/2006/math">
                    <m:r>
                      <a:rPr lang="en-US" i="1" dirty="0" smtClean="0">
                        <a:latin typeface="Cambria Math" panose="02040503050406030204" pitchFamily="18" charset="0"/>
                      </a:rPr>
                      <m:t>𝜑</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1</m:t>
                        </m:r>
                      </m:sub>
                    </m:sSub>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cs typeface="Times New Roman Regular"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𝑚</m:t>
                        </m:r>
                      </m:sub>
                    </m:sSub>
                  </m:oMath>
                </a14:m>
                <a:r>
                  <a:rPr lang="en-US" dirty="0"/>
                  <a:t> be a disjunction of ground atoms</a:t>
                </a:r>
              </a:p>
              <a:p>
                <a14:m>
                  <m:oMath xmlns:m="http://schemas.openxmlformats.org/officeDocument/2006/math">
                    <m:r>
                      <a:rPr lang="en-US" i="1" dirty="0">
                        <a:latin typeface="Cambria Math" panose="02040503050406030204" pitchFamily="18" charset="0"/>
                      </a:rPr>
                      <m:t>𝜑</m:t>
                    </m:r>
                  </m:oMath>
                </a14:m>
                <a:r>
                  <a:rPr lang="en-US" dirty="0"/>
                  <a:t> is a </a:t>
                </a:r>
                <a:r>
                  <a:rPr lang="en-US" dirty="0">
                    <a:solidFill>
                      <a:schemeClr val="accent1"/>
                    </a:solidFill>
                  </a:rPr>
                  <a:t>landmark</a:t>
                </a:r>
                <a:r>
                  <a:rPr lang="en-US" i="1" dirty="0"/>
                  <a:t> </a:t>
                </a:r>
                <a:r>
                  <a:rPr lang="en-US" dirty="0"/>
                  <a:t>for </a:t>
                </a:r>
                <a14:m>
                  <m:oMath xmlns:m="http://schemas.openxmlformats.org/officeDocument/2006/math">
                    <m:r>
                      <a:rPr lang="en-US" i="1" dirty="0">
                        <a:latin typeface="Cambria Math" panose="02040503050406030204" pitchFamily="18" charset="0"/>
                      </a:rPr>
                      <m:t>𝑃</m:t>
                    </m:r>
                  </m:oMath>
                </a14:m>
                <a:r>
                  <a:rPr lang="en-US" dirty="0"/>
                  <a:t> </a:t>
                </a:r>
                <a:r>
                  <a:rPr lang="en-US" dirty="0">
                    <a:ea typeface="Times New Roman" charset="0"/>
                    <a:cs typeface="Times New Roman" charset="0"/>
                  </a:rPr>
                  <a:t>if </a:t>
                </a:r>
                <a14:m>
                  <m:oMath xmlns:m="http://schemas.openxmlformats.org/officeDocument/2006/math">
                    <m:r>
                      <a:rPr lang="en-US" i="1" dirty="0">
                        <a:latin typeface="Cambria Math" panose="02040503050406030204" pitchFamily="18" charset="0"/>
                      </a:rPr>
                      <m:t>𝜑</m:t>
                    </m:r>
                  </m:oMath>
                </a14:m>
                <a:r>
                  <a:rPr lang="en-US" dirty="0">
                    <a:ea typeface="Times New Roman" charset="0"/>
                    <a:cs typeface="Times New Roman" charset="0"/>
                  </a:rPr>
                  <a:t> is tru</a:t>
                </a:r>
                <a:r>
                  <a:rPr lang="en-US" dirty="0"/>
                  <a:t>e at some point in every solution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 landmarks</a:t>
                </a: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 ∨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2</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m:t>
                    </m:r>
                  </m:oMath>
                </a14:m>
                <a:endParaRPr lang="ro-RO" dirty="0">
                  <a:latin typeface="Calibri"/>
                </a:endParaRPr>
              </a:p>
              <a:p>
                <a:pPr marL="396875" lvl="1" indent="0">
                  <a:buNone/>
                </a:pPr>
                <a:endParaRPr lang="ro-RO" dirty="0">
                  <a:latin typeface="Calibri"/>
                </a:endParaRPr>
              </a:p>
              <a:p>
                <a:pPr lvl="1"/>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grpSp>
        <p:nvGrpSpPr>
          <p:cNvPr id="103" name="Group 102">
            <a:extLst>
              <a:ext uri="{FF2B5EF4-FFF2-40B4-BE49-F238E27FC236}">
                <a16:creationId xmlns:a16="http://schemas.microsoft.com/office/drawing/2014/main" id="{15BAF7A4-FA86-8346-823C-542D1215EBCF}"/>
              </a:ext>
            </a:extLst>
          </p:cNvPr>
          <p:cNvGrpSpPr>
            <a:grpSpLocks noChangeAspect="1"/>
          </p:cNvGrpSpPr>
          <p:nvPr/>
        </p:nvGrpSpPr>
        <p:grpSpPr>
          <a:xfrm>
            <a:off x="4414256" y="4411915"/>
            <a:ext cx="2657242" cy="1147446"/>
            <a:chOff x="5323352" y="4678231"/>
            <a:chExt cx="2952491" cy="1274940"/>
          </a:xfrm>
        </p:grpSpPr>
        <p:grpSp>
          <p:nvGrpSpPr>
            <p:cNvPr id="104" name="Group 103">
              <a:extLst>
                <a:ext uri="{FF2B5EF4-FFF2-40B4-BE49-F238E27FC236}">
                  <a16:creationId xmlns:a16="http://schemas.microsoft.com/office/drawing/2014/main" id="{73494876-881B-0D4B-AB23-96815B8B7F3D}"/>
                </a:ext>
              </a:extLst>
            </p:cNvPr>
            <p:cNvGrpSpPr/>
            <p:nvPr/>
          </p:nvGrpSpPr>
          <p:grpSpPr>
            <a:xfrm>
              <a:off x="7288292" y="5578688"/>
              <a:ext cx="987551" cy="367987"/>
              <a:chOff x="8801532" y="4013715"/>
              <a:chExt cx="1371600" cy="511093"/>
            </a:xfrm>
          </p:grpSpPr>
          <p:sp>
            <p:nvSpPr>
              <p:cNvPr id="143" name="Lightning Bolt 142">
                <a:extLst>
                  <a:ext uri="{FF2B5EF4-FFF2-40B4-BE49-F238E27FC236}">
                    <a16:creationId xmlns:a16="http://schemas.microsoft.com/office/drawing/2014/main" id="{321BD18C-0267-4247-823D-164ACA5D11B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Freeform 860">
                <a:extLst>
                  <a:ext uri="{FF2B5EF4-FFF2-40B4-BE49-F238E27FC236}">
                    <a16:creationId xmlns:a16="http://schemas.microsoft.com/office/drawing/2014/main" id="{280E36F6-FD91-BB49-9EE1-D0269979E5D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5" name="Straight Connector 144">
                <a:extLst>
                  <a:ext uri="{FF2B5EF4-FFF2-40B4-BE49-F238E27FC236}">
                    <a16:creationId xmlns:a16="http://schemas.microsoft.com/office/drawing/2014/main" id="{AA80BC32-55B3-FC4F-8639-C4FBD0575622}"/>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C524200F-0420-FD4A-9A8E-DB100824109E}"/>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8136C36-A600-DA42-B3DC-AED58B41012D}"/>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5" name="Group 104">
              <a:extLst>
                <a:ext uri="{FF2B5EF4-FFF2-40B4-BE49-F238E27FC236}">
                  <a16:creationId xmlns:a16="http://schemas.microsoft.com/office/drawing/2014/main" id="{F2FA720F-2BD5-FE46-A6DA-1EF995D324A7}"/>
                </a:ext>
              </a:extLst>
            </p:cNvPr>
            <p:cNvGrpSpPr/>
            <p:nvPr/>
          </p:nvGrpSpPr>
          <p:grpSpPr>
            <a:xfrm>
              <a:off x="5323352" y="5509529"/>
              <a:ext cx="1253855" cy="443642"/>
              <a:chOff x="6504246" y="3854161"/>
              <a:chExt cx="1741467" cy="616169"/>
            </a:xfrm>
          </p:grpSpPr>
          <p:grpSp>
            <p:nvGrpSpPr>
              <p:cNvPr id="137" name="Group 136">
                <a:extLst>
                  <a:ext uri="{FF2B5EF4-FFF2-40B4-BE49-F238E27FC236}">
                    <a16:creationId xmlns:a16="http://schemas.microsoft.com/office/drawing/2014/main" id="{C1BE8205-1515-2047-8DCE-F9C477ECE7EE}"/>
                  </a:ext>
                </a:extLst>
              </p:cNvPr>
              <p:cNvGrpSpPr/>
              <p:nvPr/>
            </p:nvGrpSpPr>
            <p:grpSpPr>
              <a:xfrm>
                <a:off x="6504246" y="3854161"/>
                <a:ext cx="1589458" cy="616169"/>
                <a:chOff x="6135946" y="3854161"/>
                <a:chExt cx="1589458" cy="616169"/>
              </a:xfrm>
            </p:grpSpPr>
            <p:sp>
              <p:nvSpPr>
                <p:cNvPr id="139" name="Lightning Bolt 138">
                  <a:extLst>
                    <a:ext uri="{FF2B5EF4-FFF2-40B4-BE49-F238E27FC236}">
                      <a16:creationId xmlns:a16="http://schemas.microsoft.com/office/drawing/2014/main" id="{45355C3D-0B67-CE41-AC65-6F5A5AC9E810}"/>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486CB80-9E51-B249-945F-8696196EE7C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39502EC-D966-D043-B3C5-C4C0C884DC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0FB21717-98C7-934D-BE1B-E0EC666C72B9}"/>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8" name="Freeform 860">
                <a:extLst>
                  <a:ext uri="{FF2B5EF4-FFF2-40B4-BE49-F238E27FC236}">
                    <a16:creationId xmlns:a16="http://schemas.microsoft.com/office/drawing/2014/main" id="{6CE0796C-A62C-4B40-B479-1DEECAD44591}"/>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6" name="Line 853">
              <a:extLst>
                <a:ext uri="{FF2B5EF4-FFF2-40B4-BE49-F238E27FC236}">
                  <a16:creationId xmlns:a16="http://schemas.microsoft.com/office/drawing/2014/main" id="{CAB1F397-9EE3-4445-8D30-7AF8CFE5274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07" name="Group 106">
              <a:extLst>
                <a:ext uri="{FF2B5EF4-FFF2-40B4-BE49-F238E27FC236}">
                  <a16:creationId xmlns:a16="http://schemas.microsoft.com/office/drawing/2014/main" id="{E08D1AF3-79C0-CD45-8B98-8C9B69F4445B}"/>
                </a:ext>
              </a:extLst>
            </p:cNvPr>
            <p:cNvGrpSpPr/>
            <p:nvPr/>
          </p:nvGrpSpPr>
          <p:grpSpPr>
            <a:xfrm>
              <a:off x="6377267" y="4678231"/>
              <a:ext cx="1203321" cy="1021208"/>
              <a:chOff x="3906167" y="3324390"/>
              <a:chExt cx="1671281" cy="1418344"/>
            </a:xfrm>
            <a:solidFill>
              <a:srgbClr val="93D2FE"/>
            </a:solidFill>
          </p:grpSpPr>
          <p:sp>
            <p:nvSpPr>
              <p:cNvPr id="113" name="Oval 859">
                <a:extLst>
                  <a:ext uri="{FF2B5EF4-FFF2-40B4-BE49-F238E27FC236}">
                    <a16:creationId xmlns:a16="http://schemas.microsoft.com/office/drawing/2014/main" id="{7760274D-BAD6-D34E-8057-22904095421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4" name="Oval 861">
                <a:extLst>
                  <a:ext uri="{FF2B5EF4-FFF2-40B4-BE49-F238E27FC236}">
                    <a16:creationId xmlns:a16="http://schemas.microsoft.com/office/drawing/2014/main" id="{A76B51BE-4E8A-A240-96B0-1F91645645E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5" name="Oval 862">
                <a:extLst>
                  <a:ext uri="{FF2B5EF4-FFF2-40B4-BE49-F238E27FC236}">
                    <a16:creationId xmlns:a16="http://schemas.microsoft.com/office/drawing/2014/main" id="{3129A1EB-25D7-C84D-9DAD-C2FFD70E063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6" name="Oval 863">
                <a:extLst>
                  <a:ext uri="{FF2B5EF4-FFF2-40B4-BE49-F238E27FC236}">
                    <a16:creationId xmlns:a16="http://schemas.microsoft.com/office/drawing/2014/main" id="{81816B93-445F-994A-B754-09CAC06D822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3">
                <a:extLst>
                  <a:ext uri="{FF2B5EF4-FFF2-40B4-BE49-F238E27FC236}">
                    <a16:creationId xmlns:a16="http://schemas.microsoft.com/office/drawing/2014/main" id="{5961C75D-5D41-274C-BBE9-5A23AFBE7BA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18" name="Group 117">
                <a:extLst>
                  <a:ext uri="{FF2B5EF4-FFF2-40B4-BE49-F238E27FC236}">
                    <a16:creationId xmlns:a16="http://schemas.microsoft.com/office/drawing/2014/main" id="{5D736AD6-2E03-0146-9D5A-8A0BB2DA6E9E}"/>
                  </a:ext>
                </a:extLst>
              </p:cNvPr>
              <p:cNvGrpSpPr/>
              <p:nvPr/>
            </p:nvGrpSpPr>
            <p:grpSpPr>
              <a:xfrm>
                <a:off x="3906167" y="4047050"/>
                <a:ext cx="1671281" cy="539042"/>
                <a:chOff x="1320274" y="4580303"/>
                <a:chExt cx="1671281" cy="467246"/>
              </a:xfrm>
              <a:grpFill/>
            </p:grpSpPr>
            <p:sp>
              <p:nvSpPr>
                <p:cNvPr id="133" name="Freeform 860">
                  <a:extLst>
                    <a:ext uri="{FF2B5EF4-FFF2-40B4-BE49-F238E27FC236}">
                      <a16:creationId xmlns:a16="http://schemas.microsoft.com/office/drawing/2014/main" id="{0619CEBD-AF0D-914D-B0EB-78C9A8B3527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Rectangle 864">
                  <a:extLst>
                    <a:ext uri="{FF2B5EF4-FFF2-40B4-BE49-F238E27FC236}">
                      <a16:creationId xmlns:a16="http://schemas.microsoft.com/office/drawing/2014/main" id="{05364E25-664E-8D4E-BCB0-6E3E7E209AF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5" name="Freeform 865">
                  <a:extLst>
                    <a:ext uri="{FF2B5EF4-FFF2-40B4-BE49-F238E27FC236}">
                      <a16:creationId xmlns:a16="http://schemas.microsoft.com/office/drawing/2014/main" id="{2642CB87-536D-F641-9CFC-799915D2D35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Freeform 866">
                  <a:extLst>
                    <a:ext uri="{FF2B5EF4-FFF2-40B4-BE49-F238E27FC236}">
                      <a16:creationId xmlns:a16="http://schemas.microsoft.com/office/drawing/2014/main" id="{D3742453-9A76-7A4A-8600-2B29C5F487E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19" name="Group 118">
                <a:extLst>
                  <a:ext uri="{FF2B5EF4-FFF2-40B4-BE49-F238E27FC236}">
                    <a16:creationId xmlns:a16="http://schemas.microsoft.com/office/drawing/2014/main" id="{CD7045DE-7666-C74B-9EDD-9D8525F45CCC}"/>
                  </a:ext>
                </a:extLst>
              </p:cNvPr>
              <p:cNvGrpSpPr/>
              <p:nvPr/>
            </p:nvGrpSpPr>
            <p:grpSpPr>
              <a:xfrm>
                <a:off x="4596370" y="3324390"/>
                <a:ext cx="552654" cy="1188720"/>
                <a:chOff x="1823226" y="3235632"/>
                <a:chExt cx="552654" cy="1188720"/>
              </a:xfrm>
              <a:grpFill/>
            </p:grpSpPr>
            <p:sp>
              <p:nvSpPr>
                <p:cNvPr id="120" name="Oval 878">
                  <a:extLst>
                    <a:ext uri="{FF2B5EF4-FFF2-40B4-BE49-F238E27FC236}">
                      <a16:creationId xmlns:a16="http://schemas.microsoft.com/office/drawing/2014/main" id="{B7167FD6-CBB6-8846-9FEF-4C46472BAC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1" name="Rectangle 880">
                  <a:extLst>
                    <a:ext uri="{FF2B5EF4-FFF2-40B4-BE49-F238E27FC236}">
                      <a16:creationId xmlns:a16="http://schemas.microsoft.com/office/drawing/2014/main" id="{67825692-4873-4646-B6FE-ACDD3D730FC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 name="Oval 878">
                  <a:extLst>
                    <a:ext uri="{FF2B5EF4-FFF2-40B4-BE49-F238E27FC236}">
                      <a16:creationId xmlns:a16="http://schemas.microsoft.com/office/drawing/2014/main" id="{90A2E3D8-0D7B-2746-B589-607D3BF9909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 name="Line 881">
                  <a:extLst>
                    <a:ext uri="{FF2B5EF4-FFF2-40B4-BE49-F238E27FC236}">
                      <a16:creationId xmlns:a16="http://schemas.microsoft.com/office/drawing/2014/main" id="{C759263A-0AC9-B542-81F5-4177D2AE96B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7DED2A7A-CF44-B944-B351-E97F07264DF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5" name="Rectangle 880">
                  <a:extLst>
                    <a:ext uri="{FF2B5EF4-FFF2-40B4-BE49-F238E27FC236}">
                      <a16:creationId xmlns:a16="http://schemas.microsoft.com/office/drawing/2014/main" id="{65831E5E-FB16-CE49-8202-51456F95672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6" name="Oval 878">
                  <a:extLst>
                    <a:ext uri="{FF2B5EF4-FFF2-40B4-BE49-F238E27FC236}">
                      <a16:creationId xmlns:a16="http://schemas.microsoft.com/office/drawing/2014/main" id="{1F82FED2-5BA4-C847-8E7A-801F947A47B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DEA0D641-46F0-0E4B-9A1E-3BB19805C99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Line 882">
                  <a:extLst>
                    <a:ext uri="{FF2B5EF4-FFF2-40B4-BE49-F238E27FC236}">
                      <a16:creationId xmlns:a16="http://schemas.microsoft.com/office/drawing/2014/main" id="{7A17D84A-7FD2-0842-9E1B-52B66A8038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4">
                  <a:extLst>
                    <a:ext uri="{FF2B5EF4-FFF2-40B4-BE49-F238E27FC236}">
                      <a16:creationId xmlns:a16="http://schemas.microsoft.com/office/drawing/2014/main" id="{23311611-73E8-354A-931E-C2885E5A9E2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0" name="Oval 885">
                  <a:extLst>
                    <a:ext uri="{FF2B5EF4-FFF2-40B4-BE49-F238E27FC236}">
                      <a16:creationId xmlns:a16="http://schemas.microsoft.com/office/drawing/2014/main" id="{BBCBE22B-4141-E74F-B1CE-620EDF13082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1">
                  <a:extLst>
                    <a:ext uri="{FF2B5EF4-FFF2-40B4-BE49-F238E27FC236}">
                      <a16:creationId xmlns:a16="http://schemas.microsoft.com/office/drawing/2014/main" id="{F9CCD5C0-E46B-5E4E-9140-EDD3FF1DBA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2">
                  <a:extLst>
                    <a:ext uri="{FF2B5EF4-FFF2-40B4-BE49-F238E27FC236}">
                      <a16:creationId xmlns:a16="http://schemas.microsoft.com/office/drawing/2014/main" id="{7A46BB3A-12BC-3A46-BF62-4960D0A5F2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08" name="Group 107">
              <a:extLst>
                <a:ext uri="{FF2B5EF4-FFF2-40B4-BE49-F238E27FC236}">
                  <a16:creationId xmlns:a16="http://schemas.microsoft.com/office/drawing/2014/main" id="{14457585-CEFD-9C40-BE63-44D9D7AD459C}"/>
                </a:ext>
              </a:extLst>
            </p:cNvPr>
            <p:cNvGrpSpPr/>
            <p:nvPr/>
          </p:nvGrpSpPr>
          <p:grpSpPr>
            <a:xfrm>
              <a:off x="6990430" y="5181159"/>
              <a:ext cx="538242" cy="388227"/>
              <a:chOff x="1012668" y="927184"/>
              <a:chExt cx="747559" cy="539203"/>
            </a:xfrm>
          </p:grpSpPr>
          <p:sp>
            <p:nvSpPr>
              <p:cNvPr id="109" name="Line 853">
                <a:extLst>
                  <a:ext uri="{FF2B5EF4-FFF2-40B4-BE49-F238E27FC236}">
                    <a16:creationId xmlns:a16="http://schemas.microsoft.com/office/drawing/2014/main" id="{49905348-A285-3E4C-950E-71B0542B3F7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0" name="Rectangle 876">
                <a:extLst>
                  <a:ext uri="{FF2B5EF4-FFF2-40B4-BE49-F238E27FC236}">
                    <a16:creationId xmlns:a16="http://schemas.microsoft.com/office/drawing/2014/main" id="{69B507E4-C43D-6941-BB60-95F4F9F9BDB5}"/>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1" name="Rectangle 873">
                <a:extLst>
                  <a:ext uri="{FF2B5EF4-FFF2-40B4-BE49-F238E27FC236}">
                    <a16:creationId xmlns:a16="http://schemas.microsoft.com/office/drawing/2014/main" id="{2D6B9A3D-8AB0-F545-8610-E53A5067E3B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2" name="Freeform 875">
                <a:extLst>
                  <a:ext uri="{FF2B5EF4-FFF2-40B4-BE49-F238E27FC236}">
                    <a16:creationId xmlns:a16="http://schemas.microsoft.com/office/drawing/2014/main" id="{19DBA9D1-19B6-374B-9D3C-64E9FA28D8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48" name="Group 147">
            <a:extLst>
              <a:ext uri="{FF2B5EF4-FFF2-40B4-BE49-F238E27FC236}">
                <a16:creationId xmlns:a16="http://schemas.microsoft.com/office/drawing/2014/main" id="{853803B0-114D-3D43-9C08-46BD5766272A}"/>
              </a:ext>
            </a:extLst>
          </p:cNvPr>
          <p:cNvGrpSpPr/>
          <p:nvPr/>
        </p:nvGrpSpPr>
        <p:grpSpPr>
          <a:xfrm>
            <a:off x="7783868" y="3614170"/>
            <a:ext cx="3792268" cy="1975637"/>
            <a:chOff x="821024" y="4395049"/>
            <a:chExt cx="4213631" cy="2195152"/>
          </a:xfrm>
        </p:grpSpPr>
        <p:sp>
          <p:nvSpPr>
            <p:cNvPr id="149" name="Rectangle 891">
              <a:extLst>
                <a:ext uri="{FF2B5EF4-FFF2-40B4-BE49-F238E27FC236}">
                  <a16:creationId xmlns:a16="http://schemas.microsoft.com/office/drawing/2014/main" id="{25364D8F-363D-4545-A4F6-BDB3F7D50CC5}"/>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0" name="Rectangle 891">
              <a:extLst>
                <a:ext uri="{FF2B5EF4-FFF2-40B4-BE49-F238E27FC236}">
                  <a16:creationId xmlns:a16="http://schemas.microsoft.com/office/drawing/2014/main" id="{1250F902-AC8A-884C-BB16-38C28486D8E5}"/>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02" name="Group 201">
              <a:extLst>
                <a:ext uri="{FF2B5EF4-FFF2-40B4-BE49-F238E27FC236}">
                  <a16:creationId xmlns:a16="http://schemas.microsoft.com/office/drawing/2014/main" id="{064CC435-F6D2-6D45-96E4-27D934B92656}"/>
                </a:ext>
              </a:extLst>
            </p:cNvPr>
            <p:cNvGrpSpPr/>
            <p:nvPr/>
          </p:nvGrpSpPr>
          <p:grpSpPr>
            <a:xfrm>
              <a:off x="1260662" y="5224162"/>
              <a:ext cx="1838582" cy="893728"/>
              <a:chOff x="1026717" y="2276718"/>
              <a:chExt cx="2553587" cy="1241288"/>
            </a:xfrm>
          </p:grpSpPr>
          <p:sp>
            <p:nvSpPr>
              <p:cNvPr id="291" name="Line 853">
                <a:extLst>
                  <a:ext uri="{FF2B5EF4-FFF2-40B4-BE49-F238E27FC236}">
                    <a16:creationId xmlns:a16="http://schemas.microsoft.com/office/drawing/2014/main" id="{E62B27BC-ACC3-0B4A-8B6F-8E7869698711}"/>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92" name="Straight Connector 291">
                <a:extLst>
                  <a:ext uri="{FF2B5EF4-FFF2-40B4-BE49-F238E27FC236}">
                    <a16:creationId xmlns:a16="http://schemas.microsoft.com/office/drawing/2014/main" id="{3A7DAD4A-26EA-BA40-82EA-828D3DCB5A56}"/>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Freeform 860">
                <a:extLst>
                  <a:ext uri="{FF2B5EF4-FFF2-40B4-BE49-F238E27FC236}">
                    <a16:creationId xmlns:a16="http://schemas.microsoft.com/office/drawing/2014/main" id="{8987BAC6-24E5-244B-A969-C548994FBA0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Freeform 860">
                <a:extLst>
                  <a:ext uri="{FF2B5EF4-FFF2-40B4-BE49-F238E27FC236}">
                    <a16:creationId xmlns:a16="http://schemas.microsoft.com/office/drawing/2014/main" id="{50216278-F197-774D-9C4A-C621E28E4E8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3" name="Line 853">
              <a:extLst>
                <a:ext uri="{FF2B5EF4-FFF2-40B4-BE49-F238E27FC236}">
                  <a16:creationId xmlns:a16="http://schemas.microsoft.com/office/drawing/2014/main" id="{82A83844-9693-2D48-8989-3071232AB76D}"/>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04" name="Group 203">
              <a:extLst>
                <a:ext uri="{FF2B5EF4-FFF2-40B4-BE49-F238E27FC236}">
                  <a16:creationId xmlns:a16="http://schemas.microsoft.com/office/drawing/2014/main" id="{8B288C33-C493-7E46-8C32-94B690EB3B12}"/>
                </a:ext>
              </a:extLst>
            </p:cNvPr>
            <p:cNvGrpSpPr/>
            <p:nvPr/>
          </p:nvGrpSpPr>
          <p:grpSpPr>
            <a:xfrm>
              <a:off x="3846905" y="5273812"/>
              <a:ext cx="1187750" cy="314160"/>
              <a:chOff x="4618723" y="2324921"/>
              <a:chExt cx="1649655" cy="436333"/>
            </a:xfrm>
          </p:grpSpPr>
          <p:sp>
            <p:nvSpPr>
              <p:cNvPr id="288" name="Freeform 860">
                <a:extLst>
                  <a:ext uri="{FF2B5EF4-FFF2-40B4-BE49-F238E27FC236}">
                    <a16:creationId xmlns:a16="http://schemas.microsoft.com/office/drawing/2014/main" id="{5A6950D4-2CC0-C642-868A-342D841A30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89" name="Straight Connector 288">
                <a:extLst>
                  <a:ext uri="{FF2B5EF4-FFF2-40B4-BE49-F238E27FC236}">
                    <a16:creationId xmlns:a16="http://schemas.microsoft.com/office/drawing/2014/main" id="{71ED75EF-E214-2A48-85B0-167D813A3255}"/>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0" name="Freeform 860">
                <a:extLst>
                  <a:ext uri="{FF2B5EF4-FFF2-40B4-BE49-F238E27FC236}">
                    <a16:creationId xmlns:a16="http://schemas.microsoft.com/office/drawing/2014/main" id="{C48407F2-D15C-D94A-9A19-B8C7D0E2F83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05" name="Straight Connector 204">
              <a:extLst>
                <a:ext uri="{FF2B5EF4-FFF2-40B4-BE49-F238E27FC236}">
                  <a16:creationId xmlns:a16="http://schemas.microsoft.com/office/drawing/2014/main" id="{BC2825B0-773E-914C-92AC-C03E46481C7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7154D0C7-56AB-364E-A6AF-EAFB5F6C9C8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238AB63F-599F-EA4F-8D2A-FD31A6D4B20F}"/>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08" name="Line 853">
              <a:extLst>
                <a:ext uri="{FF2B5EF4-FFF2-40B4-BE49-F238E27FC236}">
                  <a16:creationId xmlns:a16="http://schemas.microsoft.com/office/drawing/2014/main" id="{0D67A64A-EEF8-AD46-BDC4-C0EB86F6C40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09" name="Line 853">
              <a:extLst>
                <a:ext uri="{FF2B5EF4-FFF2-40B4-BE49-F238E27FC236}">
                  <a16:creationId xmlns:a16="http://schemas.microsoft.com/office/drawing/2014/main" id="{96A6C24A-5FFE-9946-AB96-06C11E65198D}"/>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10" name="Line 853">
              <a:extLst>
                <a:ext uri="{FF2B5EF4-FFF2-40B4-BE49-F238E27FC236}">
                  <a16:creationId xmlns:a16="http://schemas.microsoft.com/office/drawing/2014/main" id="{78AA964E-E607-EC4D-B70E-64F76B43B660}"/>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11" name="Group 210">
              <a:extLst>
                <a:ext uri="{FF2B5EF4-FFF2-40B4-BE49-F238E27FC236}">
                  <a16:creationId xmlns:a16="http://schemas.microsoft.com/office/drawing/2014/main" id="{1BD5B9B2-B09F-6648-8826-CD3394973852}"/>
                </a:ext>
              </a:extLst>
            </p:cNvPr>
            <p:cNvGrpSpPr/>
            <p:nvPr/>
          </p:nvGrpSpPr>
          <p:grpSpPr>
            <a:xfrm>
              <a:off x="2893449" y="4395049"/>
              <a:ext cx="1203321" cy="1021208"/>
              <a:chOff x="3906167" y="3324390"/>
              <a:chExt cx="1671281" cy="1418344"/>
            </a:xfrm>
            <a:solidFill>
              <a:srgbClr val="93D2FE"/>
            </a:solidFill>
          </p:grpSpPr>
          <p:sp>
            <p:nvSpPr>
              <p:cNvPr id="264" name="Oval 859">
                <a:extLst>
                  <a:ext uri="{FF2B5EF4-FFF2-40B4-BE49-F238E27FC236}">
                    <a16:creationId xmlns:a16="http://schemas.microsoft.com/office/drawing/2014/main" id="{690C89F7-C35E-7845-948F-7156E485A30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Oval 861">
                <a:extLst>
                  <a:ext uri="{FF2B5EF4-FFF2-40B4-BE49-F238E27FC236}">
                    <a16:creationId xmlns:a16="http://schemas.microsoft.com/office/drawing/2014/main" id="{8B6A0D08-1F39-E84E-A568-02C157EB00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2">
                <a:extLst>
                  <a:ext uri="{FF2B5EF4-FFF2-40B4-BE49-F238E27FC236}">
                    <a16:creationId xmlns:a16="http://schemas.microsoft.com/office/drawing/2014/main" id="{F45BB4EC-7926-F848-913F-8F171535D09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3">
                <a:extLst>
                  <a:ext uri="{FF2B5EF4-FFF2-40B4-BE49-F238E27FC236}">
                    <a16:creationId xmlns:a16="http://schemas.microsoft.com/office/drawing/2014/main" id="{29DA9CB9-09DF-244F-BF76-05358683A8F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4CB4178F-CF06-0A4E-B606-77770F05CC2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9" name="Group 268">
                <a:extLst>
                  <a:ext uri="{FF2B5EF4-FFF2-40B4-BE49-F238E27FC236}">
                    <a16:creationId xmlns:a16="http://schemas.microsoft.com/office/drawing/2014/main" id="{ABD5F93F-35F3-C844-AA33-C7FEB0F62D60}"/>
                  </a:ext>
                </a:extLst>
              </p:cNvPr>
              <p:cNvGrpSpPr/>
              <p:nvPr/>
            </p:nvGrpSpPr>
            <p:grpSpPr>
              <a:xfrm>
                <a:off x="3906167" y="4047050"/>
                <a:ext cx="1671281" cy="539042"/>
                <a:chOff x="1320274" y="4580303"/>
                <a:chExt cx="1671281" cy="467246"/>
              </a:xfrm>
              <a:grpFill/>
            </p:grpSpPr>
            <p:sp>
              <p:nvSpPr>
                <p:cNvPr id="284" name="Freeform 860">
                  <a:extLst>
                    <a:ext uri="{FF2B5EF4-FFF2-40B4-BE49-F238E27FC236}">
                      <a16:creationId xmlns:a16="http://schemas.microsoft.com/office/drawing/2014/main" id="{3D7DD117-EF1E-AB49-901A-0B9761FC362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5" name="Rectangle 864">
                  <a:extLst>
                    <a:ext uri="{FF2B5EF4-FFF2-40B4-BE49-F238E27FC236}">
                      <a16:creationId xmlns:a16="http://schemas.microsoft.com/office/drawing/2014/main" id="{4BF56A6F-A932-6242-85C4-851F03CED93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6" name="Freeform 865">
                  <a:extLst>
                    <a:ext uri="{FF2B5EF4-FFF2-40B4-BE49-F238E27FC236}">
                      <a16:creationId xmlns:a16="http://schemas.microsoft.com/office/drawing/2014/main" id="{39D586AF-0581-7F4E-8E0D-205A54DDAA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7" name="Freeform 866">
                  <a:extLst>
                    <a:ext uri="{FF2B5EF4-FFF2-40B4-BE49-F238E27FC236}">
                      <a16:creationId xmlns:a16="http://schemas.microsoft.com/office/drawing/2014/main" id="{5980B702-2C46-004A-956C-71C0405B28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0" name="Group 269">
                <a:extLst>
                  <a:ext uri="{FF2B5EF4-FFF2-40B4-BE49-F238E27FC236}">
                    <a16:creationId xmlns:a16="http://schemas.microsoft.com/office/drawing/2014/main" id="{4CB6D940-3E30-5546-B1DE-6F7B6D4F93D6}"/>
                  </a:ext>
                </a:extLst>
              </p:cNvPr>
              <p:cNvGrpSpPr/>
              <p:nvPr/>
            </p:nvGrpSpPr>
            <p:grpSpPr>
              <a:xfrm>
                <a:off x="4596370" y="3324390"/>
                <a:ext cx="552654" cy="1188720"/>
                <a:chOff x="1823226" y="3235632"/>
                <a:chExt cx="552654" cy="1188720"/>
              </a:xfrm>
              <a:grpFill/>
            </p:grpSpPr>
            <p:sp>
              <p:nvSpPr>
                <p:cNvPr id="271" name="Oval 878">
                  <a:extLst>
                    <a:ext uri="{FF2B5EF4-FFF2-40B4-BE49-F238E27FC236}">
                      <a16:creationId xmlns:a16="http://schemas.microsoft.com/office/drawing/2014/main" id="{F128DC92-AD87-1140-9EE4-C4C3A081700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2" name="Rectangle 880">
                  <a:extLst>
                    <a:ext uri="{FF2B5EF4-FFF2-40B4-BE49-F238E27FC236}">
                      <a16:creationId xmlns:a16="http://schemas.microsoft.com/office/drawing/2014/main" id="{6AF7C088-E997-5E42-90D0-C079E5EC86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3" name="Oval 878">
                  <a:extLst>
                    <a:ext uri="{FF2B5EF4-FFF2-40B4-BE49-F238E27FC236}">
                      <a16:creationId xmlns:a16="http://schemas.microsoft.com/office/drawing/2014/main" id="{54B18C68-5BFA-5B4C-BE82-4FFA79260705}"/>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4" name="Line 881">
                  <a:extLst>
                    <a:ext uri="{FF2B5EF4-FFF2-40B4-BE49-F238E27FC236}">
                      <a16:creationId xmlns:a16="http://schemas.microsoft.com/office/drawing/2014/main" id="{EF64B3EA-2DFC-884B-9FE0-0DBDB9345ED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2">
                  <a:extLst>
                    <a:ext uri="{FF2B5EF4-FFF2-40B4-BE49-F238E27FC236}">
                      <a16:creationId xmlns:a16="http://schemas.microsoft.com/office/drawing/2014/main" id="{B665E253-6560-D746-A2F9-FE537B0DBE3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6" name="Rectangle 880">
                  <a:extLst>
                    <a:ext uri="{FF2B5EF4-FFF2-40B4-BE49-F238E27FC236}">
                      <a16:creationId xmlns:a16="http://schemas.microsoft.com/office/drawing/2014/main" id="{256FB039-994F-1245-8DDE-AEF4BBDEE75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7" name="Oval 878">
                  <a:extLst>
                    <a:ext uri="{FF2B5EF4-FFF2-40B4-BE49-F238E27FC236}">
                      <a16:creationId xmlns:a16="http://schemas.microsoft.com/office/drawing/2014/main" id="{4790D714-FA39-C64B-9711-14787635FCF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8" name="Line 882">
                  <a:extLst>
                    <a:ext uri="{FF2B5EF4-FFF2-40B4-BE49-F238E27FC236}">
                      <a16:creationId xmlns:a16="http://schemas.microsoft.com/office/drawing/2014/main" id="{0C502B86-576B-304B-B784-2884BBF9363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FC9BDAA6-B4DE-3C4E-8F9E-29A236DDE9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0" name="Line 884">
                  <a:extLst>
                    <a:ext uri="{FF2B5EF4-FFF2-40B4-BE49-F238E27FC236}">
                      <a16:creationId xmlns:a16="http://schemas.microsoft.com/office/drawing/2014/main" id="{8893463B-1839-594A-A702-EBDECAC9641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81" name="Oval 885">
                  <a:extLst>
                    <a:ext uri="{FF2B5EF4-FFF2-40B4-BE49-F238E27FC236}">
                      <a16:creationId xmlns:a16="http://schemas.microsoft.com/office/drawing/2014/main" id="{7FB5C0E1-B3FE-F04B-A045-2A84604A6C1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2" name="Line 881">
                  <a:extLst>
                    <a:ext uri="{FF2B5EF4-FFF2-40B4-BE49-F238E27FC236}">
                      <a16:creationId xmlns:a16="http://schemas.microsoft.com/office/drawing/2014/main" id="{0C3A0FF9-EF91-2B48-B397-AD68999702E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2">
                  <a:extLst>
                    <a:ext uri="{FF2B5EF4-FFF2-40B4-BE49-F238E27FC236}">
                      <a16:creationId xmlns:a16="http://schemas.microsoft.com/office/drawing/2014/main" id="{53272D16-7729-1E45-8E7C-6A6F0B4DC49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2" name="Group 211">
              <a:extLst>
                <a:ext uri="{FF2B5EF4-FFF2-40B4-BE49-F238E27FC236}">
                  <a16:creationId xmlns:a16="http://schemas.microsoft.com/office/drawing/2014/main" id="{9FF7DE19-B9FB-3244-9F51-64B1904EB112}"/>
                </a:ext>
              </a:extLst>
            </p:cNvPr>
            <p:cNvGrpSpPr/>
            <p:nvPr/>
          </p:nvGrpSpPr>
          <p:grpSpPr>
            <a:xfrm>
              <a:off x="884857" y="6119126"/>
              <a:ext cx="538242" cy="388227"/>
              <a:chOff x="1012668" y="927184"/>
              <a:chExt cx="747559" cy="539203"/>
            </a:xfrm>
          </p:grpSpPr>
          <p:sp>
            <p:nvSpPr>
              <p:cNvPr id="213" name="Line 853">
                <a:extLst>
                  <a:ext uri="{FF2B5EF4-FFF2-40B4-BE49-F238E27FC236}">
                    <a16:creationId xmlns:a16="http://schemas.microsoft.com/office/drawing/2014/main" id="{E08A6443-8989-724F-9757-A8A03F7A65F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14" name="Rectangle 876">
                <a:extLst>
                  <a:ext uri="{FF2B5EF4-FFF2-40B4-BE49-F238E27FC236}">
                    <a16:creationId xmlns:a16="http://schemas.microsoft.com/office/drawing/2014/main" id="{0BE2EC96-7E13-C74B-AEC4-AC687994F4D3}"/>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15" name="Rectangle 873">
                <a:extLst>
                  <a:ext uri="{FF2B5EF4-FFF2-40B4-BE49-F238E27FC236}">
                    <a16:creationId xmlns:a16="http://schemas.microsoft.com/office/drawing/2014/main" id="{0645FF42-4A2E-0B4D-8AF4-9598EBD8F6D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3" name="Freeform 875">
                <a:extLst>
                  <a:ext uri="{FF2B5EF4-FFF2-40B4-BE49-F238E27FC236}">
                    <a16:creationId xmlns:a16="http://schemas.microsoft.com/office/drawing/2014/main" id="{E9FC1177-7331-0645-8285-91BF26876F9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97" name="Rectangle 296">
                <a:extLst>
                  <a:ext uri="{FF2B5EF4-FFF2-40B4-BE49-F238E27FC236}">
                    <a16:creationId xmlns:a16="http://schemas.microsoft.com/office/drawing/2014/main" id="{EDE32416-BE39-514B-935B-1DDA5D716580}"/>
                  </a:ext>
                </a:extLst>
              </p:cNvPr>
              <p:cNvSpPr/>
              <p:nvPr/>
            </p:nvSpPr>
            <p:spPr>
              <a:xfrm>
                <a:off x="4332723" y="5598137"/>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Times New Roman"/>
                  <a:cs typeface="Times New Roman"/>
                </a:endParaRPr>
              </a:p>
            </p:txBody>
          </p:sp>
        </mc:Choice>
        <mc:Fallback xmlns="">
          <p:sp>
            <p:nvSpPr>
              <p:cNvPr id="297" name="Rectangle 296">
                <a:extLst>
                  <a:ext uri="{FF2B5EF4-FFF2-40B4-BE49-F238E27FC236}">
                    <a16:creationId xmlns:a16="http://schemas.microsoft.com/office/drawing/2014/main" id="{EDE32416-BE39-514B-935B-1DDA5D716580}"/>
                  </a:ext>
                </a:extLst>
              </p:cNvPr>
              <p:cNvSpPr>
                <a:spLocks noRot="1" noChangeAspect="1" noMove="1" noResize="1" noEditPoints="1" noAdjustHandles="1" noChangeArrowheads="1" noChangeShapeType="1" noTextEdit="1"/>
              </p:cNvSpPr>
              <p:nvPr/>
            </p:nvSpPr>
            <p:spPr>
              <a:xfrm>
                <a:off x="4332723" y="5598137"/>
                <a:ext cx="2782108" cy="307777"/>
              </a:xfrm>
              <a:prstGeom prst="rect">
                <a:avLst/>
              </a:prstGeom>
              <a:blipFill>
                <a:blip r:embed="rId4"/>
                <a:stretch>
                  <a:fillRect b="-1153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B1E427C-D7B1-114C-9A7E-DAD1D8F367E4}"/>
                  </a:ext>
                </a:extLst>
              </p:cNvPr>
              <p:cNvSpPr/>
              <p:nvPr/>
            </p:nvSpPr>
            <p:spPr>
              <a:xfrm>
                <a:off x="7601788" y="559479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latin typeface="Helvetica" pitchFamily="2" charset="0"/>
                </a:endParaRPr>
              </a:p>
            </p:txBody>
          </p:sp>
        </mc:Choice>
        <mc:Fallback xmlns="">
          <p:sp>
            <p:nvSpPr>
              <p:cNvPr id="5" name="Rectangle 4">
                <a:extLst>
                  <a:ext uri="{FF2B5EF4-FFF2-40B4-BE49-F238E27FC236}">
                    <a16:creationId xmlns:a16="http://schemas.microsoft.com/office/drawing/2014/main" id="{DB1E427C-D7B1-114C-9A7E-DAD1D8F367E4}"/>
                  </a:ext>
                </a:extLst>
              </p:cNvPr>
              <p:cNvSpPr>
                <a:spLocks noRot="1" noChangeAspect="1" noMove="1" noResize="1" noEditPoints="1" noAdjustHandles="1" noChangeArrowheads="1" noChangeShapeType="1" noTextEdit="1"/>
              </p:cNvSpPr>
              <p:nvPr/>
            </p:nvSpPr>
            <p:spPr>
              <a:xfrm>
                <a:off x="7601788" y="5594790"/>
                <a:ext cx="4229887" cy="307777"/>
              </a:xfrm>
              <a:prstGeom prst="rect">
                <a:avLst/>
              </a:prstGeom>
              <a:blipFill>
                <a:blip r:embed="rId5"/>
                <a:stretch>
                  <a:fillRect b="-12000"/>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8A675608-ECD9-C910-2B4C-2709FDB199D4}"/>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DFAA0872-27D8-E357-1652-12714AB8FC5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42926338-6CA7-3B55-D3DD-4F66138D6B12}"/>
              </a:ext>
            </a:extLst>
          </p:cNvPr>
          <p:cNvSpPr>
            <a:spLocks noGrp="1"/>
          </p:cNvSpPr>
          <p:nvPr>
            <p:ph type="sldNum" sz="quarter" idx="11"/>
          </p:nvPr>
        </p:nvSpPr>
        <p:spPr/>
        <p:txBody>
          <a:bodyPr/>
          <a:lstStyle/>
          <a:p>
            <a:fld id="{EB1502E6-D9AE-3544-B6D5-378AAA0B915F}" type="slidenum">
              <a:rPr lang="de-DE" altLang="de-DE" smtClean="0"/>
              <a:pPr/>
              <a:t>105</a:t>
            </a:fld>
            <a:endParaRPr lang="de-DE" altLang="de-DE" dirty="0"/>
          </a:p>
        </p:txBody>
      </p:sp>
    </p:spTree>
    <p:extLst>
      <p:ext uri="{BB962C8B-B14F-4D97-AF65-F5344CB8AC3E}">
        <p14:creationId xmlns:p14="http://schemas.microsoft.com/office/powerpoint/2010/main" val="39149349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Landmarks Useful?</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Breaks down a problem into smaller subproblems</a:t>
                </a:r>
              </a:p>
              <a:p>
                <a:endParaRPr lang="en-US" dirty="0"/>
              </a:p>
              <a:p>
                <a:endParaRPr lang="en-US" dirty="0"/>
              </a:p>
              <a:p>
                <a:endParaRPr lang="en-US" dirty="0"/>
              </a:p>
              <a:p>
                <a:r>
                  <a:rPr lang="en-US" dirty="0"/>
                  <a:t>Suppose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3</m:t>
                        </m:r>
                      </m:sub>
                    </m:sSub>
                  </m:oMath>
                </a14:m>
                <a:r>
                  <a:rPr lang="en-US" dirty="0"/>
                  <a:t> are landmarks</a:t>
                </a:r>
              </a:p>
              <a:p>
                <a:pPr lvl="1"/>
                <a:r>
                  <a:rPr lang="en-US" dirty="0"/>
                  <a:t>Every solution to </a:t>
                </a:r>
                <a14:m>
                  <m:oMath xmlns:m="http://schemas.openxmlformats.org/officeDocument/2006/math">
                    <m:r>
                      <a:rPr lang="en-US" i="1" dirty="0" smtClean="0">
                        <a:latin typeface="Cambria Math" panose="02040503050406030204" pitchFamily="18" charset="0"/>
                      </a:rPr>
                      <m:t>𝑃</m:t>
                    </m:r>
                  </m:oMath>
                </a14:m>
                <a:r>
                  <a:rPr lang="en-US" dirty="0"/>
                  <a:t> must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r>
                      <a:rPr lang="de-DE"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2</m:t>
                        </m:r>
                      </m:sub>
                    </m:sSub>
                    <m:r>
                      <a:rPr lang="de-DE" i="1" dirty="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3</m:t>
                        </m:r>
                      </m:sub>
                    </m:sSub>
                    <m:r>
                      <a:rPr lang="de-DE" i="1" dirty="0">
                        <a:latin typeface="Cambria Math" panose="02040503050406030204" pitchFamily="18" charset="0"/>
                        <a:cs typeface="Times New Roman"/>
                      </a:rPr>
                      <m:t> </m:t>
                    </m:r>
                  </m:oMath>
                </a14:m>
                <a:endParaRPr lang="en-US" dirty="0"/>
              </a:p>
              <a:p>
                <a:r>
                  <a:rPr lang="en-US" dirty="0"/>
                  <a:t>Possible strategy:</a:t>
                </a: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0</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oMath>
                </a14:m>
                <a:endParaRPr lang="en-US" i="1" dirty="0">
                  <a:latin typeface="Calibri"/>
                  <a:cs typeface="Calibri"/>
                </a:endParaRP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1</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2</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oMath>
                </a14:m>
                <a:endParaRPr lang="en-US" i="1" dirty="0">
                  <a:latin typeface="Calibri"/>
                  <a:cs typeface="Calibri"/>
                </a:endParaRPr>
              </a:p>
              <a:p>
                <a:pPr lvl="1"/>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Oval 3"/>
              <p:cNvSpPr/>
              <p:nvPr/>
            </p:nvSpPr>
            <p:spPr bwMode="auto">
              <a:xfrm>
                <a:off x="3932293"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1</m:t>
                          </m:r>
                        </m:sub>
                      </m:sSub>
                    </m:oMath>
                  </m:oMathPara>
                </a14:m>
                <a:endParaRPr lang="en-US" sz="2000" dirty="0">
                  <a:solidFill>
                    <a:schemeClr val="bg1"/>
                  </a:solidFill>
                  <a:latin typeface="Times New Roman"/>
                  <a:cs typeface="Times New Roman"/>
                </a:endParaRPr>
              </a:p>
            </p:txBody>
          </p:sp>
        </mc:Choice>
        <mc:Fallback xmlns="">
          <p:sp>
            <p:nvSpPr>
              <p:cNvPr id="4" name="Oval 3"/>
              <p:cNvSpPr>
                <a:spLocks noRot="1" noChangeAspect="1" noMove="1" noResize="1" noEditPoints="1" noAdjustHandles="1" noChangeArrowheads="1" noChangeShapeType="1" noTextEdit="1"/>
              </p:cNvSpPr>
              <p:nvPr/>
            </p:nvSpPr>
            <p:spPr bwMode="auto">
              <a:xfrm>
                <a:off x="3932293" y="2144659"/>
                <a:ext cx="457200" cy="457200"/>
              </a:xfrm>
              <a:prstGeom prst="ellipse">
                <a:avLst/>
              </a:prstGeom>
              <a:blipFill>
                <a:blip r:embed="rId3"/>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bwMode="auto">
              <a:xfrm>
                <a:off x="9291682"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𝑔</m:t>
                      </m:r>
                    </m:oMath>
                  </m:oMathPara>
                </a14:m>
                <a:endParaRPr lang="en-US" sz="2000" i="1" baseline="-25000" dirty="0">
                  <a:solidFill>
                    <a:srgbClr val="081D58"/>
                  </a:solidFill>
                  <a:latin typeface="Times New Roman"/>
                  <a:cs typeface="Times New Roman"/>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9291682" y="2144659"/>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bwMode="auto">
              <a:xfrm>
                <a:off x="2145829"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de-DE"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0</m:t>
                          </m:r>
                        </m:sub>
                      </m:sSub>
                    </m:oMath>
                  </m:oMathPara>
                </a14:m>
                <a:endParaRPr lang="en-US" sz="2000" baseline="-25000" dirty="0">
                  <a:solidFill>
                    <a:srgbClr val="081D58"/>
                  </a:solidFill>
                  <a:latin typeface="Times New Roman"/>
                  <a:cs typeface="Times New Roman"/>
                </a:endParaRPr>
              </a:p>
            </p:txBody>
          </p:sp>
        </mc:Choice>
        <mc:Fallback xmlns="">
          <p:sp>
            <p:nvSpPr>
              <p:cNvPr id="6" name="Oval 5"/>
              <p:cNvSpPr>
                <a:spLocks noRot="1" noChangeAspect="1" noMove="1" noResize="1" noEditPoints="1" noAdjustHandles="1" noChangeArrowheads="1" noChangeShapeType="1" noTextEdit="1"/>
              </p:cNvSpPr>
              <p:nvPr/>
            </p:nvSpPr>
            <p:spPr bwMode="auto">
              <a:xfrm>
                <a:off x="2145829" y="2144659"/>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bwMode="auto">
              <a:xfrm>
                <a:off x="5718757"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7" name="Oval 6"/>
              <p:cNvSpPr>
                <a:spLocks noRot="1" noChangeAspect="1" noMove="1" noResize="1" noEditPoints="1" noAdjustHandles="1" noChangeArrowheads="1" noChangeShapeType="1" noTextEdit="1"/>
              </p:cNvSpPr>
              <p:nvPr/>
            </p:nvSpPr>
            <p:spPr bwMode="auto">
              <a:xfrm>
                <a:off x="5718757" y="2144659"/>
                <a:ext cx="457200" cy="457200"/>
              </a:xfrm>
              <a:prstGeom prst="ellipse">
                <a:avLst/>
              </a:prstGeom>
              <a:blipFill>
                <a:blip r:embed="rId6"/>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Oval 7"/>
              <p:cNvSpPr/>
              <p:nvPr/>
            </p:nvSpPr>
            <p:spPr bwMode="auto">
              <a:xfrm>
                <a:off x="7505221"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7505221" y="2144659"/>
                <a:ext cx="457200" cy="457200"/>
              </a:xfrm>
              <a:prstGeom prst="ellipse">
                <a:avLst/>
              </a:prstGeom>
              <a:blipFill>
                <a:blip r:embed="rId7"/>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p:cxnSp>
        <p:nvCxnSpPr>
          <p:cNvPr id="10" name="Straight Arrow Connector 9"/>
          <p:cNvCxnSpPr>
            <a:stCxn id="6" idx="6"/>
            <a:endCxn id="4" idx="2"/>
          </p:cNvCxnSpPr>
          <p:nvPr/>
        </p:nvCxnSpPr>
        <p:spPr bwMode="auto">
          <a:xfrm>
            <a:off x="2603029"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1" name="Straight Arrow Connector 10"/>
          <p:cNvCxnSpPr>
            <a:stCxn id="4" idx="6"/>
            <a:endCxn id="7" idx="2"/>
          </p:cNvCxnSpPr>
          <p:nvPr/>
        </p:nvCxnSpPr>
        <p:spPr bwMode="auto">
          <a:xfrm>
            <a:off x="4389493"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3" name="Straight Arrow Connector 12"/>
          <p:cNvCxnSpPr>
            <a:stCxn id="7" idx="6"/>
            <a:endCxn id="8" idx="2"/>
          </p:cNvCxnSpPr>
          <p:nvPr/>
        </p:nvCxnSpPr>
        <p:spPr bwMode="auto">
          <a:xfrm>
            <a:off x="6175957"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5" name="Straight Arrow Connector 14"/>
          <p:cNvCxnSpPr>
            <a:stCxn id="8" idx="6"/>
            <a:endCxn id="5" idx="2"/>
          </p:cNvCxnSpPr>
          <p:nvPr/>
        </p:nvCxnSpPr>
        <p:spPr bwMode="auto">
          <a:xfrm>
            <a:off x="7962422" y="2373259"/>
            <a:ext cx="1329261"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20" name="TextBox 19"/>
              <p:cNvSpPr txBox="1"/>
              <p:nvPr/>
            </p:nvSpPr>
            <p:spPr>
              <a:xfrm>
                <a:off x="3039287" y="2387537"/>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1</m:t>
                          </m:r>
                        </m:sub>
                      </m:sSub>
                    </m:oMath>
                  </m:oMathPara>
                </a14:m>
                <a:endParaRPr lang="en-US" sz="2000" baseline="-25000" dirty="0">
                  <a:latin typeface="Times New Roman"/>
                  <a:cs typeface="Times New Roman"/>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039287" y="2387537"/>
                <a:ext cx="472757" cy="392993"/>
              </a:xfrm>
              <a:prstGeom prst="rect">
                <a:avLst/>
              </a:prstGeom>
              <a:blipFill>
                <a:blip r:embed="rId8"/>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825751" y="2387537"/>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2</m:t>
                          </m:r>
                        </m:sub>
                      </m:sSub>
                    </m:oMath>
                  </m:oMathPara>
                </a14:m>
                <a:endParaRPr lang="en-US" sz="2000" baseline="-25000" dirty="0">
                  <a:latin typeface="Times New Roman"/>
                  <a:cs typeface="Times New Roman"/>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825751" y="2387537"/>
                <a:ext cx="478721" cy="392993"/>
              </a:xfrm>
              <a:prstGeom prst="rect">
                <a:avLst/>
              </a:prstGeom>
              <a:blipFill>
                <a:blip r:embed="rId9"/>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612215" y="2387537"/>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3</m:t>
                          </m:r>
                        </m:sub>
                      </m:sSub>
                    </m:oMath>
                  </m:oMathPara>
                </a14:m>
                <a:endParaRPr lang="en-US" sz="2000" baseline="-25000" dirty="0">
                  <a:latin typeface="Times New Roman"/>
                  <a:cs typeface="Times New Roman"/>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612215" y="2387537"/>
                <a:ext cx="478721" cy="392993"/>
              </a:xfrm>
              <a:prstGeom prst="rect">
                <a:avLst/>
              </a:prstGeom>
              <a:blipFill>
                <a:blip r:embed="rId10"/>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398679" y="2387537"/>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4</m:t>
                          </m:r>
                        </m:sub>
                      </m:sSub>
                    </m:oMath>
                  </m:oMathPara>
                </a14:m>
                <a:endParaRPr lang="en-US" sz="2000" baseline="-25000" dirty="0">
                  <a:latin typeface="Times New Roman"/>
                  <a:cs typeface="Times New Roman"/>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398679" y="2387537"/>
                <a:ext cx="472757" cy="392993"/>
              </a:xfrm>
              <a:prstGeom prst="rect">
                <a:avLst/>
              </a:prstGeom>
              <a:blipFill>
                <a:blip r:embed="rId11"/>
                <a:stretch>
                  <a:fillRect b="-3226"/>
                </a:stretch>
              </a:blipFill>
            </p:spPr>
            <p:txBody>
              <a:bodyPr/>
              <a:lstStyle/>
              <a:p>
                <a:r>
                  <a:rPr lang="en-DE">
                    <a:noFill/>
                  </a:rPr>
                  <a:t> </a:t>
                </a:r>
              </a:p>
            </p:txBody>
          </p:sp>
        </mc:Fallback>
      </mc:AlternateContent>
      <p:sp>
        <p:nvSpPr>
          <p:cNvPr id="16" name="Date Placeholder 15">
            <a:extLst>
              <a:ext uri="{FF2B5EF4-FFF2-40B4-BE49-F238E27FC236}">
                <a16:creationId xmlns:a16="http://schemas.microsoft.com/office/drawing/2014/main" id="{D9179206-E645-E269-525F-9A8D720E7EDF}"/>
              </a:ext>
            </a:extLst>
          </p:cNvPr>
          <p:cNvSpPr>
            <a:spLocks noGrp="1"/>
          </p:cNvSpPr>
          <p:nvPr>
            <p:ph type="dt" sz="half" idx="2"/>
          </p:nvPr>
        </p:nvSpPr>
        <p:spPr/>
        <p:txBody>
          <a:bodyPr/>
          <a:lstStyle/>
          <a:p>
            <a:pPr eaLnBrk="1" hangingPunct="1"/>
            <a:r>
              <a:rPr lang="de-DE"/>
              <a:t>Deterministic</a:t>
            </a:r>
            <a:endParaRPr lang="en-GB" dirty="0"/>
          </a:p>
        </p:txBody>
      </p:sp>
      <p:sp>
        <p:nvSpPr>
          <p:cNvPr id="17" name="Footer Placeholder 16">
            <a:extLst>
              <a:ext uri="{FF2B5EF4-FFF2-40B4-BE49-F238E27FC236}">
                <a16:creationId xmlns:a16="http://schemas.microsoft.com/office/drawing/2014/main" id="{619185F1-84BE-DA9C-5F2E-D95E7F7FB09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8" name="Slide Number Placeholder 17">
            <a:extLst>
              <a:ext uri="{FF2B5EF4-FFF2-40B4-BE49-F238E27FC236}">
                <a16:creationId xmlns:a16="http://schemas.microsoft.com/office/drawing/2014/main" id="{E62F6707-179A-0594-1167-17869DE8A566}"/>
              </a:ext>
            </a:extLst>
          </p:cNvPr>
          <p:cNvSpPr>
            <a:spLocks noGrp="1"/>
          </p:cNvSpPr>
          <p:nvPr>
            <p:ph type="sldNum" sz="quarter" idx="11"/>
          </p:nvPr>
        </p:nvSpPr>
        <p:spPr/>
        <p:txBody>
          <a:bodyPr/>
          <a:lstStyle/>
          <a:p>
            <a:fld id="{EB1502E6-D9AE-3544-B6D5-378AAA0B915F}" type="slidenum">
              <a:rPr lang="de-DE" altLang="de-DE" smtClean="0"/>
              <a:pPr/>
              <a:t>106</a:t>
            </a:fld>
            <a:endParaRPr lang="de-DE" altLang="de-DE" dirty="0"/>
          </a:p>
        </p:txBody>
      </p:sp>
    </p:spTree>
    <p:extLst>
      <p:ext uri="{BB962C8B-B14F-4D97-AF65-F5344CB8AC3E}">
        <p14:creationId xmlns:p14="http://schemas.microsoft.com/office/powerpoint/2010/main" val="24942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Landmarks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Worst-case complexity:</a:t>
                </a:r>
              </a:p>
              <a:p>
                <a:pPr lvl="1"/>
                <a:r>
                  <a:rPr lang="en-US" dirty="0"/>
                  <a:t>Deciding whether </a:t>
                </a:r>
                <a14:m>
                  <m:oMath xmlns:m="http://schemas.openxmlformats.org/officeDocument/2006/math">
                    <m:r>
                      <a:rPr lang="el-GR" i="1" dirty="0" smtClean="0">
                        <a:latin typeface="Cambria Math" panose="02040503050406030204" pitchFamily="18" charset="0"/>
                      </a:rPr>
                      <m:t>𝜑</m:t>
                    </m:r>
                  </m:oMath>
                </a14:m>
                <a:r>
                  <a:rPr lang="el-GR" i="1" dirty="0"/>
                  <a:t> </a:t>
                </a:r>
                <a:r>
                  <a:rPr lang="en-US" dirty="0"/>
                  <a:t>is a landmark is PSPACE-complete</a:t>
                </a:r>
              </a:p>
              <a:p>
                <a:pPr lvl="1"/>
                <a:r>
                  <a:rPr lang="en-US" dirty="0"/>
                  <a:t>As hard as solving the planning problem itself</a:t>
                </a:r>
              </a:p>
              <a:p>
                <a:r>
                  <a:rPr lang="en-US" dirty="0"/>
                  <a:t>But there are often useful landmarks that can be found more easily</a:t>
                </a:r>
              </a:p>
              <a:p>
                <a:pPr lvl="1"/>
                <a:r>
                  <a:rPr lang="en-US" dirty="0"/>
                  <a:t>Polynomial time</a:t>
                </a:r>
              </a:p>
              <a:p>
                <a:pPr lvl="1"/>
                <a:r>
                  <a:rPr lang="en-US" dirty="0"/>
                  <a:t>Going to see one such procedure based on </a:t>
                </a:r>
                <a:r>
                  <a:rPr lang="en-US" i="1" dirty="0"/>
                  <a:t>RPGs</a:t>
                </a:r>
              </a:p>
              <a:p>
                <a:pPr lvl="2"/>
                <a:r>
                  <a:rPr lang="en-US" dirty="0"/>
                  <a:t>Why RPGs?</a:t>
                </a:r>
              </a:p>
              <a:p>
                <a:pPr lvl="3"/>
                <a:r>
                  <a:rPr lang="en-US" dirty="0"/>
                  <a:t>Solving relaxed planning problems easier</a:t>
                </a:r>
              </a:p>
              <a:p>
                <a:pPr lvl="4"/>
                <a:r>
                  <a:rPr lang="en-US" dirty="0"/>
                  <a:t>Computing landmarks for relaxed planning problems easier</a:t>
                </a:r>
              </a:p>
              <a:p>
                <a:pPr lvl="3"/>
                <a:r>
                  <a:rPr lang="en-US" dirty="0"/>
                  <a:t>A landmark for a relaxed planning problem is a landmark for the original planning problem as well</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b="-552"/>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9D60507B-911C-076E-BA5D-DBF467CE7275}"/>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31084850-5F0E-8A26-823F-D42462FB6F5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D2997E45-2D50-9FB2-BA5F-3856962B8E06}"/>
              </a:ext>
            </a:extLst>
          </p:cNvPr>
          <p:cNvSpPr>
            <a:spLocks noGrp="1"/>
          </p:cNvSpPr>
          <p:nvPr>
            <p:ph type="sldNum" sz="quarter" idx="11"/>
          </p:nvPr>
        </p:nvSpPr>
        <p:spPr/>
        <p:txBody>
          <a:bodyPr/>
          <a:lstStyle/>
          <a:p>
            <a:fld id="{EB1502E6-D9AE-3544-B6D5-378AAA0B915F}" type="slidenum">
              <a:rPr lang="de-DE" altLang="de-DE" smtClean="0"/>
              <a:pPr/>
              <a:t>107</a:t>
            </a:fld>
            <a:endParaRPr lang="de-DE" altLang="de-DE" dirty="0"/>
          </a:p>
        </p:txBody>
      </p:sp>
    </p:spTree>
    <p:extLst>
      <p:ext uri="{BB962C8B-B14F-4D97-AF65-F5344CB8AC3E}">
        <p14:creationId xmlns:p14="http://schemas.microsoft.com/office/powerpoint/2010/main" val="9213668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10000"/>
              </a:bodyPr>
              <a:lstStyle/>
              <a:p>
                <a:r>
                  <a:rPr lang="en-US" dirty="0">
                    <a:cs typeface="Times New Roman"/>
                  </a:rPr>
                  <a:t>Main intuition: If </a:t>
                </a:r>
                <a14:m>
                  <m:oMath xmlns:m="http://schemas.openxmlformats.org/officeDocument/2006/math">
                    <m:r>
                      <a:rPr lang="el-GR" i="1" dirty="0" smtClean="0">
                        <a:latin typeface="Cambria Math" panose="02040503050406030204" pitchFamily="18" charset="0"/>
                      </a:rPr>
                      <m:t>𝜑</m:t>
                    </m:r>
                  </m:oMath>
                </a14:m>
                <a:r>
                  <a:rPr lang="en-US" i="1" dirty="0">
                    <a:cs typeface="Times New Roman"/>
                  </a:rPr>
                  <a:t> </a:t>
                </a:r>
                <a:r>
                  <a:rPr lang="en-US" dirty="0">
                    <a:cs typeface="Times New Roman"/>
                  </a:rPr>
                  <a:t>is a landmark, can get new landmarks from the preconditions of the actions that achieve </a:t>
                </a:r>
                <a14:m>
                  <m:oMath xmlns:m="http://schemas.openxmlformats.org/officeDocument/2006/math">
                    <m:r>
                      <a:rPr lang="el-GR" i="1" dirty="0" smtClean="0">
                        <a:latin typeface="Cambria Math" panose="02040503050406030204" pitchFamily="18" charset="0"/>
                      </a:rPr>
                      <m:t>𝜑</m:t>
                    </m:r>
                  </m:oMath>
                </a14:m>
                <a:endParaRPr lang="en-US" dirty="0">
                  <a:cs typeface="Times New Roman"/>
                </a:endParaRPr>
              </a:p>
              <a:p>
                <a:r>
                  <a:rPr lang="en-US" dirty="0">
                    <a:cs typeface="Times New Roman"/>
                  </a:rPr>
                  <a:t>Example:</a:t>
                </a:r>
              </a:p>
              <a:p>
                <a:pPr lvl="1"/>
                <a:r>
                  <a:rPr lang="en-US" dirty="0">
                    <a:cs typeface="Times New Roman"/>
                  </a:rPr>
                  <a:t>Goal </a:t>
                </a:r>
                <a14:m>
                  <m:oMath xmlns:m="http://schemas.openxmlformats.org/officeDocument/2006/math">
                    <m:r>
                      <a:rPr lang="en-US" i="1" dirty="0" smtClean="0">
                        <a:latin typeface="Cambria Math" panose="02040503050406030204" pitchFamily="18" charset="0"/>
                        <a:cs typeface="Times New Roman"/>
                      </a:rPr>
                      <m:t>𝑔</m:t>
                    </m:r>
                  </m:oMath>
                </a14:m>
                <a:endParaRPr lang="en-US" dirty="0">
                  <a:cs typeface="Times New Roman"/>
                </a:endParaRPr>
              </a:p>
              <a:p>
                <a:pPr lvl="1"/>
                <a14:m>
                  <m:oMath xmlns:m="http://schemas.openxmlformats.org/officeDocument/2006/math">
                    <m:d>
                      <m:dPr>
                        <m:begChr m:val="{"/>
                        <m:endChr m:val="}"/>
                        <m:ctrlPr>
                          <a:rPr lang="en-US" b="0"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oMath>
                </a14:m>
                <a:r>
                  <a:rPr lang="en-US" dirty="0">
                    <a:cs typeface="Times New Roman"/>
                  </a:rPr>
                  <a:t> = all actions that achieve </a:t>
                </a:r>
                <a14:m>
                  <m:oMath xmlns:m="http://schemas.openxmlformats.org/officeDocument/2006/math">
                    <m:r>
                      <a:rPr lang="en-US" i="1" dirty="0" smtClean="0">
                        <a:latin typeface="Cambria Math" panose="02040503050406030204" pitchFamily="18" charset="0"/>
                        <a:cs typeface="Times New Roman"/>
                      </a:rPr>
                      <m:t>𝑔</m:t>
                    </m:r>
                  </m:oMath>
                </a14:m>
                <a:endParaRPr lang="en-US" i="1"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e>
                    </m:d>
                    <m:r>
                      <a:rPr lang="en-US" i="1" dirty="0">
                        <a:latin typeface="Cambria Math" panose="02040503050406030204" pitchFamily="18" charset="0"/>
                        <a:cs typeface="Times New Roman"/>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r>
                          <a:rPr lang="en-US" i="1" dirty="0">
                            <a:latin typeface="Cambria Math" panose="02040503050406030204" pitchFamily="18" charset="0"/>
                            <a:cs typeface="Times New Roman"/>
                          </a:rPr>
                          <m:t>𝑞</m:t>
                        </m:r>
                      </m:e>
                    </m:d>
                  </m:oMath>
                </a14:m>
                <a:endParaRPr lang="en-US" baseline="-25000"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r>
                      <a:rPr lang="en-US" i="1" dirty="0">
                        <a:latin typeface="Cambria Math" panose="02040503050406030204" pitchFamily="18" charset="0"/>
                        <a:cs typeface="Times New Roman"/>
                      </a:rPr>
                      <m:t>=</m:t>
                    </m:r>
                    <m:d>
                      <m:dPr>
                        <m:begChr m:val="{"/>
                        <m:endChr m:val="}"/>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To achieve </a:t>
                </a:r>
                <a14:m>
                  <m:oMath xmlns:m="http://schemas.openxmlformats.org/officeDocument/2006/math">
                    <m:r>
                      <a:rPr lang="en-US" i="1" dirty="0" smtClean="0">
                        <a:latin typeface="Cambria Math" panose="02040503050406030204" pitchFamily="18" charset="0"/>
                        <a:cs typeface="Times New Roman"/>
                      </a:rPr>
                      <m:t>𝑔</m:t>
                    </m:r>
                  </m:oMath>
                </a14:m>
                <a:r>
                  <a:rPr lang="en-US" dirty="0">
                    <a:cs typeface="Times New Roman"/>
                  </a:rPr>
                  <a:t>, must achieve </a:t>
                </a:r>
                <a14:m>
                  <m:oMath xmlns:m="http://schemas.openxmlformats.org/officeDocument/2006/math">
                    <m:r>
                      <a:rPr lang="en-US"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ea typeface="ＭＳ ゴシック"/>
                        <a:cs typeface="Times New Roman Regular" charset="0"/>
                      </a:rPr>
                      <m:t>∧</m:t>
                    </m:r>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ea typeface="ＭＳ ゴシック"/>
                        <a:cs typeface="Times New Roman Regular" charset="0"/>
                      </a:rPr>
                      <m:t>∧</m:t>
                    </m:r>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m:t>
                    </m:r>
                  </m:oMath>
                </a14:m>
                <a:endParaRPr lang="en-US" dirty="0">
                  <a:cs typeface="Times New Roman"/>
                </a:endParaRPr>
              </a:p>
              <a:p>
                <a:pPr lvl="2"/>
                <a:r>
                  <a:rPr lang="en-US" dirty="0">
                    <a:cs typeface="Times New Roman"/>
                  </a:rPr>
                  <a:t>Same as </a:t>
                </a:r>
                <a14:m>
                  <m:oMath xmlns:m="http://schemas.openxmlformats.org/officeDocument/2006/math">
                    <m:r>
                      <a:rPr lang="en-US"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d>
                      <m:dPr>
                        <m:ctrlPr>
                          <a:rPr lang="en-US" b="0" i="1" dirty="0">
                            <a:latin typeface="Cambria Math" panose="02040503050406030204" pitchFamily="18" charset="0"/>
                            <a:ea typeface="ＭＳ ゴシック"/>
                            <a:cs typeface="Times New Roman"/>
                          </a:rPr>
                        </m:ctrlPr>
                      </m:dPr>
                      <m:e>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baseline="-25000"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Landmarks:</a:t>
                </a:r>
              </a:p>
              <a:p>
                <a:pPr lvl="2"/>
                <a14:m>
                  <m:oMath xmlns:m="http://schemas.openxmlformats.org/officeDocument/2006/math">
                    <m:r>
                      <a:rPr lang="en-US" i="1" dirty="0" smtClean="0">
                        <a:latin typeface="Cambria Math" panose="02040503050406030204" pitchFamily="18" charset="0"/>
                        <a:cs typeface="Times New Roman"/>
                      </a:rPr>
                      <m:t>𝑞</m:t>
                    </m:r>
                  </m:oMath>
                </a14:m>
                <a:endParaRPr lang="en-US" dirty="0">
                  <a:cs typeface="Times New Roman"/>
                </a:endParaRPr>
              </a:p>
              <a:p>
                <a:pPr lvl="2"/>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oMath>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257" t="-1657" r="-114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4" name="Oval 193"/>
              <p:cNvSpPr/>
              <p:nvPr/>
            </p:nvSpPr>
            <p:spPr bwMode="auto">
              <a:xfrm>
                <a:off x="9582150" y="4032205"/>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𝑔</m:t>
                      </m:r>
                    </m:oMath>
                  </m:oMathPara>
                </a14:m>
                <a:endParaRPr lang="en-US" sz="2000" i="1" baseline="-25000" dirty="0">
                  <a:solidFill>
                    <a:srgbClr val="081D58"/>
                  </a:solidFill>
                  <a:latin typeface="Times New Roman"/>
                  <a:cs typeface="Times New Roman"/>
                </a:endParaRPr>
              </a:p>
            </p:txBody>
          </p:sp>
        </mc:Choice>
        <mc:Fallback xmlns="">
          <p:sp>
            <p:nvSpPr>
              <p:cNvPr id="194" name="Oval 193"/>
              <p:cNvSpPr>
                <a:spLocks noRot="1" noChangeAspect="1" noMove="1" noResize="1" noEditPoints="1" noAdjustHandles="1" noChangeArrowheads="1" noChangeShapeType="1" noTextEdit="1"/>
              </p:cNvSpPr>
              <p:nvPr/>
            </p:nvSpPr>
            <p:spPr bwMode="auto">
              <a:xfrm>
                <a:off x="9582150" y="4032205"/>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96" name="Straight Arrow Connector 195"/>
          <p:cNvCxnSpPr>
            <a:stCxn id="6" idx="3"/>
            <a:endCxn id="194" idx="3"/>
          </p:cNvCxnSpPr>
          <p:nvPr/>
        </p:nvCxnSpPr>
        <p:spPr bwMode="auto">
          <a:xfrm flipV="1">
            <a:off x="8894661" y="4422451"/>
            <a:ext cx="754445" cy="509297"/>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198" name="Straight Arrow Connector 197"/>
          <p:cNvCxnSpPr>
            <a:stCxn id="199" idx="3"/>
            <a:endCxn id="194" idx="1"/>
          </p:cNvCxnSpPr>
          <p:nvPr/>
        </p:nvCxnSpPr>
        <p:spPr bwMode="auto">
          <a:xfrm>
            <a:off x="8888697" y="3652024"/>
            <a:ext cx="760409" cy="44713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mc:AlternateContent xmlns:mc="http://schemas.openxmlformats.org/markup-compatibility/2006" xmlns:a14="http://schemas.microsoft.com/office/drawing/2010/main">
        <mc:Choice Requires="a14">
          <p:sp>
            <p:nvSpPr>
              <p:cNvPr id="6" name="Rectangle 5"/>
              <p:cNvSpPr/>
              <p:nvPr/>
            </p:nvSpPr>
            <p:spPr bwMode="auto">
              <a:xfrm>
                <a:off x="8516360" y="4758334"/>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de-DE"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8516360" y="4758334"/>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9" name="Rectangle 198"/>
              <p:cNvSpPr/>
              <p:nvPr/>
            </p:nvSpPr>
            <p:spPr bwMode="auto">
              <a:xfrm>
                <a:off x="8516360" y="3478611"/>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de-DE"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99" name="Rectangle 198"/>
              <p:cNvSpPr>
                <a:spLocks noRot="1" noChangeAspect="1" noMove="1" noResize="1" noEditPoints="1" noAdjustHandles="1" noChangeArrowheads="1" noChangeShapeType="1" noTextEdit="1"/>
              </p:cNvSpPr>
              <p:nvPr/>
            </p:nvSpPr>
            <p:spPr bwMode="auto">
              <a:xfrm>
                <a:off x="8516360" y="3478611"/>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0" name="Oval 199"/>
              <p:cNvSpPr/>
              <p:nvPr/>
            </p:nvSpPr>
            <p:spPr bwMode="auto">
              <a:xfrm>
                <a:off x="7384438" y="27871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1</m:t>
                          </m:r>
                        </m:sub>
                      </m:sSub>
                    </m:oMath>
                  </m:oMathPara>
                </a14:m>
                <a:endParaRPr lang="en-US" sz="2000" baseline="-25000" dirty="0">
                  <a:solidFill>
                    <a:srgbClr val="081D58"/>
                  </a:solidFill>
                  <a:latin typeface="Times New Roman"/>
                  <a:cs typeface="Times New Roman"/>
                </a:endParaRPr>
              </a:p>
            </p:txBody>
          </p:sp>
        </mc:Choice>
        <mc:Fallback xmlns="">
          <p:sp>
            <p:nvSpPr>
              <p:cNvPr id="200" name="Oval 199"/>
              <p:cNvSpPr>
                <a:spLocks noRot="1" noChangeAspect="1" noMove="1" noResize="1" noEditPoints="1" noAdjustHandles="1" noChangeArrowheads="1" noChangeShapeType="1" noTextEdit="1"/>
              </p:cNvSpPr>
              <p:nvPr/>
            </p:nvSpPr>
            <p:spPr bwMode="auto">
              <a:xfrm>
                <a:off x="7384438" y="27871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1" name="Oval 200"/>
              <p:cNvSpPr/>
              <p:nvPr/>
            </p:nvSpPr>
            <p:spPr bwMode="auto">
              <a:xfrm>
                <a:off x="7384438" y="406684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𝑞</m:t>
                      </m:r>
                    </m:oMath>
                  </m:oMathPara>
                </a14:m>
                <a:endParaRPr lang="en-US" sz="2000" i="1" baseline="-25000" dirty="0">
                  <a:solidFill>
                    <a:srgbClr val="081D58"/>
                  </a:solidFill>
                  <a:latin typeface="Times New Roman"/>
                  <a:cs typeface="Times New Roman"/>
                </a:endParaRPr>
              </a:p>
            </p:txBody>
          </p:sp>
        </mc:Choice>
        <mc:Fallback xmlns="">
          <p:sp>
            <p:nvSpPr>
              <p:cNvPr id="201" name="Oval 200"/>
              <p:cNvSpPr>
                <a:spLocks noRot="1" noChangeAspect="1" noMove="1" noResize="1" noEditPoints="1" noAdjustHandles="1" noChangeArrowheads="1" noChangeShapeType="1" noTextEdit="1"/>
              </p:cNvSpPr>
              <p:nvPr/>
            </p:nvSpPr>
            <p:spPr bwMode="auto">
              <a:xfrm>
                <a:off x="7384438" y="4066844"/>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2" name="Oval 201"/>
              <p:cNvSpPr/>
              <p:nvPr/>
            </p:nvSpPr>
            <p:spPr bwMode="auto">
              <a:xfrm>
                <a:off x="7384438" y="53465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202" name="Oval 201"/>
              <p:cNvSpPr>
                <a:spLocks noRot="1" noChangeAspect="1" noMove="1" noResize="1" noEditPoints="1" noAdjustHandles="1" noChangeArrowheads="1" noChangeShapeType="1" noTextEdit="1"/>
              </p:cNvSpPr>
              <p:nvPr/>
            </p:nvSpPr>
            <p:spPr bwMode="auto">
              <a:xfrm>
                <a:off x="7384438" y="5346568"/>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03" name="Straight Arrow Connector 202"/>
          <p:cNvCxnSpPr>
            <a:stCxn id="200" idx="5"/>
            <a:endCxn id="199" idx="1"/>
          </p:cNvCxnSpPr>
          <p:nvPr/>
        </p:nvCxnSpPr>
        <p:spPr bwMode="auto">
          <a:xfrm>
            <a:off x="7774684" y="3177366"/>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4" name="Straight Arrow Connector 203"/>
          <p:cNvCxnSpPr>
            <a:stCxn id="201" idx="7"/>
            <a:endCxn id="199" idx="1"/>
          </p:cNvCxnSpPr>
          <p:nvPr/>
        </p:nvCxnSpPr>
        <p:spPr bwMode="auto">
          <a:xfrm flipV="1">
            <a:off x="7774684" y="3652025"/>
            <a:ext cx="741677" cy="481775"/>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5" name="Straight Arrow Connector 204"/>
          <p:cNvCxnSpPr>
            <a:stCxn id="201" idx="5"/>
            <a:endCxn id="6" idx="1"/>
          </p:cNvCxnSpPr>
          <p:nvPr/>
        </p:nvCxnSpPr>
        <p:spPr bwMode="auto">
          <a:xfrm>
            <a:off x="7774684" y="4457089"/>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6" name="Straight Arrow Connector 205"/>
          <p:cNvCxnSpPr>
            <a:stCxn id="202" idx="7"/>
            <a:endCxn id="6" idx="1"/>
          </p:cNvCxnSpPr>
          <p:nvPr/>
        </p:nvCxnSpPr>
        <p:spPr bwMode="auto">
          <a:xfrm flipV="1">
            <a:off x="7774684" y="4931747"/>
            <a:ext cx="741677" cy="48177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sp>
        <p:nvSpPr>
          <p:cNvPr id="8" name="Date Placeholder 7">
            <a:extLst>
              <a:ext uri="{FF2B5EF4-FFF2-40B4-BE49-F238E27FC236}">
                <a16:creationId xmlns:a16="http://schemas.microsoft.com/office/drawing/2014/main" id="{10D6EDE7-4BAF-E91E-6FF1-3DE6FB0FF867}"/>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B10C0A70-8574-62C8-471B-E1FDC00085A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9003A724-7228-B060-9028-DD4BA9C0E46E}"/>
              </a:ext>
            </a:extLst>
          </p:cNvPr>
          <p:cNvSpPr>
            <a:spLocks noGrp="1"/>
          </p:cNvSpPr>
          <p:nvPr>
            <p:ph type="sldNum" sz="quarter" idx="11"/>
          </p:nvPr>
        </p:nvSpPr>
        <p:spPr/>
        <p:txBody>
          <a:bodyPr/>
          <a:lstStyle/>
          <a:p>
            <a:fld id="{EB1502E6-D9AE-3544-B6D5-378AAA0B915F}" type="slidenum">
              <a:rPr lang="de-DE" altLang="de-DE" smtClean="0"/>
              <a:pPr/>
              <a:t>108</a:t>
            </a:fld>
            <a:endParaRPr lang="de-DE" altLang="de-DE" dirty="0"/>
          </a:p>
        </p:txBody>
      </p:sp>
    </p:spTree>
    <p:extLst>
      <p:ext uri="{BB962C8B-B14F-4D97-AF65-F5344CB8AC3E}">
        <p14:creationId xmlns:p14="http://schemas.microsoft.com/office/powerpoint/2010/main" val="25499028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85000" lnSpcReduction="20000"/>
              </a:bodyPr>
              <a:lstStyle/>
              <a:p>
                <a:r>
                  <a:rPr lang="en-US" dirty="0"/>
                  <a:t>Suppose goal is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𝑘</m:t>
                            </m:r>
                          </m:sub>
                        </m:sSub>
                      </m:e>
                    </m:d>
                  </m:oMath>
                </a14:m>
                <a:endParaRPr lang="en-US" dirty="0">
                  <a:cs typeface="Times New Roman"/>
                </a:endParaRPr>
              </a:p>
              <a:p>
                <a:pPr lvl="1"/>
                <a:r>
                  <a:rPr lang="en-US" dirty="0">
                    <a:cs typeface="Times New Roman"/>
                  </a:rPr>
                  <a:t>Trivially, e</a:t>
                </a:r>
                <a:r>
                  <a:rPr lang="en-US" dirty="0"/>
                  <a:t>very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𝑔</m:t>
                        </m:r>
                      </m:e>
                      <m:sub>
                        <m:r>
                          <a:rPr lang="de-DE" b="0" i="1" dirty="0" smtClean="0">
                            <a:latin typeface="Cambria Math" panose="02040503050406030204" pitchFamily="18" charset="0"/>
                          </a:rPr>
                          <m:t>𝑖</m:t>
                        </m:r>
                      </m:sub>
                    </m:sSub>
                  </m:oMath>
                </a14:m>
                <a:r>
                  <a:rPr lang="en-US" i="1" dirty="0"/>
                  <a:t> </a:t>
                </a:r>
                <a:r>
                  <a:rPr lang="en-US" dirty="0"/>
                  <a:t>is a landmark</a:t>
                </a:r>
              </a:p>
              <a:p>
                <a:r>
                  <a:rPr lang="en-US" dirty="0"/>
                  <a:t>Suppose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i="1" dirty="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d>
                      <m:dPr>
                        <m:ctrlPr>
                          <a:rPr lang="de-DE" b="0" i="1" dirty="0" smtClean="0">
                            <a:latin typeface="Cambria Math" panose="02040503050406030204" pitchFamily="18" charset="0"/>
                            <a:cs typeface="Times New Roman"/>
                          </a:rPr>
                        </m:ctrlPr>
                      </m:dPr>
                      <m:e>
                        <m:r>
                          <a:rPr lang="ro-RO" i="1" dirty="0" smtClean="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ro-RO" dirty="0">
                  <a:cs typeface="Times New Roman"/>
                </a:endParaRPr>
              </a:p>
              <a:p>
                <a:pPr lvl="1"/>
                <a:r>
                  <a:rPr lang="en-US" dirty="0">
                    <a:cs typeface="Times New Roman"/>
                  </a:rPr>
                  <a:t>Two actions can achieve </a:t>
                </a:r>
                <a:r>
                  <a:rPr lang="en-US" i="1" dirty="0"/>
                  <a:t>g</a:t>
                </a:r>
                <a:r>
                  <a:rPr lang="en-US" baseline="-25000" dirty="0"/>
                  <a:t>1</a:t>
                </a:r>
                <a:r>
                  <a:rPr lang="en-US" dirty="0">
                    <a:cs typeface="Times New Roman"/>
                  </a:rPr>
                  <a:t>:</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3,</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r>
                  <a:rPr lang="en-US" dirty="0"/>
                  <a:t> </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2,</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endParaRPr lang="en-US" dirty="0"/>
              </a:p>
              <a:p>
                <a:pPr lvl="1"/>
                <a:r>
                  <a:rPr lang="en-US" dirty="0">
                    <a:cs typeface="Times New Roman"/>
                  </a:rPr>
                  <a:t>Preconditions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3</m:t>
                    </m:r>
                  </m:oMath>
                </a14:m>
                <a:r>
                  <a:rPr lang="ro-RO" dirty="0">
                    <a:solidFill>
                      <a:srgbClr val="FFC000"/>
                    </a:solidFill>
                    <a:cs typeface="Times New Roman"/>
                  </a:rPr>
                  <a:t>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2</m:t>
                    </m:r>
                  </m:oMath>
                </a14:m>
                <a:endParaRPr lang="en-US" dirty="0">
                  <a:solidFill>
                    <a:srgbClr val="FFC000"/>
                  </a:solidFill>
                  <a:cs typeface="Times New Roman"/>
                </a:endParaRPr>
              </a:p>
              <a:p>
                <a:r>
                  <a:rPr lang="en-US" dirty="0">
                    <a:cs typeface="Times New Roman"/>
                  </a:rPr>
                  <a:t>New landmark: </a:t>
                </a:r>
                <a14:m>
                  <m:oMath xmlns:m="http://schemas.openxmlformats.org/officeDocument/2006/math">
                    <m:sSup>
                      <m:sSupPr>
                        <m:ctrlPr>
                          <a:rPr lang="en-US" i="1" dirty="0">
                            <a:latin typeface="Cambria Math" panose="02040503050406030204" pitchFamily="18" charset="0"/>
                          </a:rPr>
                        </m:ctrlPr>
                      </m:sSupPr>
                      <m:e>
                        <m:r>
                          <a:rPr lang="el-GR" i="1" dirty="0" smtClean="0">
                            <a:latin typeface="Cambria Math" panose="02040503050406030204" pitchFamily="18" charset="0"/>
                          </a:rPr>
                          <m:t>𝜑</m:t>
                        </m:r>
                      </m:e>
                      <m:sup>
                        <m:r>
                          <a:rPr lang="en-US" i="1" dirty="0">
                            <a:latin typeface="Cambria Math" panose="02040503050406030204" pitchFamily="18" charset="0"/>
                          </a:rPr>
                          <m:t>′</m:t>
                        </m:r>
                      </m:sup>
                    </m:sSup>
                    <m:r>
                      <a:rPr lang="en-US" i="1" dirty="0">
                        <a:latin typeface="Cambria Math" panose="02040503050406030204" pitchFamily="18" charset="0"/>
                      </a:rPr>
                      <m:t>=</m:t>
                    </m:r>
                  </m:oMath>
                </a14:m>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de-DE" b="0" i="1" dirty="0" smtClean="0">
                              <a:latin typeface="Cambria Math" panose="02040503050406030204" pitchFamily="18" charset="0"/>
                            </a:rPr>
                          </m:ctrlPr>
                        </m:dPr>
                        <m:e>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3∨</m:t>
                          </m:r>
                          <m:r>
                            <a:rPr lang="ro-RO" i="1" dirty="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2</m:t>
                          </m:r>
                        </m:e>
                      </m:d>
                    </m:oMath>
                  </m:oMathPara>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2797" t="-310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8939CA8-3BFD-9746-A8C9-1BB772BF74EC}"/>
                  </a:ext>
                </a:extLst>
              </p:cNvPr>
              <p:cNvSpPr>
                <a:spLocks noGrp="1"/>
              </p:cNvSpPr>
              <p:nvPr>
                <p:ph sz="half" idx="2"/>
              </p:nvPr>
            </p:nvSpPr>
            <p:spPr/>
            <p:txBody>
              <a:bodyPr>
                <a:normAutofit fontScale="85000" lnSpcReduction="20000"/>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endParaRPr lang="en-GB" dirty="0"/>
              </a:p>
            </p:txBody>
          </p:sp>
        </mc:Choice>
        <mc:Fallback xmlns="">
          <p:sp>
            <p:nvSpPr>
              <p:cNvPr id="5" name="Content Placeholder 4">
                <a:extLst>
                  <a:ext uri="{FF2B5EF4-FFF2-40B4-BE49-F238E27FC236}">
                    <a16:creationId xmlns:a16="http://schemas.microsoft.com/office/drawing/2014/main" id="{38939CA8-3BFD-9746-A8C9-1BB772BF74EC}"/>
                  </a:ext>
                </a:extLst>
              </p:cNvPr>
              <p:cNvSpPr>
                <a:spLocks noGrp="1" noRot="1" noChangeAspect="1" noMove="1" noResize="1" noEditPoints="1" noAdjustHandles="1" noChangeArrowheads="1" noChangeShapeType="1" noTextEdit="1"/>
              </p:cNvSpPr>
              <p:nvPr>
                <p:ph sz="half" idx="2"/>
              </p:nvPr>
            </p:nvSpPr>
            <p:spPr>
              <a:blipFill>
                <a:blip r:embed="rId3"/>
                <a:stretch>
                  <a:fillRect l="-2791"/>
                </a:stretch>
              </a:blipFill>
            </p:spPr>
            <p:txBody>
              <a:bodyPr/>
              <a:lstStyle/>
              <a:p>
                <a:r>
                  <a:rPr lang="en-DE">
                    <a:noFill/>
                  </a:rPr>
                  <a:t> </a:t>
                </a:r>
              </a:p>
            </p:txBody>
          </p:sp>
        </mc:Fallback>
      </mc:AlternateContent>
      <p:grpSp>
        <p:nvGrpSpPr>
          <p:cNvPr id="57" name="Group 56">
            <a:extLst>
              <a:ext uri="{FF2B5EF4-FFF2-40B4-BE49-F238E27FC236}">
                <a16:creationId xmlns:a16="http://schemas.microsoft.com/office/drawing/2014/main" id="{A44FB4FB-E708-8347-9877-7586D5A5ABA2}"/>
              </a:ext>
            </a:extLst>
          </p:cNvPr>
          <p:cNvGrpSpPr/>
          <p:nvPr/>
        </p:nvGrpSpPr>
        <p:grpSpPr>
          <a:xfrm>
            <a:off x="7265988" y="3585506"/>
            <a:ext cx="3792268" cy="1975637"/>
            <a:chOff x="821024" y="4395049"/>
            <a:chExt cx="4213631" cy="2195152"/>
          </a:xfrm>
        </p:grpSpPr>
        <p:sp>
          <p:nvSpPr>
            <p:cNvPr id="58" name="Rectangle 891">
              <a:extLst>
                <a:ext uri="{FF2B5EF4-FFF2-40B4-BE49-F238E27FC236}">
                  <a16:creationId xmlns:a16="http://schemas.microsoft.com/office/drawing/2014/main" id="{F7B9F45E-BDF1-4440-86EF-675F478EDCA2}"/>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9" name="Rectangle 891">
              <a:extLst>
                <a:ext uri="{FF2B5EF4-FFF2-40B4-BE49-F238E27FC236}">
                  <a16:creationId xmlns:a16="http://schemas.microsoft.com/office/drawing/2014/main" id="{55E46457-520B-604F-AB6E-C0319C5A5070}"/>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0" name="Group 59">
              <a:extLst>
                <a:ext uri="{FF2B5EF4-FFF2-40B4-BE49-F238E27FC236}">
                  <a16:creationId xmlns:a16="http://schemas.microsoft.com/office/drawing/2014/main" id="{BCB51677-FC86-DC48-866A-08DC3D3A31CF}"/>
                </a:ext>
              </a:extLst>
            </p:cNvPr>
            <p:cNvGrpSpPr/>
            <p:nvPr/>
          </p:nvGrpSpPr>
          <p:grpSpPr>
            <a:xfrm>
              <a:off x="1260662" y="5224162"/>
              <a:ext cx="1838582" cy="893728"/>
              <a:chOff x="1026717" y="2276718"/>
              <a:chExt cx="2553587" cy="1241288"/>
            </a:xfrm>
          </p:grpSpPr>
          <p:sp>
            <p:nvSpPr>
              <p:cNvPr id="102" name="Line 853">
                <a:extLst>
                  <a:ext uri="{FF2B5EF4-FFF2-40B4-BE49-F238E27FC236}">
                    <a16:creationId xmlns:a16="http://schemas.microsoft.com/office/drawing/2014/main" id="{93409144-9D21-434F-856C-2CDAD240AAC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03" name="Straight Connector 102">
                <a:extLst>
                  <a:ext uri="{FF2B5EF4-FFF2-40B4-BE49-F238E27FC236}">
                    <a16:creationId xmlns:a16="http://schemas.microsoft.com/office/drawing/2014/main" id="{B73F110C-1CD2-714D-871A-B82944F5CB68}"/>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a:extLst>
                  <a:ext uri="{FF2B5EF4-FFF2-40B4-BE49-F238E27FC236}">
                    <a16:creationId xmlns:a16="http://schemas.microsoft.com/office/drawing/2014/main" id="{9DECE01F-973C-D94C-BCB1-6948AE297DD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Freeform 860">
                <a:extLst>
                  <a:ext uri="{FF2B5EF4-FFF2-40B4-BE49-F238E27FC236}">
                    <a16:creationId xmlns:a16="http://schemas.microsoft.com/office/drawing/2014/main" id="{0E97DEE1-4ABF-484D-B873-0D2FDD48D2B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1" name="Line 853">
              <a:extLst>
                <a:ext uri="{FF2B5EF4-FFF2-40B4-BE49-F238E27FC236}">
                  <a16:creationId xmlns:a16="http://schemas.microsoft.com/office/drawing/2014/main" id="{0331294A-C2A8-4A46-BEB2-4FAE00686B34}"/>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2" name="Group 61">
              <a:extLst>
                <a:ext uri="{FF2B5EF4-FFF2-40B4-BE49-F238E27FC236}">
                  <a16:creationId xmlns:a16="http://schemas.microsoft.com/office/drawing/2014/main" id="{280C5E29-6D09-584E-A39D-1BC32FFC8D1B}"/>
                </a:ext>
              </a:extLst>
            </p:cNvPr>
            <p:cNvGrpSpPr/>
            <p:nvPr/>
          </p:nvGrpSpPr>
          <p:grpSpPr>
            <a:xfrm>
              <a:off x="3846905" y="5273812"/>
              <a:ext cx="1187750" cy="314160"/>
              <a:chOff x="4618723" y="2324921"/>
              <a:chExt cx="1649655" cy="436333"/>
            </a:xfrm>
          </p:grpSpPr>
          <p:sp>
            <p:nvSpPr>
              <p:cNvPr id="99" name="Freeform 860">
                <a:extLst>
                  <a:ext uri="{FF2B5EF4-FFF2-40B4-BE49-F238E27FC236}">
                    <a16:creationId xmlns:a16="http://schemas.microsoft.com/office/drawing/2014/main" id="{E00E6322-9AFC-9544-AA3B-A9782733DE7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0" name="Straight Connector 99">
                <a:extLst>
                  <a:ext uri="{FF2B5EF4-FFF2-40B4-BE49-F238E27FC236}">
                    <a16:creationId xmlns:a16="http://schemas.microsoft.com/office/drawing/2014/main" id="{E1E0E1CD-927B-D54E-93BF-4A329FEC3A4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Freeform 860">
                <a:extLst>
                  <a:ext uri="{FF2B5EF4-FFF2-40B4-BE49-F238E27FC236}">
                    <a16:creationId xmlns:a16="http://schemas.microsoft.com/office/drawing/2014/main" id="{4BE1FBF8-B63B-B449-83D9-8BF86C3C3763}"/>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3" name="Straight Connector 62">
              <a:extLst>
                <a:ext uri="{FF2B5EF4-FFF2-40B4-BE49-F238E27FC236}">
                  <a16:creationId xmlns:a16="http://schemas.microsoft.com/office/drawing/2014/main" id="{3A8EF368-A516-8D49-82C2-0E33D0AD45C7}"/>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Freeform 860">
              <a:extLst>
                <a:ext uri="{FF2B5EF4-FFF2-40B4-BE49-F238E27FC236}">
                  <a16:creationId xmlns:a16="http://schemas.microsoft.com/office/drawing/2014/main" id="{74DAB8B4-DF13-924B-9B3A-8DEB7D7416A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Freeform 860">
              <a:extLst>
                <a:ext uri="{FF2B5EF4-FFF2-40B4-BE49-F238E27FC236}">
                  <a16:creationId xmlns:a16="http://schemas.microsoft.com/office/drawing/2014/main" id="{1B1EF579-C085-6047-94E2-D293222F2D81}"/>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6" name="Line 853">
              <a:extLst>
                <a:ext uri="{FF2B5EF4-FFF2-40B4-BE49-F238E27FC236}">
                  <a16:creationId xmlns:a16="http://schemas.microsoft.com/office/drawing/2014/main" id="{E047B935-1A1D-254F-9791-3CEC0760163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7" name="Line 853">
              <a:extLst>
                <a:ext uri="{FF2B5EF4-FFF2-40B4-BE49-F238E27FC236}">
                  <a16:creationId xmlns:a16="http://schemas.microsoft.com/office/drawing/2014/main" id="{100DCE44-9B27-5B42-AF8D-3DC11508F6B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68" name="Line 853">
              <a:extLst>
                <a:ext uri="{FF2B5EF4-FFF2-40B4-BE49-F238E27FC236}">
                  <a16:creationId xmlns:a16="http://schemas.microsoft.com/office/drawing/2014/main" id="{3354BCC1-0805-B24F-88D2-020D26B63AF1}"/>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69" name="Group 68">
              <a:extLst>
                <a:ext uri="{FF2B5EF4-FFF2-40B4-BE49-F238E27FC236}">
                  <a16:creationId xmlns:a16="http://schemas.microsoft.com/office/drawing/2014/main" id="{92EA225C-A56B-6042-AE5A-76B502E70A69}"/>
                </a:ext>
              </a:extLst>
            </p:cNvPr>
            <p:cNvGrpSpPr/>
            <p:nvPr/>
          </p:nvGrpSpPr>
          <p:grpSpPr>
            <a:xfrm>
              <a:off x="2893449" y="4395049"/>
              <a:ext cx="1203321" cy="1021208"/>
              <a:chOff x="3906167" y="3324390"/>
              <a:chExt cx="1671281" cy="1418344"/>
            </a:xfrm>
            <a:solidFill>
              <a:srgbClr val="93D2FE"/>
            </a:solidFill>
          </p:grpSpPr>
          <p:sp>
            <p:nvSpPr>
              <p:cNvPr id="75" name="Oval 859">
                <a:extLst>
                  <a:ext uri="{FF2B5EF4-FFF2-40B4-BE49-F238E27FC236}">
                    <a16:creationId xmlns:a16="http://schemas.microsoft.com/office/drawing/2014/main" id="{EA3CC79A-EB2A-D241-9399-C3C1794474B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1">
                <a:extLst>
                  <a:ext uri="{FF2B5EF4-FFF2-40B4-BE49-F238E27FC236}">
                    <a16:creationId xmlns:a16="http://schemas.microsoft.com/office/drawing/2014/main" id="{44DAA816-8AAE-794D-8176-98EEEACDF9D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2">
                <a:extLst>
                  <a:ext uri="{FF2B5EF4-FFF2-40B4-BE49-F238E27FC236}">
                    <a16:creationId xmlns:a16="http://schemas.microsoft.com/office/drawing/2014/main" id="{C317E73B-0A76-E141-8746-365A606DDB8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5F88BD64-4FAA-9548-BBC2-F8AEF2CECA7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3">
                <a:extLst>
                  <a:ext uri="{FF2B5EF4-FFF2-40B4-BE49-F238E27FC236}">
                    <a16:creationId xmlns:a16="http://schemas.microsoft.com/office/drawing/2014/main" id="{266EAD89-65AD-A24F-B128-CF2CE196BD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0" name="Group 79">
                <a:extLst>
                  <a:ext uri="{FF2B5EF4-FFF2-40B4-BE49-F238E27FC236}">
                    <a16:creationId xmlns:a16="http://schemas.microsoft.com/office/drawing/2014/main" id="{C22E232C-02E9-C248-9A98-045F9ADB72C2}"/>
                  </a:ext>
                </a:extLst>
              </p:cNvPr>
              <p:cNvGrpSpPr/>
              <p:nvPr/>
            </p:nvGrpSpPr>
            <p:grpSpPr>
              <a:xfrm>
                <a:off x="3906167" y="4047050"/>
                <a:ext cx="1671281" cy="539042"/>
                <a:chOff x="1320274" y="4580303"/>
                <a:chExt cx="1671281" cy="467246"/>
              </a:xfrm>
              <a:grpFill/>
            </p:grpSpPr>
            <p:sp>
              <p:nvSpPr>
                <p:cNvPr id="95" name="Freeform 860">
                  <a:extLst>
                    <a:ext uri="{FF2B5EF4-FFF2-40B4-BE49-F238E27FC236}">
                      <a16:creationId xmlns:a16="http://schemas.microsoft.com/office/drawing/2014/main" id="{E458E2A4-EC40-9B4A-93CF-309BD15AE36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6" name="Rectangle 864">
                  <a:extLst>
                    <a:ext uri="{FF2B5EF4-FFF2-40B4-BE49-F238E27FC236}">
                      <a16:creationId xmlns:a16="http://schemas.microsoft.com/office/drawing/2014/main" id="{A260EF25-A006-0E40-87FE-973C6B41D3E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7" name="Freeform 865">
                  <a:extLst>
                    <a:ext uri="{FF2B5EF4-FFF2-40B4-BE49-F238E27FC236}">
                      <a16:creationId xmlns:a16="http://schemas.microsoft.com/office/drawing/2014/main" id="{A8F71BFC-B354-A14D-9C96-D22F4D60819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Freeform 866">
                  <a:extLst>
                    <a:ext uri="{FF2B5EF4-FFF2-40B4-BE49-F238E27FC236}">
                      <a16:creationId xmlns:a16="http://schemas.microsoft.com/office/drawing/2014/main" id="{518B990A-E365-3F41-BDE4-3DEF7DD6775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1" name="Group 80">
                <a:extLst>
                  <a:ext uri="{FF2B5EF4-FFF2-40B4-BE49-F238E27FC236}">
                    <a16:creationId xmlns:a16="http://schemas.microsoft.com/office/drawing/2014/main" id="{81A71236-DD50-A341-B46D-C1AACA40B75B}"/>
                  </a:ext>
                </a:extLst>
              </p:cNvPr>
              <p:cNvGrpSpPr/>
              <p:nvPr/>
            </p:nvGrpSpPr>
            <p:grpSpPr>
              <a:xfrm>
                <a:off x="4596370" y="3324390"/>
                <a:ext cx="552654" cy="1188720"/>
                <a:chOff x="1823226" y="3235632"/>
                <a:chExt cx="552654" cy="1188720"/>
              </a:xfrm>
              <a:grpFill/>
            </p:grpSpPr>
            <p:sp>
              <p:nvSpPr>
                <p:cNvPr id="82" name="Oval 878">
                  <a:extLst>
                    <a:ext uri="{FF2B5EF4-FFF2-40B4-BE49-F238E27FC236}">
                      <a16:creationId xmlns:a16="http://schemas.microsoft.com/office/drawing/2014/main" id="{9EA447A7-AC30-3242-A37D-D01EC83ECE9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3D1BFF-E0AA-0E49-A56A-D3EBB3E12E4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AB15354F-9F00-9D43-931B-F91DDB803EE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1">
                  <a:extLst>
                    <a:ext uri="{FF2B5EF4-FFF2-40B4-BE49-F238E27FC236}">
                      <a16:creationId xmlns:a16="http://schemas.microsoft.com/office/drawing/2014/main" id="{CCC69B88-A826-4D4C-88E6-D6EC09AE811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5AF2AB82-4AC9-204C-86B5-B269635D0C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6D1A4636-099E-3C47-92FC-AF5ABE039E4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F3F56EAA-D11A-E141-9780-8B1C22128D8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DD19E286-FB39-D84C-A495-457243E8A34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3510F98F-7333-7B43-8341-0C8D3CE7485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Line 884">
                  <a:extLst>
                    <a:ext uri="{FF2B5EF4-FFF2-40B4-BE49-F238E27FC236}">
                      <a16:creationId xmlns:a16="http://schemas.microsoft.com/office/drawing/2014/main" id="{FE3F1832-D772-224E-ABA6-F02B8A480A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2" name="Oval 885">
                  <a:extLst>
                    <a:ext uri="{FF2B5EF4-FFF2-40B4-BE49-F238E27FC236}">
                      <a16:creationId xmlns:a16="http://schemas.microsoft.com/office/drawing/2014/main" id="{DCCDF716-CFBB-B646-81E7-09639169C78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1">
                  <a:extLst>
                    <a:ext uri="{FF2B5EF4-FFF2-40B4-BE49-F238E27FC236}">
                      <a16:creationId xmlns:a16="http://schemas.microsoft.com/office/drawing/2014/main" id="{27308A9E-8C28-3A4C-AF1C-39C4276F923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E116FF39-A339-4F4B-85F8-2F7A25692C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0" name="Group 69">
              <a:extLst>
                <a:ext uri="{FF2B5EF4-FFF2-40B4-BE49-F238E27FC236}">
                  <a16:creationId xmlns:a16="http://schemas.microsoft.com/office/drawing/2014/main" id="{5BFFA58F-0EB9-4E42-A8C2-40D800C156F7}"/>
                </a:ext>
              </a:extLst>
            </p:cNvPr>
            <p:cNvGrpSpPr/>
            <p:nvPr/>
          </p:nvGrpSpPr>
          <p:grpSpPr>
            <a:xfrm>
              <a:off x="884857" y="6119126"/>
              <a:ext cx="538242" cy="388227"/>
              <a:chOff x="1012668" y="927184"/>
              <a:chExt cx="747559" cy="539203"/>
            </a:xfrm>
          </p:grpSpPr>
          <p:sp>
            <p:nvSpPr>
              <p:cNvPr id="71" name="Line 853">
                <a:extLst>
                  <a:ext uri="{FF2B5EF4-FFF2-40B4-BE49-F238E27FC236}">
                    <a16:creationId xmlns:a16="http://schemas.microsoft.com/office/drawing/2014/main" id="{A0DB1C9F-C3BF-8D4A-9CFD-AED97D972B4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2" name="Rectangle 876">
                <a:extLst>
                  <a:ext uri="{FF2B5EF4-FFF2-40B4-BE49-F238E27FC236}">
                    <a16:creationId xmlns:a16="http://schemas.microsoft.com/office/drawing/2014/main" id="{3AD77C97-2FF7-2D46-BA06-1126E201E3C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3" name="Rectangle 873">
                <a:extLst>
                  <a:ext uri="{FF2B5EF4-FFF2-40B4-BE49-F238E27FC236}">
                    <a16:creationId xmlns:a16="http://schemas.microsoft.com/office/drawing/2014/main" id="{118F3B22-D719-C948-A764-3B48492E683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4" name="Freeform 875">
                <a:extLst>
                  <a:ext uri="{FF2B5EF4-FFF2-40B4-BE49-F238E27FC236}">
                    <a16:creationId xmlns:a16="http://schemas.microsoft.com/office/drawing/2014/main" id="{9145C193-96F1-0948-B7E9-AA613EBB66F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F29C6AD2-D925-7B4C-A14D-BCA918A1E790}"/>
                  </a:ext>
                </a:extLst>
              </p:cNvPr>
              <p:cNvSpPr/>
              <p:nvPr/>
            </p:nvSpPr>
            <p:spPr>
              <a:xfrm>
                <a:off x="6523112" y="5583799"/>
                <a:ext cx="5308563" cy="369332"/>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i="1" dirty="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de-DE"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m:oMathPara>
                </a14:m>
                <a:endParaRPr lang="en-GB" dirty="0">
                  <a:latin typeface="Helvetica" pitchFamily="2" charset="0"/>
                </a:endParaRPr>
              </a:p>
            </p:txBody>
          </p:sp>
        </mc:Choice>
        <mc:Fallback xmlns="">
          <p:sp>
            <p:nvSpPr>
              <p:cNvPr id="106" name="Rectangle 105">
                <a:extLst>
                  <a:ext uri="{FF2B5EF4-FFF2-40B4-BE49-F238E27FC236}">
                    <a16:creationId xmlns:a16="http://schemas.microsoft.com/office/drawing/2014/main" id="{F29C6AD2-D925-7B4C-A14D-BCA918A1E790}"/>
                  </a:ext>
                </a:extLst>
              </p:cNvPr>
              <p:cNvSpPr>
                <a:spLocks noRot="1" noChangeAspect="1" noMove="1" noResize="1" noEditPoints="1" noAdjustHandles="1" noChangeArrowheads="1" noChangeShapeType="1" noTextEdit="1"/>
              </p:cNvSpPr>
              <p:nvPr/>
            </p:nvSpPr>
            <p:spPr>
              <a:xfrm>
                <a:off x="6523112" y="5583799"/>
                <a:ext cx="5308563" cy="369332"/>
              </a:xfrm>
              <a:prstGeom prst="rect">
                <a:avLst/>
              </a:prstGeom>
              <a:blipFill>
                <a:blip r:embed="rId4"/>
                <a:stretch>
                  <a:fillRect b="-13333"/>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BE9A1510-24BF-2263-58B3-C6FF71631C2C}"/>
              </a:ext>
            </a:extLst>
          </p:cNvPr>
          <p:cNvSpPr>
            <a:spLocks noGrp="1"/>
          </p:cNvSpPr>
          <p:nvPr>
            <p:ph type="dt" sz="half" idx="13"/>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1EE6420C-C93A-4C5F-AD16-7E904E49A5F7}"/>
              </a:ext>
            </a:extLst>
          </p:cNvPr>
          <p:cNvSpPr>
            <a:spLocks noGrp="1"/>
          </p:cNvSpPr>
          <p:nvPr>
            <p:ph type="ftr" sz="quarter" idx="11"/>
          </p:nvPr>
        </p:nvSpPr>
        <p:spPr/>
        <p:txBody>
          <a:bodyPr/>
          <a:lstStyle/>
          <a:p>
            <a:pPr>
              <a:defRPr/>
            </a:pPr>
            <a:r>
              <a:rPr lang="de-DE" altLang="de-DE"/>
              <a:t>Marcel Gehrke</a:t>
            </a:r>
          </a:p>
        </p:txBody>
      </p:sp>
      <p:sp>
        <p:nvSpPr>
          <p:cNvPr id="10" name="Slide Number Placeholder 9">
            <a:extLst>
              <a:ext uri="{FF2B5EF4-FFF2-40B4-BE49-F238E27FC236}">
                <a16:creationId xmlns:a16="http://schemas.microsoft.com/office/drawing/2014/main" id="{1BAC144B-3BA3-B63E-6915-C3C1756CE11C}"/>
              </a:ext>
            </a:extLst>
          </p:cNvPr>
          <p:cNvSpPr>
            <a:spLocks noGrp="1"/>
          </p:cNvSpPr>
          <p:nvPr>
            <p:ph type="sldNum" sz="quarter" idx="12"/>
          </p:nvPr>
        </p:nvSpPr>
        <p:spPr/>
        <p:txBody>
          <a:bodyPr/>
          <a:lstStyle/>
          <a:p>
            <a:fld id="{64B4E222-6F86-BD49-9814-DB2FFE58B7CC}" type="slidenum">
              <a:rPr lang="de-DE" altLang="de-DE" smtClean="0"/>
              <a:pPr/>
              <a:t>109</a:t>
            </a:fld>
            <a:endParaRPr lang="de-DE" altLang="de-DE"/>
          </a:p>
        </p:txBody>
      </p:sp>
    </p:spTree>
    <p:extLst>
      <p:ext uri="{BB962C8B-B14F-4D97-AF65-F5344CB8AC3E}">
        <p14:creationId xmlns:p14="http://schemas.microsoft.com/office/powerpoint/2010/main" val="1882142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type="body" sz="quarter" idx="13"/>
          </p:nvPr>
        </p:nvSpPr>
        <p:spPr/>
        <p:txBody>
          <a:bodyPr>
            <a:normAutofit fontScale="92500" lnSpcReduction="20000"/>
          </a:bodyPr>
          <a:lstStyle/>
          <a:p>
            <a:r>
              <a:rPr lang="en-US" dirty="0"/>
              <a:t>Advantage of domain-specific representation:</a:t>
            </a:r>
          </a:p>
          <a:p>
            <a:pPr lvl="1"/>
            <a:r>
              <a:rPr lang="en-US" dirty="0"/>
              <a:t>Can choose whatever works best for that particular domain</a:t>
            </a:r>
          </a:p>
          <a:p>
            <a:r>
              <a:rPr lang="en-US" dirty="0"/>
              <a:t>Disadvantage: </a:t>
            </a:r>
          </a:p>
          <a:p>
            <a:pPr lvl="1"/>
            <a:r>
              <a:rPr lang="en-US" dirty="0"/>
              <a:t>For each new domain, need new representation and deliberation algorithms</a:t>
            </a:r>
          </a:p>
          <a:p>
            <a:r>
              <a:rPr lang="en-US" dirty="0"/>
              <a:t>Alternative: </a:t>
            </a:r>
            <a:r>
              <a:rPr lang="en-US" dirty="0">
                <a:solidFill>
                  <a:schemeClr val="accent1"/>
                </a:solidFill>
              </a:rPr>
              <a:t>domain-independent</a:t>
            </a:r>
            <a:r>
              <a:rPr lang="en-US" i="1" dirty="0"/>
              <a:t> </a:t>
            </a:r>
            <a:r>
              <a:rPr lang="en-US" dirty="0"/>
              <a:t>representation</a:t>
            </a:r>
          </a:p>
          <a:p>
            <a:pPr lvl="1"/>
            <a:r>
              <a:rPr lang="en-US" dirty="0"/>
              <a:t>Try to create a “standard format” that can be used for many different planning domains</a:t>
            </a:r>
          </a:p>
          <a:p>
            <a:pPr lvl="1"/>
            <a:r>
              <a:rPr lang="en-US" dirty="0"/>
              <a:t>Deliberation algorithms that work for anything in this format</a:t>
            </a:r>
          </a:p>
          <a:p>
            <a:r>
              <a:rPr lang="en-US" dirty="0">
                <a:solidFill>
                  <a:schemeClr val="accent1"/>
                </a:solidFill>
              </a:rPr>
              <a:t>State-variable</a:t>
            </a:r>
            <a:r>
              <a:rPr lang="en-US" dirty="0"/>
              <a:t> representation</a:t>
            </a:r>
          </a:p>
          <a:p>
            <a:pPr lvl="1"/>
            <a:r>
              <a:rPr lang="en-US" dirty="0"/>
              <a:t>Simple formats for describing states and actions</a:t>
            </a:r>
          </a:p>
          <a:p>
            <a:pPr lvl="1"/>
            <a:r>
              <a:rPr lang="en-US" dirty="0"/>
              <a:t>Limited representational capability but easy to compute, easy to reason about</a:t>
            </a:r>
          </a:p>
          <a:p>
            <a:pPr lvl="1"/>
            <a:r>
              <a:rPr lang="en-US" dirty="0"/>
              <a:t>Domain-independent search algorithms and heuristic functions that can be used in all state-variable planning problems</a:t>
            </a:r>
          </a:p>
        </p:txBody>
      </p:sp>
      <p:sp>
        <p:nvSpPr>
          <p:cNvPr id="7" name="Date Placeholder 6">
            <a:extLst>
              <a:ext uri="{FF2B5EF4-FFF2-40B4-BE49-F238E27FC236}">
                <a16:creationId xmlns:a16="http://schemas.microsoft.com/office/drawing/2014/main" id="{442AA0E1-7C54-9482-C0E0-86867C899551}"/>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AFE4B537-F618-E45E-ACC6-DF2CE9ADD1F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DD8E1974-94A8-BE81-04CC-9C5CD801DA08}"/>
              </a:ext>
            </a:extLst>
          </p:cNvPr>
          <p:cNvSpPr>
            <a:spLocks noGrp="1"/>
          </p:cNvSpPr>
          <p:nvPr>
            <p:ph type="sldNum" sz="quarter" idx="11"/>
          </p:nvPr>
        </p:nvSpPr>
        <p:spPr/>
        <p:txBody>
          <a:bodyPr/>
          <a:lstStyle/>
          <a:p>
            <a:fld id="{EB1502E6-D9AE-3544-B6D5-378AAA0B915F}" type="slidenum">
              <a:rPr lang="de-DE" altLang="de-DE" smtClean="0"/>
              <a:pPr/>
              <a:t>11</a:t>
            </a:fld>
            <a:endParaRPr lang="de-DE" altLang="de-DE" dirty="0"/>
          </a:p>
        </p:txBody>
      </p:sp>
    </p:spTree>
    <p:extLst>
      <p:ext uri="{BB962C8B-B14F-4D97-AF65-F5344CB8AC3E}">
        <p14:creationId xmlns:p14="http://schemas.microsoft.com/office/powerpoint/2010/main" val="39209465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8" name="Text Placeholder 7">
            <a:extLst>
              <a:ext uri="{FF2B5EF4-FFF2-40B4-BE49-F238E27FC236}">
                <a16:creationId xmlns:a16="http://schemas.microsoft.com/office/drawing/2014/main" id="{DB399231-0C64-793C-C096-DAD686EA64C4}"/>
              </a:ext>
            </a:extLst>
          </p:cNvPr>
          <p:cNvSpPr>
            <a:spLocks noGrp="1"/>
          </p:cNvSpPr>
          <p:nvPr>
            <p:ph type="body" sz="quarter" idx="13"/>
          </p:nvPr>
        </p:nvSpPr>
        <p:spPr/>
        <p:txBody>
          <a:bodyPr/>
          <a:lstStyle/>
          <a:p>
            <a:endParaRPr lang="en-DE"/>
          </a:p>
        </p:txBody>
      </p:sp>
      <p:sp>
        <p:nvSpPr>
          <p:cNvPr id="34" name="Oval 33"/>
          <p:cNvSpPr/>
          <p:nvPr/>
        </p:nvSpPr>
        <p:spPr bwMode="auto">
          <a:xfrm>
            <a:off x="1939182" y="3175154"/>
            <a:ext cx="914400" cy="999065"/>
          </a:xfrm>
          <a:prstGeom prst="ellipse">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81D58"/>
              </a:solidFill>
              <a:latin typeface="Times New Roman"/>
              <a:cs typeface="Times New Roman"/>
            </a:endParaRPr>
          </a:p>
        </p:txBody>
      </p:sp>
      <p:grpSp>
        <p:nvGrpSpPr>
          <p:cNvPr id="15" name="Group 14">
            <a:extLst>
              <a:ext uri="{FF2B5EF4-FFF2-40B4-BE49-F238E27FC236}">
                <a16:creationId xmlns:a16="http://schemas.microsoft.com/office/drawing/2014/main" id="{218EA6C8-26D0-7445-AD37-C5D27FC2E0F9}"/>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31" name="Oval 30"/>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2" name="Straight Arrow Connector 31"/>
            <p:cNvCxnSpPr>
              <a:stCxn id="35" idx="3"/>
              <a:endCxn id="3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p:cNvCxnSpPr>
              <a:stCxn id="36" idx="3"/>
              <a:endCxn id="3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35" name="Rectangle 34"/>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35" name="Rectangle 34"/>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36" name="Rectangle 35"/>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37" name="Oval 36"/>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38" name="Oval 37"/>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39" name="Oval 38"/>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0" name="Straight Arrow Connector 39"/>
            <p:cNvCxnSpPr>
              <a:stCxn id="37" idx="6"/>
              <a:endCxn id="3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1" name="Straight Arrow Connector 40"/>
            <p:cNvCxnSpPr>
              <a:cxnSpLocks/>
              <a:stCxn id="38" idx="6"/>
              <a:endCxn id="3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2" name="Straight Arrow Connector 41"/>
            <p:cNvCxnSpPr>
              <a:cxnSpLocks/>
              <a:stCxn id="44" idx="6"/>
              <a:endCxn id="3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3" name="Straight Arrow Connector 42"/>
            <p:cNvCxnSpPr>
              <a:stCxn id="39" idx="6"/>
              <a:endCxn id="3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4" name="Oval 43"/>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44" name="Oval 43"/>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46" name="Oval 45"/>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7" name="Straight Arrow Connector 46"/>
            <p:cNvCxnSpPr>
              <a:cxnSpLocks/>
              <a:stCxn id="49" idx="6"/>
              <a:endCxn id="45"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8" name="Straight Arrow Connector 47"/>
            <p:cNvCxnSpPr>
              <a:cxnSpLocks/>
              <a:stCxn id="46" idx="6"/>
              <a:endCxn id="45"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9" name="Oval 48"/>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49" name="Oval 48"/>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p:cNvCxnSpPr>
              <a:cxnSpLocks/>
              <a:stCxn id="45" idx="3"/>
              <a:endCxn id="3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28" name="Rectangle 27">
            <a:extLst>
              <a:ext uri="{FF2B5EF4-FFF2-40B4-BE49-F238E27FC236}">
                <a16:creationId xmlns:a16="http://schemas.microsoft.com/office/drawing/2014/main" id="{1295C50B-645A-0E4C-8612-A26596C0289B}"/>
              </a:ext>
            </a:extLst>
          </p:cNvPr>
          <p:cNvSpPr/>
          <p:nvPr/>
        </p:nvSpPr>
        <p:spPr>
          <a:xfrm>
            <a:off x="5862711" y="91219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27" name="Rectangle 26"/>
          <p:cNvSpPr>
            <a:spLocks noChangeAspect="1"/>
          </p:cNvSpPr>
          <p:nvPr/>
        </p:nvSpPr>
        <p:spPr bwMode="auto">
          <a:xfrm>
            <a:off x="6592655" y="2233141"/>
            <a:ext cx="2891027"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10C36-87C4-7A42-97A9-745BFAFA5FA5}"/>
                  </a:ext>
                </a:extLst>
              </p:cNvPr>
              <p:cNvSpPr txBox="1"/>
              <p:nvPr/>
            </p:nvSpPr>
            <p:spPr>
              <a:xfrm>
                <a:off x="3235235" y="4979384"/>
                <a:ext cx="2417650" cy="92333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Inputs: </a:t>
                </a:r>
              </a:p>
              <a:p>
                <a:pPr marL="285750" indent="-285750">
                  <a:buFont typeface="Arial" panose="020B0604020202020204" pitchFamily="34" charset="0"/>
                  <a:buChar char="•"/>
                </a:pPr>
                <a:r>
                  <a:rPr lang="en-US" dirty="0"/>
                  <a:t>Initial state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0</m:t>
                        </m:r>
                      </m:sub>
                    </m:sSub>
                  </m:oMath>
                </a14:m>
                <a:r>
                  <a:rPr lang="en-US" dirty="0"/>
                  <a:t>,</a:t>
                </a:r>
              </a:p>
              <a:p>
                <a:pPr marL="285750" indent="-285750">
                  <a:buFont typeface="Arial" panose="020B0604020202020204" pitchFamily="34" charset="0"/>
                  <a:buChar char="•"/>
                </a:pPr>
                <a:r>
                  <a:rPr lang="en-US" dirty="0"/>
                  <a:t>Set of goals atoms </a:t>
                </a:r>
                <a14:m>
                  <m:oMath xmlns:m="http://schemas.openxmlformats.org/officeDocument/2006/math">
                    <m:r>
                      <a:rPr lang="de-DE" i="1">
                        <a:latin typeface="Cambria Math" panose="02040503050406030204" pitchFamily="18" charset="0"/>
                      </a:rPr>
                      <m:t>𝑔</m:t>
                    </m:r>
                  </m:oMath>
                </a14:m>
                <a:endParaRPr lang="en-US" dirty="0"/>
              </a:p>
            </p:txBody>
          </p:sp>
        </mc:Choice>
        <mc:Fallback xmlns="">
          <p:sp>
            <p:nvSpPr>
              <p:cNvPr id="5" name="TextBox 4">
                <a:extLst>
                  <a:ext uri="{FF2B5EF4-FFF2-40B4-BE49-F238E27FC236}">
                    <a16:creationId xmlns:a16="http://schemas.microsoft.com/office/drawing/2014/main" id="{1CD10C36-87C4-7A42-97A9-745BFAFA5FA5}"/>
                  </a:ext>
                </a:extLst>
              </p:cNvPr>
              <p:cNvSpPr txBox="1">
                <a:spLocks noRot="1" noChangeAspect="1" noMove="1" noResize="1" noEditPoints="1" noAdjustHandles="1" noChangeArrowheads="1" noChangeShapeType="1" noTextEdit="1"/>
              </p:cNvSpPr>
              <p:nvPr/>
            </p:nvSpPr>
            <p:spPr>
              <a:xfrm>
                <a:off x="3235235" y="4979384"/>
                <a:ext cx="2417650" cy="923330"/>
              </a:xfrm>
              <a:prstGeom prst="rect">
                <a:avLst/>
              </a:prstGeom>
              <a:blipFill>
                <a:blip r:embed="rId12"/>
                <a:stretch>
                  <a:fillRect/>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EF206495-C5B9-57AE-FDF2-037B90A5F203}"/>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CEF9CB00-4041-3F65-1695-2037C7B0D36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B026712F-4201-5CC8-A0A4-411868D25C9A}"/>
              </a:ext>
            </a:extLst>
          </p:cNvPr>
          <p:cNvSpPr>
            <a:spLocks noGrp="1"/>
          </p:cNvSpPr>
          <p:nvPr>
            <p:ph type="sldNum" sz="quarter" idx="11"/>
          </p:nvPr>
        </p:nvSpPr>
        <p:spPr/>
        <p:txBody>
          <a:bodyPr/>
          <a:lstStyle/>
          <a:p>
            <a:fld id="{EB1502E6-D9AE-3544-B6D5-378AAA0B915F}" type="slidenum">
              <a:rPr lang="de-DE" altLang="de-DE" smtClean="0"/>
              <a:pPr/>
              <a:t>110</a:t>
            </a:fld>
            <a:endParaRPr lang="de-DE" altLang="de-DE" dirty="0"/>
          </a:p>
        </p:txBody>
      </p:sp>
    </p:spTree>
    <p:extLst>
      <p:ext uri="{BB962C8B-B14F-4D97-AF65-F5344CB8AC3E}">
        <p14:creationId xmlns:p14="http://schemas.microsoft.com/office/powerpoint/2010/main" val="6031779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7" name="Text Placeholder 6">
            <a:extLst>
              <a:ext uri="{FF2B5EF4-FFF2-40B4-BE49-F238E27FC236}">
                <a16:creationId xmlns:a16="http://schemas.microsoft.com/office/drawing/2014/main" id="{AB6A8520-0E15-43D3-3CE0-1C88C587AC96}"/>
              </a:ext>
            </a:extLst>
          </p:cNvPr>
          <p:cNvSpPr>
            <a:spLocks noGrp="1"/>
          </p:cNvSpPr>
          <p:nvPr>
            <p:ph type="body" sz="quarter" idx="13"/>
          </p:nvPr>
        </p:nvSpPr>
        <p:spPr/>
        <p:txBody>
          <a:bodyPr/>
          <a:lstStyle/>
          <a:p>
            <a:endParaRPr lang="en-DE"/>
          </a:p>
        </p:txBody>
      </p:sp>
      <mc:AlternateContent xmlns:mc="http://schemas.openxmlformats.org/markup-compatibility/2006" xmlns:a14="http://schemas.microsoft.com/office/drawing/2010/main">
        <mc:Choice Requires="a14">
          <p:sp>
            <p:nvSpPr>
              <p:cNvPr id="33" name="Rectangle 32"/>
              <p:cNvSpPr/>
              <p:nvPr/>
            </p:nvSpPr>
            <p:spPr>
              <a:xfrm>
                <a:off x="2238384" y="5483350"/>
                <a:ext cx="2069201" cy="36933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“relevant” actions </a:t>
                </a:r>
                <a14:m>
                  <m:oMath xmlns:m="http://schemas.openxmlformats.org/officeDocument/2006/math">
                    <m:r>
                      <a:rPr lang="en-US" i="1" dirty="0">
                        <a:latin typeface="Cambria Math" panose="02040503050406030204" pitchFamily="18" charset="0"/>
                        <a:cs typeface="Times New Roman"/>
                      </a:rPr>
                      <m:t>𝑅</m:t>
                    </m:r>
                  </m:oMath>
                </a14:m>
                <a:endParaRPr lang="en-US" dirty="0">
                  <a:cs typeface="Times New Roman"/>
                </a:endParaRPr>
              </a:p>
            </p:txBody>
          </p:sp>
        </mc:Choice>
        <mc:Fallback xmlns="">
          <p:sp>
            <p:nvSpPr>
              <p:cNvPr id="33" name="Rectangle 32"/>
              <p:cNvSpPr>
                <a:spLocks noRot="1" noChangeAspect="1" noMove="1" noResize="1" noEditPoints="1" noAdjustHandles="1" noChangeArrowheads="1" noChangeShapeType="1" noTextEdit="1"/>
              </p:cNvSpPr>
              <p:nvPr/>
            </p:nvSpPr>
            <p:spPr>
              <a:xfrm>
                <a:off x="2238384" y="5483350"/>
                <a:ext cx="2069201" cy="369332"/>
              </a:xfrm>
              <a:prstGeom prst="rect">
                <a:avLst/>
              </a:prstGeom>
              <a:blipFill>
                <a:blip r:embed="rId2"/>
                <a:stretch>
                  <a:fillRect/>
                </a:stretch>
              </a:blipFill>
              <a:ln/>
            </p:spPr>
            <p:txBody>
              <a:bodyPr/>
              <a:lstStyle/>
              <a:p>
                <a:r>
                  <a:rPr lang="en-DE">
                    <a:noFill/>
                  </a:rPr>
                  <a:t> </a:t>
                </a:r>
              </a:p>
            </p:txBody>
          </p:sp>
        </mc:Fallback>
      </mc:AlternateContent>
      <p:cxnSp>
        <p:nvCxnSpPr>
          <p:cNvPr id="37" name="Straight Arrow Connector 36">
            <a:extLst>
              <a:ext uri="{FF2B5EF4-FFF2-40B4-BE49-F238E27FC236}">
                <a16:creationId xmlns:a16="http://schemas.microsoft.com/office/drawing/2014/main" id="{E6A8CA51-5A25-6E47-8A03-36761328A6D0}"/>
              </a:ext>
            </a:extLst>
          </p:cNvPr>
          <p:cNvCxnSpPr>
            <a:cxnSpLocks/>
            <a:stCxn id="33" idx="1"/>
            <a:endCxn id="38" idx="2"/>
          </p:cNvCxnSpPr>
          <p:nvPr/>
        </p:nvCxnSpPr>
        <p:spPr>
          <a:xfrm flipH="1" flipV="1">
            <a:off x="1515598" y="5429021"/>
            <a:ext cx="722786" cy="238995"/>
          </a:xfrm>
          <a:prstGeom prst="straightConnector1">
            <a:avLst/>
          </a:prstGeom>
          <a:ln>
            <a:solidFill>
              <a:schemeClr val="accent6"/>
            </a:solidFill>
            <a:tailEnd type="arrow"/>
          </a:ln>
        </p:spPr>
        <p:style>
          <a:lnRef idx="2">
            <a:schemeClr val="accent4">
              <a:shade val="50000"/>
            </a:schemeClr>
          </a:lnRef>
          <a:fillRef idx="1">
            <a:schemeClr val="accent4"/>
          </a:fillRef>
          <a:effectRef idx="0">
            <a:schemeClr val="accent4"/>
          </a:effectRef>
          <a:fontRef idx="minor">
            <a:schemeClr val="lt1"/>
          </a:fontRef>
        </p:style>
      </p:cxnSp>
      <p:sp>
        <p:nvSpPr>
          <p:cNvPr id="30" name="Rectangle 29">
            <a:extLst>
              <a:ext uri="{FF2B5EF4-FFF2-40B4-BE49-F238E27FC236}">
                <a16:creationId xmlns:a16="http://schemas.microsoft.com/office/drawing/2014/main" id="{298B57C7-11B6-9C4F-BE18-2FE6D83CC33E}"/>
              </a:ext>
            </a:extLst>
          </p:cNvPr>
          <p:cNvSpPr/>
          <p:nvPr/>
        </p:nvSpPr>
        <p:spPr>
          <a:xfrm>
            <a:off x="5862711" y="91219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09D462DA-4B28-FB4F-A5B4-8476DB870187}"/>
              </a:ext>
            </a:extLst>
          </p:cNvPr>
          <p:cNvSpPr>
            <a:spLocks noChangeAspect="1"/>
          </p:cNvSpPr>
          <p:nvPr/>
        </p:nvSpPr>
        <p:spPr bwMode="auto">
          <a:xfrm>
            <a:off x="6592655" y="2767830"/>
            <a:ext cx="4115393"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p:grpSp>
        <p:nvGrpSpPr>
          <p:cNvPr id="15" name="Group 14">
            <a:extLst>
              <a:ext uri="{FF2B5EF4-FFF2-40B4-BE49-F238E27FC236}">
                <a16:creationId xmlns:a16="http://schemas.microsoft.com/office/drawing/2014/main" id="{65F32E52-A911-D444-940B-57505BAE657E}"/>
              </a:ext>
            </a:extLst>
          </p:cNvPr>
          <p:cNvGrpSpPr/>
          <p:nvPr/>
        </p:nvGrpSpPr>
        <p:grpSpPr>
          <a:xfrm>
            <a:off x="359625" y="1995023"/>
            <a:ext cx="2269004" cy="3662599"/>
            <a:chOff x="6552914" y="1817531"/>
            <a:chExt cx="2269004" cy="3662599"/>
          </a:xfrm>
        </p:grpSpPr>
        <p:sp>
          <p:nvSpPr>
            <p:cNvPr id="38" name="Rounded Rectangle 37">
              <a:extLst>
                <a:ext uri="{FF2B5EF4-FFF2-40B4-BE49-F238E27FC236}">
                  <a16:creationId xmlns:a16="http://schemas.microsoft.com/office/drawing/2014/main" id="{6D88B8A2-9676-2E40-9255-C6B195973C3C}"/>
                </a:ext>
              </a:extLst>
            </p:cNvPr>
            <p:cNvSpPr/>
            <p:nvPr/>
          </p:nvSpPr>
          <p:spPr>
            <a:xfrm>
              <a:off x="7431355" y="2046130"/>
              <a:ext cx="555064" cy="320539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C072A7A-589D-3643-9B19-BD0095EB06FB}"/>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D38FF8-2713-B14F-BFCF-D58127AD65D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42" name="Oval 41">
                    <a:extLst>
                      <a:ext uri="{FF2B5EF4-FFF2-40B4-BE49-F238E27FC236}">
                        <a16:creationId xmlns:a16="http://schemas.microsoft.com/office/drawing/2014/main" id="{C9D38FF8-2713-B14F-BFCF-D58127AD65D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CED455EE-F3D6-CF4E-89CD-160A445C59B8}"/>
                  </a:ext>
                </a:extLst>
              </p:cNvPr>
              <p:cNvCxnSpPr>
                <a:stCxn id="45" idx="3"/>
                <a:endCxn id="42" idx="2"/>
              </p:cNvCxnSpPr>
              <p:nvPr/>
            </p:nvCxnSpPr>
            <p:spPr bwMode="auto">
              <a:xfrm flipV="1">
                <a:off x="7899059" y="3560038"/>
                <a:ext cx="465659" cy="14240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44" name="Straight Arrow Connector 43">
                <a:extLst>
                  <a:ext uri="{FF2B5EF4-FFF2-40B4-BE49-F238E27FC236}">
                    <a16:creationId xmlns:a16="http://schemas.microsoft.com/office/drawing/2014/main" id="{75379BC3-0AF8-7241-AF0E-AC6B5FD0D88F}"/>
                  </a:ext>
                </a:extLst>
              </p:cNvPr>
              <p:cNvCxnSpPr>
                <a:stCxn id="46" idx="3"/>
                <a:endCxn id="42" idx="1"/>
              </p:cNvCxnSpPr>
              <p:nvPr/>
            </p:nvCxnSpPr>
            <p:spPr bwMode="auto">
              <a:xfrm>
                <a:off x="7893095" y="2430442"/>
                <a:ext cx="538578" cy="96795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AF505DE-7A84-D84F-B224-A3A859371B0B}"/>
                      </a:ext>
                    </a:extLst>
                  </p:cNvPr>
                  <p:cNvSpPr/>
                  <p:nvPr/>
                </p:nvSpPr>
                <p:spPr bwMode="auto">
                  <a:xfrm>
                    <a:off x="7520759" y="3529030"/>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a:extLst>
                      <a:ext uri="{FF2B5EF4-FFF2-40B4-BE49-F238E27FC236}">
                        <a16:creationId xmlns:a16="http://schemas.microsoft.com/office/drawing/2014/main" id="{0AF505DE-7A84-D84F-B224-A3A859371B0B}"/>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049CC5B-9384-1442-835E-22AF9FF9C7A5}"/>
                      </a:ext>
                    </a:extLst>
                  </p:cNvPr>
                  <p:cNvSpPr/>
                  <p:nvPr/>
                </p:nvSpPr>
                <p:spPr bwMode="auto">
                  <a:xfrm>
                    <a:off x="7520759" y="2257029"/>
                    <a:ext cx="372336"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46" name="Rectangle 45">
                    <a:extLst>
                      <a:ext uri="{FF2B5EF4-FFF2-40B4-BE49-F238E27FC236}">
                        <a16:creationId xmlns:a16="http://schemas.microsoft.com/office/drawing/2014/main" id="{3049CC5B-9384-1442-835E-22AF9FF9C7A5}"/>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0E28EEA-6609-ED4E-B75E-60308234948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7" name="Oval 46">
                    <a:extLst>
                      <a:ext uri="{FF2B5EF4-FFF2-40B4-BE49-F238E27FC236}">
                        <a16:creationId xmlns:a16="http://schemas.microsoft.com/office/drawing/2014/main" id="{A0E28EEA-6609-ED4E-B75E-60308234948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03EB1C1E-B3CC-EE4D-8F20-14BA1C5D188B}"/>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8" name="Oval 47">
                    <a:extLst>
                      <a:ext uri="{FF2B5EF4-FFF2-40B4-BE49-F238E27FC236}">
                        <a16:creationId xmlns:a16="http://schemas.microsoft.com/office/drawing/2014/main" id="{03EB1C1E-B3CC-EE4D-8F20-14BA1C5D188B}"/>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EC1DCFDF-B105-DA48-95D4-63B7531A7112}"/>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49" name="Oval 48">
                    <a:extLst>
                      <a:ext uri="{FF2B5EF4-FFF2-40B4-BE49-F238E27FC236}">
                        <a16:creationId xmlns:a16="http://schemas.microsoft.com/office/drawing/2014/main" id="{EC1DCFDF-B105-DA48-95D4-63B7531A7112}"/>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a:extLst>
                  <a:ext uri="{FF2B5EF4-FFF2-40B4-BE49-F238E27FC236}">
                    <a16:creationId xmlns:a16="http://schemas.microsoft.com/office/drawing/2014/main" id="{5DD9CC04-C6CA-524D-B4D2-E2B23BC93B52}"/>
                  </a:ext>
                </a:extLst>
              </p:cNvPr>
              <p:cNvCxnSpPr>
                <a:stCxn id="47"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6" name="Straight Arrow Connector 65">
                <a:extLst>
                  <a:ext uri="{FF2B5EF4-FFF2-40B4-BE49-F238E27FC236}">
                    <a16:creationId xmlns:a16="http://schemas.microsoft.com/office/drawing/2014/main" id="{3A77045A-F56A-B743-AD17-C652DE45D867}"/>
                  </a:ext>
                </a:extLst>
              </p:cNvPr>
              <p:cNvCxnSpPr>
                <a:cxnSpLocks/>
                <a:stCxn id="48"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B7088270-93BE-814C-9595-B55D7BB11ED4}"/>
                  </a:ext>
                </a:extLst>
              </p:cNvPr>
              <p:cNvCxnSpPr>
                <a:cxnSpLocks/>
                <a:stCxn id="69"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B3919AE3-ED8A-6742-A5E5-F109D787B9A5}"/>
                  </a:ext>
                </a:extLst>
              </p:cNvPr>
              <p:cNvCxnSpPr>
                <a:stCxn id="49"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7EE124EB-593C-5B42-B721-1CF0192BA9E9}"/>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69" name="Oval 68">
                    <a:extLst>
                      <a:ext uri="{FF2B5EF4-FFF2-40B4-BE49-F238E27FC236}">
                        <a16:creationId xmlns:a16="http://schemas.microsoft.com/office/drawing/2014/main" id="{7EE124EB-593C-5B42-B721-1CF0192BA9E9}"/>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BEF77792-07E0-7B48-81B9-38E13FC13598}"/>
                      </a:ext>
                    </a:extLst>
                  </p:cNvPr>
                  <p:cNvSpPr/>
                  <p:nvPr/>
                </p:nvSpPr>
                <p:spPr bwMode="auto">
                  <a:xfrm>
                    <a:off x="7520759" y="4872705"/>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70" name="Rectangle 69">
                    <a:extLst>
                      <a:ext uri="{FF2B5EF4-FFF2-40B4-BE49-F238E27FC236}">
                        <a16:creationId xmlns:a16="http://schemas.microsoft.com/office/drawing/2014/main" id="{BEF77792-07E0-7B48-81B9-38E13FC1359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E8EC047F-E415-7043-8048-3F1B2F2F542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71" name="Oval 70">
                    <a:extLst>
                      <a:ext uri="{FF2B5EF4-FFF2-40B4-BE49-F238E27FC236}">
                        <a16:creationId xmlns:a16="http://schemas.microsoft.com/office/drawing/2014/main" id="{E8EC047F-E415-7043-8048-3F1B2F2F542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2" name="Straight Arrow Connector 71">
                <a:extLst>
                  <a:ext uri="{FF2B5EF4-FFF2-40B4-BE49-F238E27FC236}">
                    <a16:creationId xmlns:a16="http://schemas.microsoft.com/office/drawing/2014/main" id="{EA97246C-FE07-6345-B657-B2FBEE269530}"/>
                  </a:ext>
                </a:extLst>
              </p:cNvPr>
              <p:cNvCxnSpPr>
                <a:cxnSpLocks/>
                <a:stCxn id="74" idx="6"/>
                <a:endCxn id="70" idx="1"/>
              </p:cNvCxnSpPr>
              <p:nvPr/>
            </p:nvCxnSpPr>
            <p:spPr bwMode="auto">
              <a:xfrm flipV="1">
                <a:off x="7010114" y="5046118"/>
                <a:ext cx="510645" cy="2829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73" name="Straight Arrow Connector 72">
                <a:extLst>
                  <a:ext uri="{FF2B5EF4-FFF2-40B4-BE49-F238E27FC236}">
                    <a16:creationId xmlns:a16="http://schemas.microsoft.com/office/drawing/2014/main" id="{C69746C1-5AA8-B646-B947-0B602802CF76}"/>
                  </a:ext>
                </a:extLst>
              </p:cNvPr>
              <p:cNvCxnSpPr>
                <a:cxnSpLocks/>
                <a:stCxn id="71" idx="6"/>
                <a:endCxn id="70" idx="1"/>
              </p:cNvCxnSpPr>
              <p:nvPr/>
            </p:nvCxnSpPr>
            <p:spPr bwMode="auto">
              <a:xfrm>
                <a:off x="7010114" y="4708261"/>
                <a:ext cx="510645" cy="337857"/>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8F715D10-6034-3945-8C15-CEEEBEF20894}"/>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74" name="Oval 73">
                    <a:extLst>
                      <a:ext uri="{FF2B5EF4-FFF2-40B4-BE49-F238E27FC236}">
                        <a16:creationId xmlns:a16="http://schemas.microsoft.com/office/drawing/2014/main" id="{8F715D10-6034-3945-8C15-CEEEBEF20894}"/>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5" name="Straight Arrow Connector 74">
                <a:extLst>
                  <a:ext uri="{FF2B5EF4-FFF2-40B4-BE49-F238E27FC236}">
                    <a16:creationId xmlns:a16="http://schemas.microsoft.com/office/drawing/2014/main" id="{6A14E4BC-CB32-E443-ACB7-548060643FC3}"/>
                  </a:ext>
                </a:extLst>
              </p:cNvPr>
              <p:cNvCxnSpPr>
                <a:cxnSpLocks/>
                <a:stCxn id="70" idx="3"/>
                <a:endCxn id="42" idx="3"/>
              </p:cNvCxnSpPr>
              <p:nvPr/>
            </p:nvCxnSpPr>
            <p:spPr bwMode="auto">
              <a:xfrm flipV="1">
                <a:off x="7899059" y="3721683"/>
                <a:ext cx="532614" cy="132443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grpSp>
      </p:grpSp>
      <p:sp>
        <p:nvSpPr>
          <p:cNvPr id="8" name="Date Placeholder 7">
            <a:extLst>
              <a:ext uri="{FF2B5EF4-FFF2-40B4-BE49-F238E27FC236}">
                <a16:creationId xmlns:a16="http://schemas.microsoft.com/office/drawing/2014/main" id="{D429859B-F81F-8EEC-2A35-8F528C034C24}"/>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9B132D4E-9DE1-5C57-A5EF-C90C118CD20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F2D105FB-8B4C-81D2-D9A0-B4515F5D51B7}"/>
              </a:ext>
            </a:extLst>
          </p:cNvPr>
          <p:cNvSpPr>
            <a:spLocks noGrp="1"/>
          </p:cNvSpPr>
          <p:nvPr>
            <p:ph type="sldNum" sz="quarter" idx="11"/>
          </p:nvPr>
        </p:nvSpPr>
        <p:spPr/>
        <p:txBody>
          <a:bodyPr/>
          <a:lstStyle/>
          <a:p>
            <a:fld id="{EB1502E6-D9AE-3544-B6D5-378AAA0B915F}" type="slidenum">
              <a:rPr lang="de-DE" altLang="de-DE" smtClean="0"/>
              <a:pPr/>
              <a:t>111</a:t>
            </a:fld>
            <a:endParaRPr lang="de-DE" altLang="de-DE" dirty="0"/>
          </a:p>
        </p:txBody>
      </p:sp>
    </p:spTree>
    <p:extLst>
      <p:ext uri="{BB962C8B-B14F-4D97-AF65-F5344CB8AC3E}">
        <p14:creationId xmlns:p14="http://schemas.microsoft.com/office/powerpoint/2010/main" val="1083012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7" name="Text Placeholder 6">
            <a:extLst>
              <a:ext uri="{FF2B5EF4-FFF2-40B4-BE49-F238E27FC236}">
                <a16:creationId xmlns:a16="http://schemas.microsoft.com/office/drawing/2014/main" id="{1247EE6E-EE1C-13AB-12B4-6E26A7B180A2}"/>
              </a:ext>
            </a:extLst>
          </p:cNvPr>
          <p:cNvSpPr>
            <a:spLocks noGrp="1"/>
          </p:cNvSpPr>
          <p:nvPr>
            <p:ph type="body" sz="quarter" idx="13"/>
          </p:nvPr>
        </p:nvSpPr>
        <p:spPr/>
        <p:txBody>
          <a:bodyPr/>
          <a:lstStyle/>
          <a:p>
            <a:endParaRPr lang="en-DE"/>
          </a:p>
        </p:txBody>
      </p:sp>
      <p:sp>
        <p:nvSpPr>
          <p:cNvPr id="33" name="Rectangle 32">
            <a:extLst>
              <a:ext uri="{FF2B5EF4-FFF2-40B4-BE49-F238E27FC236}">
                <a16:creationId xmlns:a16="http://schemas.microsoft.com/office/drawing/2014/main" id="{93C7BFCC-7FE5-EC49-8CFB-336A43230D39}"/>
              </a:ext>
            </a:extLst>
          </p:cNvPr>
          <p:cNvSpPr/>
          <p:nvPr/>
        </p:nvSpPr>
        <p:spPr>
          <a:xfrm>
            <a:off x="5862711" y="91219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BC877C66-39A3-FF42-9D04-9682EF3B8EC5}"/>
              </a:ext>
            </a:extLst>
          </p:cNvPr>
          <p:cNvSpPr/>
          <p:nvPr/>
        </p:nvSpPr>
        <p:spPr>
          <a:xfrm>
            <a:off x="3342633" y="3237350"/>
            <a:ext cx="2242051" cy="36933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all </a:t>
            </a:r>
            <a:r>
              <a:rPr lang="en-US" i="1" dirty="0">
                <a:cs typeface="Times New Roman"/>
              </a:rPr>
              <a:t>r</a:t>
            </a:r>
            <a:r>
              <a:rPr lang="en-US" dirty="0">
                <a:cs typeface="Times New Roman"/>
              </a:rPr>
              <a:t>-achievable atoms</a:t>
            </a:r>
          </a:p>
        </p:txBody>
      </p:sp>
      <p:sp>
        <p:nvSpPr>
          <p:cNvPr id="35" name="Rectangle 34">
            <a:extLst>
              <a:ext uri="{FF2B5EF4-FFF2-40B4-BE49-F238E27FC236}">
                <a16:creationId xmlns:a16="http://schemas.microsoft.com/office/drawing/2014/main" id="{23B0204E-9453-BE4B-925D-DD4838C0F3AE}"/>
              </a:ext>
            </a:extLst>
          </p:cNvPr>
          <p:cNvSpPr>
            <a:spLocks noChangeAspect="1"/>
          </p:cNvSpPr>
          <p:nvPr/>
        </p:nvSpPr>
        <p:spPr bwMode="auto">
          <a:xfrm>
            <a:off x="6592655" y="3565991"/>
            <a:ext cx="509213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p:grpSp>
        <p:nvGrpSpPr>
          <p:cNvPr id="8" name="Group 7">
            <a:extLst>
              <a:ext uri="{FF2B5EF4-FFF2-40B4-BE49-F238E27FC236}">
                <a16:creationId xmlns:a16="http://schemas.microsoft.com/office/drawing/2014/main" id="{874684E1-BD8F-D840-A6D9-D67C2F9DDE3F}"/>
              </a:ext>
            </a:extLst>
          </p:cNvPr>
          <p:cNvGrpSpPr/>
          <p:nvPr/>
        </p:nvGrpSpPr>
        <p:grpSpPr>
          <a:xfrm>
            <a:off x="303988" y="1940588"/>
            <a:ext cx="2319150" cy="3752278"/>
            <a:chOff x="6502768" y="1769775"/>
            <a:chExt cx="2319150" cy="3752278"/>
          </a:xfrm>
        </p:grpSpPr>
        <p:grpSp>
          <p:nvGrpSpPr>
            <p:cNvPr id="57" name="Group 56">
              <a:extLst>
                <a:ext uri="{FF2B5EF4-FFF2-40B4-BE49-F238E27FC236}">
                  <a16:creationId xmlns:a16="http://schemas.microsoft.com/office/drawing/2014/main" id="{46ACC59C-6BB6-914A-87A5-168BC0575A67}"/>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5DF46EFC-EC2A-6547-A3EA-B33E2127E687}"/>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58" name="Oval 57">
                    <a:extLst>
                      <a:ext uri="{FF2B5EF4-FFF2-40B4-BE49-F238E27FC236}">
                        <a16:creationId xmlns:a16="http://schemas.microsoft.com/office/drawing/2014/main" id="{5DF46EFC-EC2A-6547-A3EA-B33E2127E687}"/>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9" name="Straight Arrow Connector 58">
                <a:extLst>
                  <a:ext uri="{FF2B5EF4-FFF2-40B4-BE49-F238E27FC236}">
                    <a16:creationId xmlns:a16="http://schemas.microsoft.com/office/drawing/2014/main" id="{98E93F52-1E83-5644-8211-B7CA43BFB735}"/>
                  </a:ext>
                </a:extLst>
              </p:cNvPr>
              <p:cNvCxnSpPr>
                <a:stCxn id="61" idx="3"/>
                <a:endCxn id="58"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0" name="Straight Arrow Connector 59">
                <a:extLst>
                  <a:ext uri="{FF2B5EF4-FFF2-40B4-BE49-F238E27FC236}">
                    <a16:creationId xmlns:a16="http://schemas.microsoft.com/office/drawing/2014/main" id="{3E0F64B2-76A6-A544-B4A7-D71A0E6FF44B}"/>
                  </a:ext>
                </a:extLst>
              </p:cNvPr>
              <p:cNvCxnSpPr>
                <a:stCxn id="62" idx="3"/>
                <a:endCxn id="58"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4D7DC612-6BF7-7841-B79E-5E92B0AC7206}"/>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61" name="Rectangle 60">
                    <a:extLst>
                      <a:ext uri="{FF2B5EF4-FFF2-40B4-BE49-F238E27FC236}">
                        <a16:creationId xmlns:a16="http://schemas.microsoft.com/office/drawing/2014/main" id="{4D7DC612-6BF7-7841-B79E-5E92B0AC7206}"/>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08DA1BAE-1CB0-1E42-9CCF-B738D4A88842}"/>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62" name="Rectangle 61">
                    <a:extLst>
                      <a:ext uri="{FF2B5EF4-FFF2-40B4-BE49-F238E27FC236}">
                        <a16:creationId xmlns:a16="http://schemas.microsoft.com/office/drawing/2014/main" id="{08DA1BAE-1CB0-1E42-9CCF-B738D4A88842}"/>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9E8A8BDB-A31C-994D-A660-6C49D21D2EB5}"/>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63" name="Oval 62">
                    <a:extLst>
                      <a:ext uri="{FF2B5EF4-FFF2-40B4-BE49-F238E27FC236}">
                        <a16:creationId xmlns:a16="http://schemas.microsoft.com/office/drawing/2014/main" id="{9E8A8BDB-A31C-994D-A660-6C49D21D2EB5}"/>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8866EFCC-4600-BC43-BC08-3301AAA4F243}"/>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64" name="Oval 63">
                    <a:extLst>
                      <a:ext uri="{FF2B5EF4-FFF2-40B4-BE49-F238E27FC236}">
                        <a16:creationId xmlns:a16="http://schemas.microsoft.com/office/drawing/2014/main" id="{8866EFCC-4600-BC43-BC08-3301AAA4F243}"/>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9132B30D-F3D3-E44B-A658-F7091422239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65" name="Oval 64">
                    <a:extLst>
                      <a:ext uri="{FF2B5EF4-FFF2-40B4-BE49-F238E27FC236}">
                        <a16:creationId xmlns:a16="http://schemas.microsoft.com/office/drawing/2014/main" id="{9132B30D-F3D3-E44B-A658-F7091422239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66" name="Straight Arrow Connector 65">
                <a:extLst>
                  <a:ext uri="{FF2B5EF4-FFF2-40B4-BE49-F238E27FC236}">
                    <a16:creationId xmlns:a16="http://schemas.microsoft.com/office/drawing/2014/main" id="{63203016-67DA-EC45-8173-FDD2A0C78681}"/>
                  </a:ext>
                </a:extLst>
              </p:cNvPr>
              <p:cNvCxnSpPr>
                <a:stCxn id="63" idx="6"/>
                <a:endCxn id="62"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C7D28749-D736-C04F-874D-A5044C655AD2}"/>
                  </a:ext>
                </a:extLst>
              </p:cNvPr>
              <p:cNvCxnSpPr>
                <a:cxnSpLocks/>
                <a:stCxn id="64" idx="6"/>
                <a:endCxn id="62"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1CAFC045-8AE2-984F-B653-5B68AD18B11D}"/>
                  </a:ext>
                </a:extLst>
              </p:cNvPr>
              <p:cNvCxnSpPr>
                <a:cxnSpLocks/>
                <a:stCxn id="70" idx="6"/>
                <a:endCxn id="61"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9" name="Straight Arrow Connector 68">
                <a:extLst>
                  <a:ext uri="{FF2B5EF4-FFF2-40B4-BE49-F238E27FC236}">
                    <a16:creationId xmlns:a16="http://schemas.microsoft.com/office/drawing/2014/main" id="{BCBD0C44-FA06-BA40-B15F-222D6AFAFD47}"/>
                  </a:ext>
                </a:extLst>
              </p:cNvPr>
              <p:cNvCxnSpPr>
                <a:stCxn id="65" idx="6"/>
                <a:endCxn id="61"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C1D3A5AD-A44F-2A46-80B7-8B26E23232D2}"/>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70" name="Oval 69">
                    <a:extLst>
                      <a:ext uri="{FF2B5EF4-FFF2-40B4-BE49-F238E27FC236}">
                        <a16:creationId xmlns:a16="http://schemas.microsoft.com/office/drawing/2014/main" id="{C1D3A5AD-A44F-2A46-80B7-8B26E23232D2}"/>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DCA9854E-EABA-4140-B66E-E8C002E4F758}"/>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71" name="Rectangle 70">
                    <a:extLst>
                      <a:ext uri="{FF2B5EF4-FFF2-40B4-BE49-F238E27FC236}">
                        <a16:creationId xmlns:a16="http://schemas.microsoft.com/office/drawing/2014/main" id="{DCA9854E-EABA-4140-B66E-E8C002E4F75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1D214945-53C7-D540-B28B-CBCC5BBC171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72" name="Oval 71">
                    <a:extLst>
                      <a:ext uri="{FF2B5EF4-FFF2-40B4-BE49-F238E27FC236}">
                        <a16:creationId xmlns:a16="http://schemas.microsoft.com/office/drawing/2014/main" id="{1D214945-53C7-D540-B28B-CBCC5BBC171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3" name="Straight Arrow Connector 72">
                <a:extLst>
                  <a:ext uri="{FF2B5EF4-FFF2-40B4-BE49-F238E27FC236}">
                    <a16:creationId xmlns:a16="http://schemas.microsoft.com/office/drawing/2014/main" id="{6C8D3DB5-5B26-E74B-8294-61F15502F5FF}"/>
                  </a:ext>
                </a:extLst>
              </p:cNvPr>
              <p:cNvCxnSpPr>
                <a:cxnSpLocks/>
                <a:stCxn id="75" idx="6"/>
                <a:endCxn id="71"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4" name="Straight Arrow Connector 73">
                <a:extLst>
                  <a:ext uri="{FF2B5EF4-FFF2-40B4-BE49-F238E27FC236}">
                    <a16:creationId xmlns:a16="http://schemas.microsoft.com/office/drawing/2014/main" id="{0147553B-3E04-8249-99EB-C5B2FFDCB243}"/>
                  </a:ext>
                </a:extLst>
              </p:cNvPr>
              <p:cNvCxnSpPr>
                <a:cxnSpLocks/>
                <a:stCxn id="72" idx="6"/>
                <a:endCxn id="71"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5" name="Oval 74">
                    <a:extLst>
                      <a:ext uri="{FF2B5EF4-FFF2-40B4-BE49-F238E27FC236}">
                        <a16:creationId xmlns:a16="http://schemas.microsoft.com/office/drawing/2014/main" id="{90344C25-EBE0-A14E-AB6F-F3101914FE1A}"/>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75" name="Oval 74">
                    <a:extLst>
                      <a:ext uri="{FF2B5EF4-FFF2-40B4-BE49-F238E27FC236}">
                        <a16:creationId xmlns:a16="http://schemas.microsoft.com/office/drawing/2014/main" id="{90344C25-EBE0-A14E-AB6F-F3101914FE1A}"/>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96" name="Straight Arrow Connector 95">
                <a:extLst>
                  <a:ext uri="{FF2B5EF4-FFF2-40B4-BE49-F238E27FC236}">
                    <a16:creationId xmlns:a16="http://schemas.microsoft.com/office/drawing/2014/main" id="{01DFF4E6-1B92-BD42-A532-10CF6C91F096}"/>
                  </a:ext>
                </a:extLst>
              </p:cNvPr>
              <p:cNvCxnSpPr>
                <a:cxnSpLocks/>
                <a:stCxn id="71" idx="3"/>
                <a:endCxn id="58"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102" name="Rectangle 101">
              <a:extLst>
                <a:ext uri="{FF2B5EF4-FFF2-40B4-BE49-F238E27FC236}">
                  <a16:creationId xmlns:a16="http://schemas.microsoft.com/office/drawing/2014/main" id="{C297673B-0FAE-A546-9675-22A94FEFDCF3}"/>
                </a:ext>
              </a:extLst>
            </p:cNvPr>
            <p:cNvSpPr/>
            <p:nvPr/>
          </p:nvSpPr>
          <p:spPr bwMode="auto">
            <a:xfrm>
              <a:off x="6529631" y="3763904"/>
              <a:ext cx="532270" cy="49690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97" name="Rounded Rectangle 96">
              <a:extLst>
                <a:ext uri="{FF2B5EF4-FFF2-40B4-BE49-F238E27FC236}">
                  <a16:creationId xmlns:a16="http://schemas.microsoft.com/office/drawing/2014/main" id="{77CA3A5E-88BF-BC4E-9DCE-F79524D4DF6C}"/>
                </a:ext>
              </a:extLst>
            </p:cNvPr>
            <p:cNvSpPr/>
            <p:nvPr/>
          </p:nvSpPr>
          <p:spPr>
            <a:xfrm>
              <a:off x="6502768" y="1769775"/>
              <a:ext cx="555064" cy="19088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AE33722D-1F02-5144-8291-FE7DAA95E962}"/>
                </a:ext>
              </a:extLst>
            </p:cNvPr>
            <p:cNvSpPr/>
            <p:nvPr/>
          </p:nvSpPr>
          <p:spPr>
            <a:xfrm>
              <a:off x="6502768" y="4370053"/>
              <a:ext cx="555064" cy="1152000"/>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5" name="Straight Arrow Connector 94">
            <a:extLst>
              <a:ext uri="{FF2B5EF4-FFF2-40B4-BE49-F238E27FC236}">
                <a16:creationId xmlns:a16="http://schemas.microsoft.com/office/drawing/2014/main" id="{F79803C7-E7AF-5D43-9191-654060FD11C3}"/>
              </a:ext>
            </a:extLst>
          </p:cNvPr>
          <p:cNvCxnSpPr>
            <a:cxnSpLocks/>
            <a:stCxn id="36" idx="1"/>
            <a:endCxn id="100" idx="3"/>
          </p:cNvCxnSpPr>
          <p:nvPr/>
        </p:nvCxnSpPr>
        <p:spPr>
          <a:xfrm flipH="1">
            <a:off x="859052" y="3422016"/>
            <a:ext cx="2483581" cy="1694850"/>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101" name="Straight Arrow Connector 100">
            <a:extLst>
              <a:ext uri="{FF2B5EF4-FFF2-40B4-BE49-F238E27FC236}">
                <a16:creationId xmlns:a16="http://schemas.microsoft.com/office/drawing/2014/main" id="{6E67D47A-CECC-2B40-86CB-FD6F12C5E905}"/>
              </a:ext>
            </a:extLst>
          </p:cNvPr>
          <p:cNvCxnSpPr>
            <a:cxnSpLocks/>
            <a:stCxn id="36" idx="1"/>
            <a:endCxn id="97" idx="3"/>
          </p:cNvCxnSpPr>
          <p:nvPr/>
        </p:nvCxnSpPr>
        <p:spPr>
          <a:xfrm flipH="1" flipV="1">
            <a:off x="859052" y="2894993"/>
            <a:ext cx="2483581" cy="527023"/>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sp>
        <p:nvSpPr>
          <p:cNvPr id="9" name="Date Placeholder 8">
            <a:extLst>
              <a:ext uri="{FF2B5EF4-FFF2-40B4-BE49-F238E27FC236}">
                <a16:creationId xmlns:a16="http://schemas.microsoft.com/office/drawing/2014/main" id="{6B3282BA-9422-91D7-9DA8-C40D90AA3917}"/>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DD6040C7-1D54-332F-C23E-566D101C4EB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76A4422E-B410-02BA-F6AA-3CC39E457D42}"/>
              </a:ext>
            </a:extLst>
          </p:cNvPr>
          <p:cNvSpPr>
            <a:spLocks noGrp="1"/>
          </p:cNvSpPr>
          <p:nvPr>
            <p:ph type="sldNum" sz="quarter" idx="11"/>
          </p:nvPr>
        </p:nvSpPr>
        <p:spPr/>
        <p:txBody>
          <a:bodyPr/>
          <a:lstStyle/>
          <a:p>
            <a:fld id="{EB1502E6-D9AE-3544-B6D5-378AAA0B915F}" type="slidenum">
              <a:rPr lang="de-DE" altLang="de-DE" smtClean="0"/>
              <a:pPr/>
              <a:t>112</a:t>
            </a:fld>
            <a:endParaRPr lang="de-DE" altLang="de-DE" dirty="0"/>
          </a:p>
        </p:txBody>
      </p:sp>
    </p:spTree>
    <p:extLst>
      <p:ext uri="{BB962C8B-B14F-4D97-AF65-F5344CB8AC3E}">
        <p14:creationId xmlns:p14="http://schemas.microsoft.com/office/powerpoint/2010/main" val="6247409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8" name="Text Placeholder 7">
            <a:extLst>
              <a:ext uri="{FF2B5EF4-FFF2-40B4-BE49-F238E27FC236}">
                <a16:creationId xmlns:a16="http://schemas.microsoft.com/office/drawing/2014/main" id="{B8EFB0CA-7385-ED79-90D0-8030A93489B0}"/>
              </a:ext>
            </a:extLst>
          </p:cNvPr>
          <p:cNvSpPr>
            <a:spLocks noGrp="1"/>
          </p:cNvSpPr>
          <p:nvPr>
            <p:ph type="body" sz="quarter" idx="13"/>
          </p:nvPr>
        </p:nvSpPr>
        <p:spPr/>
        <p:txBody>
          <a:bodyPr/>
          <a:lstStyle/>
          <a:p>
            <a:endParaRPr lang="en-DE"/>
          </a:p>
        </p:txBody>
      </p:sp>
      <p:sp>
        <p:nvSpPr>
          <p:cNvPr id="34" name="Rectangle 33">
            <a:extLst>
              <a:ext uri="{FF2B5EF4-FFF2-40B4-BE49-F238E27FC236}">
                <a16:creationId xmlns:a16="http://schemas.microsoft.com/office/drawing/2014/main" id="{F5D09DD4-4CB9-FB43-A730-1056A7262D33}"/>
              </a:ext>
            </a:extLst>
          </p:cNvPr>
          <p:cNvSpPr/>
          <p:nvPr/>
        </p:nvSpPr>
        <p:spPr>
          <a:xfrm>
            <a:off x="5862711" y="91219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5" name="Rectangle 34">
            <a:extLst>
              <a:ext uri="{FF2B5EF4-FFF2-40B4-BE49-F238E27FC236}">
                <a16:creationId xmlns:a16="http://schemas.microsoft.com/office/drawing/2014/main" id="{DB168F8E-5C31-2040-B145-13F68E74E835}"/>
              </a:ext>
            </a:extLst>
          </p:cNvPr>
          <p:cNvSpPr>
            <a:spLocks noChangeAspect="1"/>
          </p:cNvSpPr>
          <p:nvPr/>
        </p:nvSpPr>
        <p:spPr bwMode="auto">
          <a:xfrm>
            <a:off x="6592655" y="3829465"/>
            <a:ext cx="3689190"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97EDDB9-2D05-B349-9392-47CBFCFF12A8}"/>
                  </a:ext>
                </a:extLst>
              </p:cNvPr>
              <p:cNvSpPr/>
              <p:nvPr/>
            </p:nvSpPr>
            <p:spPr>
              <a:xfrm>
                <a:off x="3494116" y="2907550"/>
                <a:ext cx="2134872" cy="120032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“necessary” actions </a:t>
                </a:r>
                <a14:m>
                  <m:oMath xmlns:m="http://schemas.openxmlformats.org/officeDocument/2006/math">
                    <m:r>
                      <a:rPr lang="en-US" i="1" dirty="0">
                        <a:latin typeface="Cambria Math" panose="02040503050406030204" pitchFamily="18" charset="0"/>
                        <a:cs typeface="Times New Roman"/>
                      </a:rPr>
                      <m:t>𝑁</m:t>
                    </m:r>
                  </m:oMath>
                </a14:m>
                <a:r>
                  <a:rPr lang="en-US" dirty="0">
                    <a:cs typeface="Times New Roman"/>
                  </a:rPr>
                  <a:t>: the only ones that can be r-applied and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en-US" i="1" dirty="0">
                            <a:latin typeface="Cambria Math" panose="02040503050406030204" pitchFamily="18" charset="0"/>
                            <a:cs typeface="Times New Roman"/>
                          </a:rPr>
                          <m:t>𝑖</m:t>
                        </m:r>
                      </m:sub>
                    </m:sSub>
                  </m:oMath>
                </a14:m>
                <a:endParaRPr lang="en-US" dirty="0">
                  <a:cs typeface="Times New Roman"/>
                </a:endParaRPr>
              </a:p>
            </p:txBody>
          </p:sp>
        </mc:Choice>
        <mc:Fallback xmlns="">
          <p:sp>
            <p:nvSpPr>
              <p:cNvPr id="36" name="Rectangle 35">
                <a:extLst>
                  <a:ext uri="{FF2B5EF4-FFF2-40B4-BE49-F238E27FC236}">
                    <a16:creationId xmlns:a16="http://schemas.microsoft.com/office/drawing/2014/main" id="{F97EDDB9-2D05-B349-9392-47CBFCFF12A8}"/>
                  </a:ext>
                </a:extLst>
              </p:cNvPr>
              <p:cNvSpPr>
                <a:spLocks noRot="1" noChangeAspect="1" noMove="1" noResize="1" noEditPoints="1" noAdjustHandles="1" noChangeArrowheads="1" noChangeShapeType="1" noTextEdit="1"/>
              </p:cNvSpPr>
              <p:nvPr/>
            </p:nvSpPr>
            <p:spPr>
              <a:xfrm>
                <a:off x="3494116" y="2907550"/>
                <a:ext cx="2134872" cy="1200329"/>
              </a:xfrm>
              <a:prstGeom prst="rect">
                <a:avLst/>
              </a:prstGeom>
              <a:blipFill>
                <a:blip r:embed="rId2"/>
                <a:stretch>
                  <a:fillRect/>
                </a:stretch>
              </a:blipFill>
              <a:ln/>
            </p:spPr>
            <p:txBody>
              <a:bodyPr/>
              <a:lstStyle/>
              <a:p>
                <a:r>
                  <a:rPr lang="en-DE">
                    <a:noFill/>
                  </a:rPr>
                  <a:t> </a:t>
                </a:r>
              </a:p>
            </p:txBody>
          </p:sp>
        </mc:Fallback>
      </mc:AlternateContent>
      <p:grpSp>
        <p:nvGrpSpPr>
          <p:cNvPr id="32" name="Group 31">
            <a:extLst>
              <a:ext uri="{FF2B5EF4-FFF2-40B4-BE49-F238E27FC236}">
                <a16:creationId xmlns:a16="http://schemas.microsoft.com/office/drawing/2014/main" id="{6291C1EC-E423-EF44-BE7C-3F03D237659D}"/>
              </a:ext>
            </a:extLst>
          </p:cNvPr>
          <p:cNvGrpSpPr/>
          <p:nvPr/>
        </p:nvGrpSpPr>
        <p:grpSpPr>
          <a:xfrm>
            <a:off x="344635" y="1995023"/>
            <a:ext cx="2292287" cy="3662599"/>
            <a:chOff x="6529631" y="1817531"/>
            <a:chExt cx="2292287" cy="3662599"/>
          </a:xfrm>
        </p:grpSpPr>
        <p:grpSp>
          <p:nvGrpSpPr>
            <p:cNvPr id="37" name="Group 36">
              <a:extLst>
                <a:ext uri="{FF2B5EF4-FFF2-40B4-BE49-F238E27FC236}">
                  <a16:creationId xmlns:a16="http://schemas.microsoft.com/office/drawing/2014/main" id="{14A415B6-77F7-9245-B8F2-0EA444B51D76}"/>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38" name="Oval 37">
                    <a:extLst>
                      <a:ext uri="{FF2B5EF4-FFF2-40B4-BE49-F238E27FC236}">
                        <a16:creationId xmlns:a16="http://schemas.microsoft.com/office/drawing/2014/main" id="{91F730D5-F8EB-C542-BA1D-C8B4F6BCBB0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38" name="Oval 37">
                    <a:extLst>
                      <a:ext uri="{FF2B5EF4-FFF2-40B4-BE49-F238E27FC236}">
                        <a16:creationId xmlns:a16="http://schemas.microsoft.com/office/drawing/2014/main" id="{91F730D5-F8EB-C542-BA1D-C8B4F6BCBB0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6C08E6FF-E5DF-9147-9456-B6846CE2C2A8}"/>
                  </a:ext>
                </a:extLst>
              </p:cNvPr>
              <p:cNvCxnSpPr>
                <a:stCxn id="41" idx="3"/>
                <a:endCxn id="38"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0" name="Straight Arrow Connector 39">
                <a:extLst>
                  <a:ext uri="{FF2B5EF4-FFF2-40B4-BE49-F238E27FC236}">
                    <a16:creationId xmlns:a16="http://schemas.microsoft.com/office/drawing/2014/main" id="{44486205-35FB-EF4C-903A-A0E6A9D2814A}"/>
                  </a:ext>
                </a:extLst>
              </p:cNvPr>
              <p:cNvCxnSpPr>
                <a:stCxn id="42" idx="3"/>
                <a:endCxn id="38"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7CAB169E-CE7F-B347-ADA9-4A9C691BDDF4}"/>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41" name="Rectangle 40">
                    <a:extLst>
                      <a:ext uri="{FF2B5EF4-FFF2-40B4-BE49-F238E27FC236}">
                        <a16:creationId xmlns:a16="http://schemas.microsoft.com/office/drawing/2014/main" id="{7CAB169E-CE7F-B347-ADA9-4A9C691BDDF4}"/>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A7C7C30-AD6E-134F-9485-89478049BE7B}"/>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42" name="Rectangle 41">
                    <a:extLst>
                      <a:ext uri="{FF2B5EF4-FFF2-40B4-BE49-F238E27FC236}">
                        <a16:creationId xmlns:a16="http://schemas.microsoft.com/office/drawing/2014/main" id="{3A7C7C30-AD6E-134F-9485-89478049BE7B}"/>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4C7FE33D-1857-BE49-A587-ADCA611F39C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3" name="Oval 42">
                    <a:extLst>
                      <a:ext uri="{FF2B5EF4-FFF2-40B4-BE49-F238E27FC236}">
                        <a16:creationId xmlns:a16="http://schemas.microsoft.com/office/drawing/2014/main" id="{4C7FE33D-1857-BE49-A587-ADCA611F39C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Oval 43">
                    <a:extLst>
                      <a:ext uri="{FF2B5EF4-FFF2-40B4-BE49-F238E27FC236}">
                        <a16:creationId xmlns:a16="http://schemas.microsoft.com/office/drawing/2014/main" id="{D7771B46-FB97-CC4F-8DEE-7052566C60A6}"/>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4" name="Oval 43">
                    <a:extLst>
                      <a:ext uri="{FF2B5EF4-FFF2-40B4-BE49-F238E27FC236}">
                        <a16:creationId xmlns:a16="http://schemas.microsoft.com/office/drawing/2014/main" id="{D7771B46-FB97-CC4F-8DEE-7052566C60A6}"/>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6A0C8AE5-1AFB-3A4B-AB15-A732D975059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47" name="Oval 46">
                    <a:extLst>
                      <a:ext uri="{FF2B5EF4-FFF2-40B4-BE49-F238E27FC236}">
                        <a16:creationId xmlns:a16="http://schemas.microsoft.com/office/drawing/2014/main" id="{6A0C8AE5-1AFB-3A4B-AB15-A732D975059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9" name="Straight Arrow Connector 48">
                <a:extLst>
                  <a:ext uri="{FF2B5EF4-FFF2-40B4-BE49-F238E27FC236}">
                    <a16:creationId xmlns:a16="http://schemas.microsoft.com/office/drawing/2014/main" id="{2EF274DC-565E-D442-92D0-C82209190BBB}"/>
                  </a:ext>
                </a:extLst>
              </p:cNvPr>
              <p:cNvCxnSpPr>
                <a:stCxn id="43" idx="6"/>
                <a:endCxn id="42"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2" name="Straight Arrow Connector 51">
                <a:extLst>
                  <a:ext uri="{FF2B5EF4-FFF2-40B4-BE49-F238E27FC236}">
                    <a16:creationId xmlns:a16="http://schemas.microsoft.com/office/drawing/2014/main" id="{74E127B1-90F7-BB40-B90A-F4EE6E78EB68}"/>
                  </a:ext>
                </a:extLst>
              </p:cNvPr>
              <p:cNvCxnSpPr>
                <a:cxnSpLocks/>
                <a:stCxn id="44" idx="6"/>
                <a:endCxn id="42"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8" name="Straight Arrow Connector 57">
                <a:extLst>
                  <a:ext uri="{FF2B5EF4-FFF2-40B4-BE49-F238E27FC236}">
                    <a16:creationId xmlns:a16="http://schemas.microsoft.com/office/drawing/2014/main" id="{23B5E864-AC60-854C-A48E-D0EFCC20241B}"/>
                  </a:ext>
                </a:extLst>
              </p:cNvPr>
              <p:cNvCxnSpPr>
                <a:cxnSpLocks/>
                <a:stCxn id="71" idx="6"/>
                <a:endCxn id="41"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9" name="Straight Arrow Connector 58">
                <a:extLst>
                  <a:ext uri="{FF2B5EF4-FFF2-40B4-BE49-F238E27FC236}">
                    <a16:creationId xmlns:a16="http://schemas.microsoft.com/office/drawing/2014/main" id="{C70E3893-37D6-E84F-846B-53B2DF4959E2}"/>
                  </a:ext>
                </a:extLst>
              </p:cNvPr>
              <p:cNvCxnSpPr>
                <a:stCxn id="47" idx="6"/>
                <a:endCxn id="41"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7E3AE4C9-B536-5B45-95EF-B577EB67E7EA}"/>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71" name="Oval 70">
                    <a:extLst>
                      <a:ext uri="{FF2B5EF4-FFF2-40B4-BE49-F238E27FC236}">
                        <a16:creationId xmlns:a16="http://schemas.microsoft.com/office/drawing/2014/main" id="{7E3AE4C9-B536-5B45-95EF-B577EB67E7EA}"/>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4E6F7F6A-9469-6642-8D85-CE0BD4F12A02}"/>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72" name="Rectangle 71">
                    <a:extLst>
                      <a:ext uri="{FF2B5EF4-FFF2-40B4-BE49-F238E27FC236}">
                        <a16:creationId xmlns:a16="http://schemas.microsoft.com/office/drawing/2014/main" id="{4E6F7F6A-9469-6642-8D85-CE0BD4F12A02}"/>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225E484F-594B-AA40-A45E-77C6B6E2DD5E}"/>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73" name="Oval 72">
                    <a:extLst>
                      <a:ext uri="{FF2B5EF4-FFF2-40B4-BE49-F238E27FC236}">
                        <a16:creationId xmlns:a16="http://schemas.microsoft.com/office/drawing/2014/main" id="{225E484F-594B-AA40-A45E-77C6B6E2DD5E}"/>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4" name="Straight Arrow Connector 73">
                <a:extLst>
                  <a:ext uri="{FF2B5EF4-FFF2-40B4-BE49-F238E27FC236}">
                    <a16:creationId xmlns:a16="http://schemas.microsoft.com/office/drawing/2014/main" id="{4CEDA1EC-7E6C-A642-9584-5A68C6C1BAA6}"/>
                  </a:ext>
                </a:extLst>
              </p:cNvPr>
              <p:cNvCxnSpPr>
                <a:cxnSpLocks/>
                <a:stCxn id="76" idx="6"/>
                <a:endCxn id="72"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75" name="Straight Arrow Connector 74">
                <a:extLst>
                  <a:ext uri="{FF2B5EF4-FFF2-40B4-BE49-F238E27FC236}">
                    <a16:creationId xmlns:a16="http://schemas.microsoft.com/office/drawing/2014/main" id="{323B40D0-4FB0-DE45-818E-2920F384C128}"/>
                  </a:ext>
                </a:extLst>
              </p:cNvPr>
              <p:cNvCxnSpPr>
                <a:cxnSpLocks/>
                <a:stCxn id="73" idx="6"/>
                <a:endCxn id="72"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5DC801CF-A5C6-EE4B-A2BA-66039AC65009}"/>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76" name="Oval 75">
                    <a:extLst>
                      <a:ext uri="{FF2B5EF4-FFF2-40B4-BE49-F238E27FC236}">
                        <a16:creationId xmlns:a16="http://schemas.microsoft.com/office/drawing/2014/main" id="{5DC801CF-A5C6-EE4B-A2BA-66039AC65009}"/>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77" name="Straight Arrow Connector 76">
                <a:extLst>
                  <a:ext uri="{FF2B5EF4-FFF2-40B4-BE49-F238E27FC236}">
                    <a16:creationId xmlns:a16="http://schemas.microsoft.com/office/drawing/2014/main" id="{6839D867-A2F8-A048-84C8-B06BC443A028}"/>
                  </a:ext>
                </a:extLst>
              </p:cNvPr>
              <p:cNvCxnSpPr>
                <a:cxnSpLocks/>
                <a:stCxn id="72" idx="3"/>
                <a:endCxn id="38"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78" name="Rectangle 77">
              <a:extLst>
                <a:ext uri="{FF2B5EF4-FFF2-40B4-BE49-F238E27FC236}">
                  <a16:creationId xmlns:a16="http://schemas.microsoft.com/office/drawing/2014/main" id="{36FF6392-1CB7-4344-8F2C-6029231AA5C1}"/>
                </a:ext>
              </a:extLst>
            </p:cNvPr>
            <p:cNvSpPr/>
            <p:nvPr/>
          </p:nvSpPr>
          <p:spPr bwMode="auto">
            <a:xfrm>
              <a:off x="6529631" y="3160652"/>
              <a:ext cx="1451846" cy="1100160"/>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81D58"/>
                </a:solidFill>
                <a:latin typeface="Helvetica" pitchFamily="-112" charset="0"/>
              </a:endParaRPr>
            </a:p>
          </p:txBody>
        </p:sp>
        <p:sp>
          <p:nvSpPr>
            <p:cNvPr id="79" name="Rounded Rectangle 78">
              <a:extLst>
                <a:ext uri="{FF2B5EF4-FFF2-40B4-BE49-F238E27FC236}">
                  <a16:creationId xmlns:a16="http://schemas.microsoft.com/office/drawing/2014/main" id="{6B063006-7866-3647-8E27-FB3FBBAF6F6D}"/>
                </a:ext>
              </a:extLst>
            </p:cNvPr>
            <p:cNvSpPr/>
            <p:nvPr/>
          </p:nvSpPr>
          <p:spPr>
            <a:xfrm>
              <a:off x="7426413" y="2082429"/>
              <a:ext cx="555064" cy="531241"/>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230DA40E-A9A0-FB43-B6B8-B7593893C283}"/>
                </a:ext>
              </a:extLst>
            </p:cNvPr>
            <p:cNvSpPr/>
            <p:nvPr/>
          </p:nvSpPr>
          <p:spPr>
            <a:xfrm>
              <a:off x="7426413" y="4684940"/>
              <a:ext cx="555064" cy="5493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1" name="Straight Arrow Connector 80">
            <a:extLst>
              <a:ext uri="{FF2B5EF4-FFF2-40B4-BE49-F238E27FC236}">
                <a16:creationId xmlns:a16="http://schemas.microsoft.com/office/drawing/2014/main" id="{9CF9EC3C-4E10-134B-A4E1-C07F75F8E2FB}"/>
              </a:ext>
            </a:extLst>
          </p:cNvPr>
          <p:cNvCxnSpPr>
            <a:cxnSpLocks/>
            <a:stCxn id="36" idx="1"/>
            <a:endCxn id="80" idx="3"/>
          </p:cNvCxnSpPr>
          <p:nvPr/>
        </p:nvCxnSpPr>
        <p:spPr>
          <a:xfrm flipH="1">
            <a:off x="1796481" y="3507715"/>
            <a:ext cx="1697635" cy="1629372"/>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82" name="Straight Arrow Connector 81">
            <a:extLst>
              <a:ext uri="{FF2B5EF4-FFF2-40B4-BE49-F238E27FC236}">
                <a16:creationId xmlns:a16="http://schemas.microsoft.com/office/drawing/2014/main" id="{57AB7D3A-71B3-FB44-A6F5-AB655019CBB1}"/>
              </a:ext>
            </a:extLst>
          </p:cNvPr>
          <p:cNvCxnSpPr>
            <a:cxnSpLocks/>
            <a:stCxn id="36" idx="1"/>
            <a:endCxn id="79" idx="3"/>
          </p:cNvCxnSpPr>
          <p:nvPr/>
        </p:nvCxnSpPr>
        <p:spPr>
          <a:xfrm flipH="1" flipV="1">
            <a:off x="1796481" y="2525542"/>
            <a:ext cx="1697635" cy="982173"/>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sp>
        <p:nvSpPr>
          <p:cNvPr id="9" name="Date Placeholder 8">
            <a:extLst>
              <a:ext uri="{FF2B5EF4-FFF2-40B4-BE49-F238E27FC236}">
                <a16:creationId xmlns:a16="http://schemas.microsoft.com/office/drawing/2014/main" id="{ABBDC924-805F-6E9A-AA4A-37D5DAB79141}"/>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01F3FB0D-DB00-1CD0-9A01-7891DD7E00F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4EF54582-DD92-98F5-55B3-A632683CBCD6}"/>
              </a:ext>
            </a:extLst>
          </p:cNvPr>
          <p:cNvSpPr>
            <a:spLocks noGrp="1"/>
          </p:cNvSpPr>
          <p:nvPr>
            <p:ph type="sldNum" sz="quarter" idx="11"/>
          </p:nvPr>
        </p:nvSpPr>
        <p:spPr/>
        <p:txBody>
          <a:bodyPr/>
          <a:lstStyle/>
          <a:p>
            <a:fld id="{EB1502E6-D9AE-3544-B6D5-378AAA0B915F}" type="slidenum">
              <a:rPr lang="de-DE" altLang="de-DE" smtClean="0"/>
              <a:pPr/>
              <a:t>113</a:t>
            </a:fld>
            <a:endParaRPr lang="de-DE" altLang="de-DE" dirty="0"/>
          </a:p>
        </p:txBody>
      </p:sp>
    </p:spTree>
    <p:extLst>
      <p:ext uri="{BB962C8B-B14F-4D97-AF65-F5344CB8AC3E}">
        <p14:creationId xmlns:p14="http://schemas.microsoft.com/office/powerpoint/2010/main" val="19956278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RPG-based Landmark Computation</a:t>
            </a:r>
          </a:p>
        </p:txBody>
      </p:sp>
      <p:sp>
        <p:nvSpPr>
          <p:cNvPr id="9" name="Footer Placeholder 8">
            <a:extLst>
              <a:ext uri="{FF2B5EF4-FFF2-40B4-BE49-F238E27FC236}">
                <a16:creationId xmlns:a16="http://schemas.microsoft.com/office/drawing/2014/main" id="{08DF786B-DBE4-EAFA-F643-AF4973FDC88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10A568ED-5FD1-2D51-653A-E0AD38C29950}"/>
              </a:ext>
            </a:extLst>
          </p:cNvPr>
          <p:cNvSpPr>
            <a:spLocks noGrp="1"/>
          </p:cNvSpPr>
          <p:nvPr>
            <p:ph type="sldNum" sz="quarter" idx="11"/>
          </p:nvPr>
        </p:nvSpPr>
        <p:spPr/>
        <p:txBody>
          <a:bodyPr/>
          <a:lstStyle/>
          <a:p>
            <a:fld id="{EB1502E6-D9AE-3544-B6D5-378AAA0B915F}" type="slidenum">
              <a:rPr lang="de-DE" altLang="de-DE" smtClean="0"/>
              <a:pPr/>
              <a:t>114</a:t>
            </a:fld>
            <a:endParaRPr lang="de-DE" altLang="de-DE" dirty="0"/>
          </a:p>
        </p:txBody>
      </p:sp>
      <p:sp>
        <p:nvSpPr>
          <p:cNvPr id="3" name="Text Placeholder 2">
            <a:extLst>
              <a:ext uri="{FF2B5EF4-FFF2-40B4-BE49-F238E27FC236}">
                <a16:creationId xmlns:a16="http://schemas.microsoft.com/office/drawing/2014/main" id="{18749534-E1FB-16A0-7845-7013E9B2012F}"/>
              </a:ext>
            </a:extLst>
          </p:cNvPr>
          <p:cNvSpPr>
            <a:spLocks noGrp="1"/>
          </p:cNvSpPr>
          <p:nvPr>
            <p:ph type="body" sz="quarter" idx="13"/>
          </p:nvPr>
        </p:nvSpPr>
        <p:spPr/>
        <p:txBody>
          <a:bodyPr/>
          <a:lstStyle/>
          <a:p>
            <a:endParaRPr lang="en-DE"/>
          </a:p>
        </p:txBody>
      </p:sp>
      <p:sp>
        <p:nvSpPr>
          <p:cNvPr id="8" name="Date Placeholder 7">
            <a:extLst>
              <a:ext uri="{FF2B5EF4-FFF2-40B4-BE49-F238E27FC236}">
                <a16:creationId xmlns:a16="http://schemas.microsoft.com/office/drawing/2014/main" id="{DC37F11F-2ACF-E815-5570-3BC07B1A08B5}"/>
              </a:ext>
            </a:extLst>
          </p:cNvPr>
          <p:cNvSpPr>
            <a:spLocks noGrp="1"/>
          </p:cNvSpPr>
          <p:nvPr>
            <p:ph type="dt" sz="half" idx="2"/>
          </p:nvPr>
        </p:nvSpPr>
        <p:spPr/>
        <p:txBody>
          <a:bodyPr/>
          <a:lstStyle/>
          <a:p>
            <a:pPr eaLnBrk="1" hangingPunct="1"/>
            <a:r>
              <a:rPr lang="de-DE"/>
              <a:t>Deterministic</a:t>
            </a:r>
            <a:endParaRPr lang="en-GB" dirty="0"/>
          </a:p>
        </p:txBody>
      </p:sp>
      <p:sp>
        <p:nvSpPr>
          <p:cNvPr id="34" name="Rectangle 33">
            <a:extLst>
              <a:ext uri="{FF2B5EF4-FFF2-40B4-BE49-F238E27FC236}">
                <a16:creationId xmlns:a16="http://schemas.microsoft.com/office/drawing/2014/main" id="{64DA65EE-CBD2-2E48-B3A9-E8BBCC65CC07}"/>
              </a:ext>
            </a:extLst>
          </p:cNvPr>
          <p:cNvSpPr/>
          <p:nvPr/>
        </p:nvSpPr>
        <p:spPr>
          <a:xfrm>
            <a:off x="5862711" y="91219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GB" sz="1400" b="1">
                <a:latin typeface="Courier New" panose="02070309020205020404" pitchFamily="49" charset="0"/>
                <a:cs typeface="Courier New" panose="02070309020205020404" pitchFamily="49" charset="0"/>
              </a:rPr>
              <a:t>RPG-Landmarks(</a:t>
            </a:r>
            <a:r>
              <a:rPr lang="en-GB" sz="1400" b="1" i="1">
                <a:latin typeface="Courier New" panose="02070309020205020404" pitchFamily="49" charset="0"/>
                <a:cs typeface="Courier New" panose="02070309020205020404" pitchFamily="49" charset="0"/>
              </a:rPr>
              <a:t>s</a:t>
            </a:r>
            <a:r>
              <a:rPr lang="en-GB" sz="1400" b="1" baseline="-25000">
                <a:latin typeface="Courier New" panose="02070309020205020404" pitchFamily="49" charset="0"/>
                <a:cs typeface="Courier New" panose="02070309020205020404" pitchFamily="49" charset="0"/>
              </a:rPr>
              <a:t>0</a:t>
            </a:r>
            <a:r>
              <a:rPr lang="en-GB" sz="1400" b="1">
                <a:latin typeface="Courier New" panose="02070309020205020404" pitchFamily="49" charset="0"/>
                <a:cs typeface="Courier New" panose="02070309020205020404" pitchFamily="49" charset="0"/>
              </a:rPr>
              <a:t>, </a:t>
            </a:r>
            <a:r>
              <a:rPr lang="en-GB" sz="1400" b="1" i="1">
                <a:latin typeface="Courier New" panose="02070309020205020404" pitchFamily="49" charset="0"/>
                <a:cs typeface="Courier New" panose="02070309020205020404" pitchFamily="49" charset="0"/>
              </a:rPr>
              <a:t>g</a:t>
            </a:r>
            <a:r>
              <a:rPr lang="en-GB" sz="1400" b="1" i="1" baseline="-25000">
                <a:latin typeface="Courier New" panose="02070309020205020404" pitchFamily="49" charset="0"/>
                <a:cs typeface="Courier New" panose="02070309020205020404" pitchFamily="49" charset="0"/>
              </a:rPr>
              <a:t> </a:t>
            </a:r>
            <a:r>
              <a:rPr lang="en-GB" sz="1400" b="1" i="1">
                <a:latin typeface="Courier New" panose="02070309020205020404" pitchFamily="49" charset="0"/>
                <a:cs typeface="Courier New" panose="02070309020205020404" pitchFamily="49" charset="0"/>
              </a:rPr>
              <a:t>=</a:t>
            </a:r>
            <a:r>
              <a:rPr lang="en-GB" sz="1400" b="1" i="1" baseline="-250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a:t>
            </a:r>
            <a:r>
              <a:rPr lang="en-GB" sz="1400" b="1" i="1">
                <a:latin typeface="Courier New" panose="02070309020205020404" pitchFamily="49" charset="0"/>
                <a:cs typeface="Courier New" panose="02070309020205020404" pitchFamily="49" charset="0"/>
              </a:rPr>
              <a:t>g</a:t>
            </a:r>
            <a:r>
              <a:rPr lang="en-GB" sz="1400" b="1" baseline="-25000">
                <a:latin typeface="Courier New" panose="02070309020205020404" pitchFamily="49" charset="0"/>
                <a:cs typeface="Courier New" panose="02070309020205020404" pitchFamily="49" charset="0"/>
              </a:rPr>
              <a:t>1</a:t>
            </a:r>
            <a:r>
              <a:rPr lang="en-GB" sz="1400" b="1">
                <a:latin typeface="Courier New" panose="02070309020205020404" pitchFamily="49" charset="0"/>
                <a:cs typeface="Courier New" panose="02070309020205020404" pitchFamily="49" charset="0"/>
              </a:rPr>
              <a:t>, </a:t>
            </a:r>
            <a:r>
              <a:rPr lang="en-GB" sz="1400" b="1" i="1">
                <a:latin typeface="Courier New" panose="02070309020205020404" pitchFamily="49" charset="0"/>
                <a:cs typeface="Courier New" panose="02070309020205020404" pitchFamily="49" charset="0"/>
              </a:rPr>
              <a:t>g</a:t>
            </a:r>
            <a:r>
              <a:rPr lang="en-GB" sz="1400" b="1" baseline="-25000">
                <a:latin typeface="Courier New" panose="02070309020205020404" pitchFamily="49" charset="0"/>
                <a:cs typeface="Courier New" panose="02070309020205020404" pitchFamily="49" charset="0"/>
              </a:rPr>
              <a:t>2</a:t>
            </a:r>
            <a:r>
              <a:rPr lang="en-GB" sz="1400" b="1">
                <a:latin typeface="Courier New" panose="02070309020205020404" pitchFamily="49" charset="0"/>
                <a:cs typeface="Courier New" panose="02070309020205020404" pitchFamily="49" charset="0"/>
              </a:rPr>
              <a:t>,…, </a:t>
            </a:r>
            <a:r>
              <a:rPr lang="en-GB" sz="1400" b="1" i="1">
                <a:latin typeface="Courier New" panose="02070309020205020404" pitchFamily="49" charset="0"/>
                <a:cs typeface="Courier New" panose="02070309020205020404" pitchFamily="49" charset="0"/>
              </a:rPr>
              <a:t>g</a:t>
            </a:r>
            <a:r>
              <a:rPr lang="en-GB" sz="1400" b="1" i="1" baseline="-25000">
                <a:latin typeface="Courier New" panose="02070309020205020404" pitchFamily="49" charset="0"/>
                <a:cs typeface="Courier New" panose="02070309020205020404" pitchFamily="49" charset="0"/>
              </a:rPr>
              <a:t>k</a:t>
            </a:r>
            <a:r>
              <a:rPr lang="en-GB" sz="1400" b="1">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queue</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g</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g</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s</a:t>
            </a:r>
            <a:r>
              <a:rPr lang="en-GB" sz="1400" baseline="-25000">
                <a:latin typeface="Courier New" panose="02070309020205020404" pitchFamily="49" charset="0"/>
                <a:cs typeface="Courier New" panose="02070309020205020404" pitchFamily="49" charset="0"/>
              </a:rPr>
              <a:t>0</a:t>
            </a:r>
            <a:r>
              <a:rPr lang="en-GB" sz="1400">
                <a:latin typeface="Courier New" panose="02070309020205020404" pitchFamily="49" charset="0"/>
                <a:cs typeface="Courier New" panose="02070309020205020404" pitchFamily="49" charset="0"/>
              </a:rPr>
              <a:t> doesn’t satisfy </a:t>
            </a:r>
            <a:r>
              <a:rPr lang="en-GB" sz="1400" i="1">
                <a:latin typeface="Courier New" panose="02070309020205020404" pitchFamily="49" charset="0"/>
                <a:cs typeface="Courier New" panose="02070309020205020404" pitchFamily="49" charset="0"/>
              </a:rPr>
              <a:t>g</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Landmarks </a:t>
            </a:r>
            <a:r>
              <a:rPr lang="en-GB" sz="140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GB" sz="1400" b="1">
                <a:latin typeface="Courier New" panose="02070309020205020404" pitchFamily="49" charset="0"/>
                <a:cs typeface="Courier New" panose="02070309020205020404" pitchFamily="49" charset="0"/>
              </a:rPr>
              <a:t>	while</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queue </a:t>
            </a:r>
            <a:r>
              <a:rPr lang="en-GB" sz="1400">
                <a:latin typeface="Courier New" panose="02070309020205020404" pitchFamily="49" charset="0"/>
                <a:cs typeface="Courier New" panose="02070309020205020404" pitchFamily="49" charset="0"/>
              </a:rPr>
              <a:t>≠ ∅ </a:t>
            </a:r>
            <a:r>
              <a:rPr lang="en-GB" sz="1400" b="1">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GB" sz="1400">
                <a:latin typeface="Courier New" panose="02070309020205020404" pitchFamily="49" charset="0"/>
                <a:cs typeface="Courier New" panose="02070309020205020404" pitchFamily="49" charset="0"/>
              </a:rPr>
              <a:t>		remove a </a:t>
            </a:r>
            <a:r>
              <a:rPr lang="en-GB" sz="1400" i="1">
                <a:latin typeface="Courier New" panose="02070309020205020404" pitchFamily="49" charset="0"/>
                <a:cs typeface="Courier New" panose="02070309020205020404" pitchFamily="49" charset="0"/>
              </a:rPr>
              <a:t>g</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from </a:t>
            </a:r>
            <a:r>
              <a:rPr lang="en-GB" sz="1400" i="1">
                <a:latin typeface="Courier New" panose="02070309020205020404" pitchFamily="49" charset="0"/>
                <a:cs typeface="Courier New" panose="02070309020205020404" pitchFamily="49" charset="0"/>
              </a:rPr>
              <a:t>queue</a:t>
            </a:r>
            <a:r>
              <a:rPr lang="en-GB" sz="140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Landmarks </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 Landmarks </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 g</a:t>
            </a:r>
            <a:r>
              <a:rPr lang="en-GB" sz="1400" i="1" baseline="-25000">
                <a:latin typeface="Courier New" panose="02070309020205020404" pitchFamily="49" charset="0"/>
                <a:cs typeface="Courier New" panose="02070309020205020404" pitchFamily="49" charset="0"/>
              </a:rPr>
              <a:t>i</a:t>
            </a:r>
            <a:endParaRPr lang="en-GB" sz="1400" i="1">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R </a:t>
            </a:r>
            <a:r>
              <a:rPr lang="en-GB" sz="1400">
                <a:latin typeface="Courier New" panose="02070309020205020404" pitchFamily="49" charset="0"/>
                <a:cs typeface="Courier New" panose="02070309020205020404" pitchFamily="49" charset="0"/>
              </a:rPr>
              <a:t>← {actions whose effects include </a:t>
            </a:r>
            <a:r>
              <a:rPr lang="en-GB" sz="1400" i="1">
                <a:latin typeface="Courier New" panose="02070309020205020404" pitchFamily="49" charset="0"/>
                <a:cs typeface="Courier New" panose="02070309020205020404" pitchFamily="49" charset="0"/>
              </a:rPr>
              <a:t>g</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s</a:t>
            </a:r>
            <a:r>
              <a:rPr lang="en-GB" sz="1400" baseline="-25000">
                <a:latin typeface="Courier New" panose="02070309020205020404" pitchFamily="49" charset="0"/>
                <a:cs typeface="Courier New" panose="02070309020205020404" pitchFamily="49" charset="0"/>
              </a:rPr>
              <a:t>0</a:t>
            </a:r>
            <a:r>
              <a:rPr lang="en-GB" sz="1400">
                <a:latin typeface="Courier New" panose="02070309020205020404" pitchFamily="49" charset="0"/>
                <a:cs typeface="Courier New" panose="02070309020205020404" pitchFamily="49" charset="0"/>
              </a:rPr>
              <a:t> satisfies </a:t>
            </a:r>
            <a:r>
              <a:rPr lang="en-GB" sz="1400" i="1">
                <a:latin typeface="Courier New" panose="02070309020205020404" pitchFamily="49" charset="0"/>
                <a:cs typeface="Courier New" panose="02070309020205020404" pitchFamily="49" charset="0"/>
              </a:rPr>
              <a:t>pre</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for some </a:t>
            </a:r>
            <a:r>
              <a:rPr lang="en-GB" sz="1400" i="1">
                <a:latin typeface="Courier New" panose="02070309020205020404" pitchFamily="49" charset="0"/>
                <a:cs typeface="Courier New" panose="02070309020205020404" pitchFamily="49" charset="0"/>
              </a:rPr>
              <a:t>a </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then</a:t>
            </a:r>
            <a:r>
              <a:rPr lang="en-GB" sz="140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	return</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Landmarks</a:t>
            </a:r>
            <a:endParaRPr lang="en-GB" sz="140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generate RPG from </a:t>
            </a:r>
            <a:r>
              <a:rPr lang="en-GB" sz="1400" i="1">
                <a:latin typeface="Courier New" panose="02070309020205020404" pitchFamily="49" charset="0"/>
                <a:cs typeface="Courier New" panose="02070309020205020404" pitchFamily="49" charset="0"/>
              </a:rPr>
              <a:t>s</a:t>
            </a:r>
            <a:r>
              <a:rPr lang="en-GB" sz="1400" baseline="-25000">
                <a:latin typeface="Courier New" panose="02070309020205020404" pitchFamily="49" charset="0"/>
                <a:cs typeface="Courier New" panose="02070309020205020404" pitchFamily="49" charset="0"/>
              </a:rPr>
              <a:t>0</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and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a:t>
            </a:r>
            <a:r>
              <a:rPr lang="en-GB" sz="1400" i="1" baseline="-250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 stop when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sym typeface="Wingdings"/>
              </a:rPr>
              <a:t>k</a:t>
            </a:r>
            <a:r>
              <a:rPr lang="en-GB" sz="1400" i="1">
                <a:latin typeface="Courier New" panose="02070309020205020404" pitchFamily="49" charset="0"/>
                <a:cs typeface="Courier New" panose="02070309020205020404" pitchFamily="49" charset="0"/>
                <a:sym typeface="Wingdings"/>
              </a:rPr>
              <a:t>=</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sym typeface="Wingdings"/>
              </a:rPr>
              <a:t>k–</a:t>
            </a:r>
            <a:r>
              <a:rPr lang="en-GB" sz="1400" baseline="-25000">
                <a:latin typeface="Courier New" panose="02070309020205020404" pitchFamily="49" charset="0"/>
                <a:cs typeface="Courier New" panose="02070309020205020404" pitchFamily="49" charset="0"/>
                <a:sym typeface="Wingdings"/>
              </a:rPr>
              <a:t>1</a:t>
            </a:r>
            <a:endParaRPr lang="en-GB" sz="140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N</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R </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-applicable in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sym typeface="Wingdings"/>
              </a:rPr>
              <a:t>k</a:t>
            </a:r>
            <a:r>
              <a:rPr lang="en-GB" sz="140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N</a:t>
            </a:r>
            <a:r>
              <a:rPr lang="en-GB" sz="1400">
                <a:latin typeface="Courier New" panose="02070309020205020404" pitchFamily="49" charset="0"/>
                <a:cs typeface="Courier New" panose="02070309020205020404" pitchFamily="49" charset="0"/>
              </a:rPr>
              <a:t> = ∅ </a:t>
            </a:r>
            <a:r>
              <a:rPr lang="en-GB" sz="1400" b="1">
                <a:latin typeface="Courier New" panose="02070309020205020404" pitchFamily="49" charset="0"/>
                <a:cs typeface="Courier New" panose="02070309020205020404" pitchFamily="49" charset="0"/>
              </a:rPr>
              <a:t>then</a:t>
            </a:r>
            <a:r>
              <a:rPr lang="en-GB" sz="140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Pre</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pre</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N</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s</a:t>
            </a:r>
            <a:r>
              <a:rPr lang="en-GB" sz="1400" baseline="-2500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𝛷 ← {</a:t>
            </a:r>
            <a:r>
              <a:rPr lang="en-GB" sz="1400" i="1">
                <a:latin typeface="Courier New" panose="02070309020205020404" pitchFamily="49" charset="0"/>
                <a:cs typeface="Courier New" panose="02070309020205020404" pitchFamily="49" charset="0"/>
              </a:rPr>
              <a:t>p</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ea typeface="ＭＳ ゴシック"/>
                <a:cs typeface="Courier New" panose="02070309020205020404" pitchFamily="49" charset="0"/>
              </a:rPr>
              <a:t>∨</a:t>
            </a:r>
            <a:r>
              <a:rPr lang="en-GB" sz="1400" i="1">
                <a:latin typeface="Courier New" panose="02070309020205020404" pitchFamily="49" charset="0"/>
                <a:cs typeface="Courier New" panose="02070309020205020404" pitchFamily="49" charset="0"/>
              </a:rPr>
              <a:t>p</a:t>
            </a:r>
            <a:r>
              <a:rPr lang="en-GB" sz="1400" baseline="-25000">
                <a:latin typeface="Courier New" panose="02070309020205020404" pitchFamily="49" charset="0"/>
                <a:cs typeface="Courier New" panose="02070309020205020404" pitchFamily="49" charset="0"/>
              </a:rPr>
              <a:t>2</a:t>
            </a:r>
            <a:r>
              <a:rPr lang="en-GB" sz="1400">
                <a:latin typeface="Courier New" panose="02070309020205020404" pitchFamily="49" charset="0"/>
                <a:ea typeface="ＭＳ ゴシック"/>
                <a:cs typeface="Courier New" panose="02070309020205020404" pitchFamily="49" charset="0"/>
              </a:rPr>
              <a:t>∨…∨</a:t>
            </a:r>
            <a:r>
              <a:rPr lang="en-GB" sz="1400" i="1">
                <a:latin typeface="Courier New" panose="02070309020205020404" pitchFamily="49" charset="0"/>
                <a:cs typeface="Courier New" panose="02070309020205020404" pitchFamily="49" charset="0"/>
              </a:rPr>
              <a:t>p</a:t>
            </a:r>
            <a:r>
              <a:rPr lang="en-GB" sz="1400" i="1" baseline="-25000">
                <a:latin typeface="Courier New" panose="02070309020205020404" pitchFamily="49" charset="0"/>
                <a:cs typeface="Courier New" panose="02070309020205020404" pitchFamily="49" charset="0"/>
              </a:rPr>
              <a:t>m</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m</a:t>
            </a:r>
            <a:r>
              <a:rPr lang="en-GB" sz="1400">
                <a:latin typeface="Courier New" panose="02070309020205020404" pitchFamily="49" charset="0"/>
                <a:cs typeface="Courier New" panose="02070309020205020404" pitchFamily="49" charset="0"/>
              </a:rPr>
              <a:t>≤4,∀</a:t>
            </a:r>
            <a:r>
              <a:rPr lang="en-GB" sz="1400" i="1">
                <a:latin typeface="Courier New" panose="02070309020205020404" pitchFamily="49" charset="0"/>
                <a:cs typeface="Courier New" panose="02070309020205020404" pitchFamily="49" charset="0"/>
              </a:rPr>
              <a:t>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N </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p</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pre(a)</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i:p</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Pre</a:t>
            </a:r>
            <a:r>
              <a:rPr lang="en-GB" sz="140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for</a:t>
            </a:r>
            <a:r>
              <a:rPr lang="en-GB" sz="1400">
                <a:latin typeface="Courier New" panose="02070309020205020404" pitchFamily="49" charset="0"/>
                <a:cs typeface="Courier New" panose="02070309020205020404" pitchFamily="49" charset="0"/>
              </a:rPr>
              <a:t> each 𝜑 ∈ 𝛷 </a:t>
            </a:r>
            <a:r>
              <a:rPr lang="en-GB" sz="1400" b="1">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add 𝜑</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to </a:t>
            </a:r>
            <a:r>
              <a:rPr lang="en-GB" sz="1400" i="1">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GB" sz="1400" b="1">
                <a:latin typeface="Courier New" panose="02070309020205020404" pitchFamily="49" charset="0"/>
                <a:cs typeface="Courier New" panose="02070309020205020404" pitchFamily="49" charset="0"/>
              </a:rPr>
              <a:t>	return</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6A47119B-874D-5042-ACA2-487D9FBF6FCA}"/>
              </a:ext>
            </a:extLst>
          </p:cNvPr>
          <p:cNvSpPr>
            <a:spLocks noChangeAspect="1"/>
          </p:cNvSpPr>
          <p:nvPr/>
        </p:nvSpPr>
        <p:spPr bwMode="auto">
          <a:xfrm>
            <a:off x="7143439" y="4898853"/>
            <a:ext cx="105388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600">
              <a:solidFill>
                <a:srgbClr val="081D58"/>
              </a:solidFill>
              <a:latin typeface="Helvetica" pitchFamily="-112" charset="0"/>
            </a:endParaRPr>
          </a:p>
        </p:txBody>
      </p:sp>
      <p:sp>
        <p:nvSpPr>
          <p:cNvPr id="85" name="Rectangle 84">
            <a:extLst>
              <a:ext uri="{FF2B5EF4-FFF2-40B4-BE49-F238E27FC236}">
                <a16:creationId xmlns:a16="http://schemas.microsoft.com/office/drawing/2014/main" id="{70EDAA23-B7BB-AA4D-B0A0-DF9D3AD4CE49}"/>
              </a:ext>
            </a:extLst>
          </p:cNvPr>
          <p:cNvSpPr/>
          <p:nvPr/>
        </p:nvSpPr>
        <p:spPr>
          <a:xfrm>
            <a:off x="2877117" y="5071906"/>
            <a:ext cx="1684435" cy="646331"/>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GB" dirty="0">
                <a:cs typeface="Times New Roman"/>
              </a:rPr>
              <a:t>New disjunctive landmark</a:t>
            </a:r>
          </a:p>
        </p:txBody>
      </p:sp>
      <p:grpSp>
        <p:nvGrpSpPr>
          <p:cNvPr id="86" name="Group 85">
            <a:extLst>
              <a:ext uri="{FF2B5EF4-FFF2-40B4-BE49-F238E27FC236}">
                <a16:creationId xmlns:a16="http://schemas.microsoft.com/office/drawing/2014/main" id="{141F061C-B405-ED4E-BCD3-DA3A244CFE67}"/>
              </a:ext>
            </a:extLst>
          </p:cNvPr>
          <p:cNvGrpSpPr/>
          <p:nvPr/>
        </p:nvGrpSpPr>
        <p:grpSpPr>
          <a:xfrm>
            <a:off x="314655" y="2002390"/>
            <a:ext cx="2317936" cy="3711779"/>
            <a:chOff x="6503982" y="1817531"/>
            <a:chExt cx="2317936" cy="3711779"/>
          </a:xfrm>
        </p:grpSpPr>
        <p:grpSp>
          <p:nvGrpSpPr>
            <p:cNvPr id="87" name="Group 86">
              <a:extLst>
                <a:ext uri="{FF2B5EF4-FFF2-40B4-BE49-F238E27FC236}">
                  <a16:creationId xmlns:a16="http://schemas.microsoft.com/office/drawing/2014/main" id="{F7EE7DF1-6E24-7342-872B-B111BED67F96}"/>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6F72F589-B467-B744-AAF7-5DD680A3E880}"/>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cs typeface="Times New Roman"/>
                                </a:rPr>
                              </m:ctrlPr>
                            </m:sSubPr>
                            <m:e>
                              <m:r>
                                <a:rPr lang="en-GB" sz="2000" i="1" smtClean="0">
                                  <a:latin typeface="Cambria Math" panose="02040503050406030204" pitchFamily="18" charset="0"/>
                                  <a:cs typeface="Times New Roman"/>
                                </a:rPr>
                                <m:t>𝑔</m:t>
                              </m:r>
                            </m:e>
                            <m:sub>
                              <m:r>
                                <a:rPr lang="en-GB" sz="2000" i="1" smtClean="0">
                                  <a:latin typeface="Cambria Math" panose="02040503050406030204" pitchFamily="18" charset="0"/>
                                  <a:cs typeface="Times New Roman"/>
                                </a:rPr>
                                <m:t>𝑖</m:t>
                              </m:r>
                            </m:sub>
                          </m:sSub>
                        </m:oMath>
                      </m:oMathPara>
                    </a14:m>
                    <a:endParaRPr lang="en-GB" sz="2000" i="1" baseline="-25000">
                      <a:solidFill>
                        <a:srgbClr val="081D58"/>
                      </a:solidFill>
                      <a:latin typeface="Times New Roman"/>
                      <a:cs typeface="Times New Roman"/>
                    </a:endParaRPr>
                  </a:p>
                </p:txBody>
              </p:sp>
            </mc:Choice>
            <mc:Fallback xmlns="">
              <p:sp>
                <p:nvSpPr>
                  <p:cNvPr id="91" name="Oval 90">
                    <a:extLst>
                      <a:ext uri="{FF2B5EF4-FFF2-40B4-BE49-F238E27FC236}">
                        <a16:creationId xmlns:a16="http://schemas.microsoft.com/office/drawing/2014/main" id="{6F72F589-B467-B744-AAF7-5DD680A3E880}"/>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92" name="Straight Arrow Connector 91">
                <a:extLst>
                  <a:ext uri="{FF2B5EF4-FFF2-40B4-BE49-F238E27FC236}">
                    <a16:creationId xmlns:a16="http://schemas.microsoft.com/office/drawing/2014/main" id="{45EDC031-FB46-2B4D-A81C-BB0035ED14AC}"/>
                  </a:ext>
                </a:extLst>
              </p:cNvPr>
              <p:cNvCxnSpPr>
                <a:stCxn id="94" idx="3"/>
                <a:endCxn id="9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93" name="Straight Arrow Connector 92">
                <a:extLst>
                  <a:ext uri="{FF2B5EF4-FFF2-40B4-BE49-F238E27FC236}">
                    <a16:creationId xmlns:a16="http://schemas.microsoft.com/office/drawing/2014/main" id="{ADBF661E-19E7-1148-9CC0-5FCFEA9785B3}"/>
                  </a:ext>
                </a:extLst>
              </p:cNvPr>
              <p:cNvCxnSpPr>
                <a:stCxn id="95" idx="3"/>
                <a:endCxn id="9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EB59CBA4-8CA8-AC43-BD33-08BAFFA47992}"/>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chemeClr val="bg1"/>
                                  </a:solidFill>
                                  <a:latin typeface="Cambria Math" panose="02040503050406030204" pitchFamily="18" charset="0"/>
                                  <a:cs typeface="Times New Roman"/>
                                </a:rPr>
                              </m:ctrlPr>
                            </m:sSubPr>
                            <m:e>
                              <m:r>
                                <a:rPr lang="en-GB" sz="2000" i="1" smtClean="0">
                                  <a:solidFill>
                                    <a:schemeClr val="bg1"/>
                                  </a:solidFill>
                                  <a:latin typeface="Cambria Math" panose="02040503050406030204" pitchFamily="18" charset="0"/>
                                  <a:cs typeface="Times New Roman"/>
                                </a:rPr>
                                <m:t>𝑎</m:t>
                              </m:r>
                            </m:e>
                            <m:sub>
                              <m:r>
                                <a:rPr lang="en-GB" sz="2000" i="1" smtClean="0">
                                  <a:solidFill>
                                    <a:schemeClr val="bg1"/>
                                  </a:solidFill>
                                  <a:latin typeface="Cambria Math" panose="02040503050406030204" pitchFamily="18" charset="0"/>
                                  <a:cs typeface="Times New Roman"/>
                                </a:rPr>
                                <m:t>2</m:t>
                              </m:r>
                            </m:sub>
                          </m:sSub>
                        </m:oMath>
                      </m:oMathPara>
                    </a14:m>
                    <a:endParaRPr lang="en-GB" sz="2000" baseline="-25000">
                      <a:solidFill>
                        <a:schemeClr val="bg1"/>
                      </a:solidFill>
                      <a:latin typeface="Times New Roman"/>
                      <a:cs typeface="Times New Roman"/>
                    </a:endParaRPr>
                  </a:p>
                </p:txBody>
              </p:sp>
            </mc:Choice>
            <mc:Fallback xmlns="">
              <p:sp>
                <p:nvSpPr>
                  <p:cNvPr id="94" name="Rectangle 93">
                    <a:extLst>
                      <a:ext uri="{FF2B5EF4-FFF2-40B4-BE49-F238E27FC236}">
                        <a16:creationId xmlns:a16="http://schemas.microsoft.com/office/drawing/2014/main" id="{EB59CBA4-8CA8-AC43-BD33-08BAFFA47992}"/>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5" name="Rectangle 94">
                    <a:extLst>
                      <a:ext uri="{FF2B5EF4-FFF2-40B4-BE49-F238E27FC236}">
                        <a16:creationId xmlns:a16="http://schemas.microsoft.com/office/drawing/2014/main" id="{8EEFCA4C-8F00-0F43-B5D5-B23E82D017EF}"/>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chemeClr val="bg1"/>
                                  </a:solidFill>
                                  <a:latin typeface="Cambria Math" panose="02040503050406030204" pitchFamily="18" charset="0"/>
                                  <a:cs typeface="Times New Roman"/>
                                </a:rPr>
                              </m:ctrlPr>
                            </m:sSubPr>
                            <m:e>
                              <m:r>
                                <a:rPr lang="en-GB" sz="2000" i="1" smtClean="0">
                                  <a:solidFill>
                                    <a:schemeClr val="bg1"/>
                                  </a:solidFill>
                                  <a:latin typeface="Cambria Math" panose="02040503050406030204" pitchFamily="18" charset="0"/>
                                  <a:cs typeface="Times New Roman"/>
                                </a:rPr>
                                <m:t>𝑎</m:t>
                              </m:r>
                            </m:e>
                            <m:sub>
                              <m:r>
                                <a:rPr lang="en-GB" sz="2000" i="1" smtClean="0">
                                  <a:solidFill>
                                    <a:schemeClr val="bg1"/>
                                  </a:solidFill>
                                  <a:latin typeface="Cambria Math" panose="02040503050406030204" pitchFamily="18" charset="0"/>
                                  <a:cs typeface="Times New Roman"/>
                                </a:rPr>
                                <m:t>1</m:t>
                              </m:r>
                            </m:sub>
                          </m:sSub>
                        </m:oMath>
                      </m:oMathPara>
                    </a14:m>
                    <a:endParaRPr lang="en-GB" sz="2000" baseline="-25000">
                      <a:solidFill>
                        <a:schemeClr val="bg1"/>
                      </a:solidFill>
                      <a:latin typeface="Times New Roman"/>
                      <a:cs typeface="Times New Roman"/>
                    </a:endParaRPr>
                  </a:p>
                </p:txBody>
              </p:sp>
            </mc:Choice>
            <mc:Fallback xmlns="">
              <p:sp>
                <p:nvSpPr>
                  <p:cNvPr id="95" name="Rectangle 94">
                    <a:extLst>
                      <a:ext uri="{FF2B5EF4-FFF2-40B4-BE49-F238E27FC236}">
                        <a16:creationId xmlns:a16="http://schemas.microsoft.com/office/drawing/2014/main" id="{8EEFCA4C-8F00-0F43-B5D5-B23E82D017EF}"/>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6" name="Oval 95">
                    <a:extLst>
                      <a:ext uri="{FF2B5EF4-FFF2-40B4-BE49-F238E27FC236}">
                        <a16:creationId xmlns:a16="http://schemas.microsoft.com/office/drawing/2014/main" id="{8D57FB45-BE39-4249-B94E-676C68B54DF7}"/>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rgbClr val="081D58"/>
                                  </a:solidFill>
                                  <a:latin typeface="Cambria Math" panose="02040503050406030204" pitchFamily="18" charset="0"/>
                                  <a:cs typeface="Times New Roman"/>
                                </a:rPr>
                              </m:ctrlPr>
                            </m:sSubPr>
                            <m:e>
                              <m:r>
                                <a:rPr lang="en-GB" sz="2000" i="1" smtClean="0">
                                  <a:solidFill>
                                    <a:srgbClr val="081D58"/>
                                  </a:solidFill>
                                  <a:latin typeface="Cambria Math" panose="02040503050406030204" pitchFamily="18" charset="0"/>
                                  <a:cs typeface="Times New Roman"/>
                                </a:rPr>
                                <m:t>𝑝</m:t>
                              </m:r>
                            </m:e>
                            <m:sub>
                              <m:r>
                                <a:rPr lang="en-GB" sz="2000" i="1" smtClean="0">
                                  <a:solidFill>
                                    <a:srgbClr val="081D58"/>
                                  </a:solidFill>
                                  <a:latin typeface="Cambria Math" panose="02040503050406030204" pitchFamily="18" charset="0"/>
                                  <a:cs typeface="Times New Roman"/>
                                </a:rPr>
                                <m:t>1</m:t>
                              </m:r>
                            </m:sub>
                          </m:sSub>
                        </m:oMath>
                      </m:oMathPara>
                    </a14:m>
                    <a:endParaRPr lang="en-GB" sz="2000">
                      <a:solidFill>
                        <a:srgbClr val="081D58"/>
                      </a:solidFill>
                      <a:latin typeface="Times New Roman"/>
                      <a:cs typeface="Times New Roman"/>
                    </a:endParaRPr>
                  </a:p>
                </p:txBody>
              </p:sp>
            </mc:Choice>
            <mc:Fallback xmlns="">
              <p:sp>
                <p:nvSpPr>
                  <p:cNvPr id="96" name="Oval 95">
                    <a:extLst>
                      <a:ext uri="{FF2B5EF4-FFF2-40B4-BE49-F238E27FC236}">
                        <a16:creationId xmlns:a16="http://schemas.microsoft.com/office/drawing/2014/main" id="{8D57FB45-BE39-4249-B94E-676C68B54DF7}"/>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697F6042-CE1C-934A-ABE4-BE830106D9E6}"/>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rgbClr val="081D58"/>
                                  </a:solidFill>
                                  <a:latin typeface="Cambria Math" panose="02040503050406030204" pitchFamily="18" charset="0"/>
                                  <a:cs typeface="Times New Roman"/>
                                </a:rPr>
                              </m:ctrlPr>
                            </m:sSubPr>
                            <m:e>
                              <m:r>
                                <a:rPr lang="en-GB" sz="2000" i="1" smtClean="0">
                                  <a:solidFill>
                                    <a:srgbClr val="081D58"/>
                                  </a:solidFill>
                                  <a:latin typeface="Cambria Math" panose="02040503050406030204" pitchFamily="18" charset="0"/>
                                  <a:cs typeface="Times New Roman"/>
                                </a:rPr>
                                <m:t>𝑞</m:t>
                              </m:r>
                            </m:e>
                            <m:sub>
                              <m:r>
                                <a:rPr lang="en-GB" sz="2000" i="1" smtClean="0">
                                  <a:solidFill>
                                    <a:srgbClr val="081D58"/>
                                  </a:solidFill>
                                  <a:latin typeface="Cambria Math" panose="02040503050406030204" pitchFamily="18" charset="0"/>
                                  <a:cs typeface="Times New Roman"/>
                                </a:rPr>
                                <m:t>1</m:t>
                              </m:r>
                            </m:sub>
                          </m:sSub>
                        </m:oMath>
                      </m:oMathPara>
                    </a14:m>
                    <a:endParaRPr lang="en-GB" sz="2000">
                      <a:solidFill>
                        <a:srgbClr val="081D58"/>
                      </a:solidFill>
                      <a:latin typeface="Times New Roman"/>
                      <a:cs typeface="Times New Roman"/>
                    </a:endParaRPr>
                  </a:p>
                </p:txBody>
              </p:sp>
            </mc:Choice>
            <mc:Fallback xmlns="">
              <p:sp>
                <p:nvSpPr>
                  <p:cNvPr id="97" name="Oval 96">
                    <a:extLst>
                      <a:ext uri="{FF2B5EF4-FFF2-40B4-BE49-F238E27FC236}">
                        <a16:creationId xmlns:a16="http://schemas.microsoft.com/office/drawing/2014/main" id="{697F6042-CE1C-934A-ABE4-BE830106D9E6}"/>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06161373-EAAC-D346-BD48-D3C639F6F05D}"/>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rgbClr val="081D58"/>
                                  </a:solidFill>
                                  <a:latin typeface="Cambria Math" panose="02040503050406030204" pitchFamily="18" charset="0"/>
                                  <a:cs typeface="Times New Roman"/>
                                </a:rPr>
                              </m:ctrlPr>
                            </m:sSubPr>
                            <m:e>
                              <m:r>
                                <a:rPr lang="en-GB" sz="2000" i="1" smtClean="0">
                                  <a:solidFill>
                                    <a:srgbClr val="081D58"/>
                                  </a:solidFill>
                                  <a:latin typeface="Cambria Math" panose="02040503050406030204" pitchFamily="18" charset="0"/>
                                  <a:cs typeface="Times New Roman"/>
                                </a:rPr>
                                <m:t>𝑝</m:t>
                              </m:r>
                            </m:e>
                            <m:sub>
                              <m:r>
                                <a:rPr lang="en-GB" sz="2000" i="1" smtClean="0">
                                  <a:solidFill>
                                    <a:srgbClr val="081D58"/>
                                  </a:solidFill>
                                  <a:latin typeface="Cambria Math" panose="02040503050406030204" pitchFamily="18" charset="0"/>
                                  <a:cs typeface="Times New Roman"/>
                                </a:rPr>
                                <m:t>2</m:t>
                              </m:r>
                            </m:sub>
                          </m:sSub>
                        </m:oMath>
                      </m:oMathPara>
                    </a14:m>
                    <a:endParaRPr lang="en-GB" sz="2000" baseline="-25000">
                      <a:solidFill>
                        <a:srgbClr val="081D58"/>
                      </a:solidFill>
                      <a:latin typeface="Times New Roman"/>
                      <a:cs typeface="Times New Roman"/>
                    </a:endParaRPr>
                  </a:p>
                </p:txBody>
              </p:sp>
            </mc:Choice>
            <mc:Fallback xmlns="">
              <p:sp>
                <p:nvSpPr>
                  <p:cNvPr id="98" name="Oval 97">
                    <a:extLst>
                      <a:ext uri="{FF2B5EF4-FFF2-40B4-BE49-F238E27FC236}">
                        <a16:creationId xmlns:a16="http://schemas.microsoft.com/office/drawing/2014/main" id="{06161373-EAAC-D346-BD48-D3C639F6F05D}"/>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99" name="Straight Arrow Connector 98">
                <a:extLst>
                  <a:ext uri="{FF2B5EF4-FFF2-40B4-BE49-F238E27FC236}">
                    <a16:creationId xmlns:a16="http://schemas.microsoft.com/office/drawing/2014/main" id="{AEA5AC49-C215-BA4E-B739-D7D29AA498DB}"/>
                  </a:ext>
                </a:extLst>
              </p:cNvPr>
              <p:cNvCxnSpPr>
                <a:stCxn id="96" idx="6"/>
                <a:endCxn id="95"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0" name="Straight Arrow Connector 99">
                <a:extLst>
                  <a:ext uri="{FF2B5EF4-FFF2-40B4-BE49-F238E27FC236}">
                    <a16:creationId xmlns:a16="http://schemas.microsoft.com/office/drawing/2014/main" id="{CE3CCBE6-2E75-3448-B352-BCAAC51CE4B8}"/>
                  </a:ext>
                </a:extLst>
              </p:cNvPr>
              <p:cNvCxnSpPr>
                <a:cxnSpLocks/>
                <a:stCxn id="97" idx="6"/>
                <a:endCxn id="95"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1" name="Straight Arrow Connector 100">
                <a:extLst>
                  <a:ext uri="{FF2B5EF4-FFF2-40B4-BE49-F238E27FC236}">
                    <a16:creationId xmlns:a16="http://schemas.microsoft.com/office/drawing/2014/main" id="{CA9BCD52-56D2-C74E-8541-A43725BE138A}"/>
                  </a:ext>
                </a:extLst>
              </p:cNvPr>
              <p:cNvCxnSpPr>
                <a:cxnSpLocks/>
                <a:stCxn id="103" idx="6"/>
                <a:endCxn id="94"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2" name="Straight Arrow Connector 101">
                <a:extLst>
                  <a:ext uri="{FF2B5EF4-FFF2-40B4-BE49-F238E27FC236}">
                    <a16:creationId xmlns:a16="http://schemas.microsoft.com/office/drawing/2014/main" id="{534A41D0-735B-CD48-8269-AC82089729D1}"/>
                  </a:ext>
                </a:extLst>
              </p:cNvPr>
              <p:cNvCxnSpPr>
                <a:stCxn id="98" idx="6"/>
                <a:endCxn id="94"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2D9920E1-ED21-6B49-A63D-5A95645B576F}"/>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rgbClr val="081D58"/>
                                  </a:solidFill>
                                  <a:latin typeface="Cambria Math" panose="02040503050406030204" pitchFamily="18" charset="0"/>
                                  <a:cs typeface="Times New Roman"/>
                                </a:rPr>
                              </m:ctrlPr>
                            </m:sSubPr>
                            <m:e>
                              <m:r>
                                <a:rPr lang="en-GB" sz="2000" i="1" smtClean="0">
                                  <a:solidFill>
                                    <a:srgbClr val="081D58"/>
                                  </a:solidFill>
                                  <a:latin typeface="Cambria Math" panose="02040503050406030204" pitchFamily="18" charset="0"/>
                                  <a:cs typeface="Times New Roman"/>
                                </a:rPr>
                                <m:t>𝑞</m:t>
                              </m:r>
                            </m:e>
                            <m:sub>
                              <m:r>
                                <a:rPr lang="en-GB" sz="2000" i="1" smtClean="0">
                                  <a:solidFill>
                                    <a:srgbClr val="081D58"/>
                                  </a:solidFill>
                                  <a:latin typeface="Cambria Math" panose="02040503050406030204" pitchFamily="18" charset="0"/>
                                  <a:cs typeface="Times New Roman"/>
                                </a:rPr>
                                <m:t>2</m:t>
                              </m:r>
                            </m:sub>
                          </m:sSub>
                        </m:oMath>
                      </m:oMathPara>
                    </a14:m>
                    <a:endParaRPr lang="en-GB" sz="2000" i="1" baseline="-25000">
                      <a:solidFill>
                        <a:srgbClr val="081D58"/>
                      </a:solidFill>
                      <a:latin typeface="Times New Roman"/>
                      <a:cs typeface="Times New Roman"/>
                    </a:endParaRPr>
                  </a:p>
                </p:txBody>
              </p:sp>
            </mc:Choice>
            <mc:Fallback xmlns="">
              <p:sp>
                <p:nvSpPr>
                  <p:cNvPr id="103" name="Oval 102">
                    <a:extLst>
                      <a:ext uri="{FF2B5EF4-FFF2-40B4-BE49-F238E27FC236}">
                        <a16:creationId xmlns:a16="http://schemas.microsoft.com/office/drawing/2014/main" id="{2D9920E1-ED21-6B49-A63D-5A95645B576F}"/>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B91B603D-083C-1449-A575-682BFFAD83EC}"/>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chemeClr val="bg1"/>
                                  </a:solidFill>
                                  <a:latin typeface="Cambria Math" panose="02040503050406030204" pitchFamily="18" charset="0"/>
                                  <a:cs typeface="Times New Roman"/>
                                </a:rPr>
                              </m:ctrlPr>
                            </m:sSubPr>
                            <m:e>
                              <m:r>
                                <a:rPr lang="en-GB" sz="2000" i="1" smtClean="0">
                                  <a:solidFill>
                                    <a:schemeClr val="bg1"/>
                                  </a:solidFill>
                                  <a:latin typeface="Cambria Math" panose="02040503050406030204" pitchFamily="18" charset="0"/>
                                  <a:cs typeface="Times New Roman"/>
                                </a:rPr>
                                <m:t>𝑎</m:t>
                              </m:r>
                            </m:e>
                            <m:sub>
                              <m:r>
                                <a:rPr lang="en-GB" sz="2000" i="1" smtClean="0">
                                  <a:solidFill>
                                    <a:schemeClr val="bg1"/>
                                  </a:solidFill>
                                  <a:latin typeface="Cambria Math" panose="02040503050406030204" pitchFamily="18" charset="0"/>
                                  <a:cs typeface="Times New Roman"/>
                                </a:rPr>
                                <m:t>3</m:t>
                              </m:r>
                            </m:sub>
                          </m:sSub>
                        </m:oMath>
                      </m:oMathPara>
                    </a14:m>
                    <a:endParaRPr lang="en-GB" sz="2000" baseline="-25000">
                      <a:solidFill>
                        <a:schemeClr val="bg1"/>
                      </a:solidFill>
                      <a:latin typeface="Times New Roman"/>
                      <a:cs typeface="Times New Roman"/>
                    </a:endParaRPr>
                  </a:p>
                </p:txBody>
              </p:sp>
            </mc:Choice>
            <mc:Fallback xmlns="">
              <p:sp>
                <p:nvSpPr>
                  <p:cNvPr id="104" name="Rectangle 103">
                    <a:extLst>
                      <a:ext uri="{FF2B5EF4-FFF2-40B4-BE49-F238E27FC236}">
                        <a16:creationId xmlns:a16="http://schemas.microsoft.com/office/drawing/2014/main" id="{B91B603D-083C-1449-A575-682BFFAD83EC}"/>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5" name="Oval 104">
                    <a:extLst>
                      <a:ext uri="{FF2B5EF4-FFF2-40B4-BE49-F238E27FC236}">
                        <a16:creationId xmlns:a16="http://schemas.microsoft.com/office/drawing/2014/main" id="{CDB8F0CC-EEF6-9B44-86B8-90C9BACF3601}"/>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rgbClr val="081D58"/>
                                  </a:solidFill>
                                  <a:latin typeface="Cambria Math" panose="02040503050406030204" pitchFamily="18" charset="0"/>
                                  <a:cs typeface="Times New Roman"/>
                                </a:rPr>
                              </m:ctrlPr>
                            </m:sSubPr>
                            <m:e>
                              <m:r>
                                <a:rPr lang="en-GB" sz="2000" i="1" smtClean="0">
                                  <a:solidFill>
                                    <a:srgbClr val="081D58"/>
                                  </a:solidFill>
                                  <a:latin typeface="Cambria Math" panose="02040503050406030204" pitchFamily="18" charset="0"/>
                                  <a:cs typeface="Times New Roman"/>
                                </a:rPr>
                                <m:t>𝑝</m:t>
                              </m:r>
                            </m:e>
                            <m:sub>
                              <m:r>
                                <a:rPr lang="en-GB" sz="2000" i="1" smtClean="0">
                                  <a:solidFill>
                                    <a:srgbClr val="081D58"/>
                                  </a:solidFill>
                                  <a:latin typeface="Cambria Math" panose="02040503050406030204" pitchFamily="18" charset="0"/>
                                  <a:cs typeface="Times New Roman"/>
                                </a:rPr>
                                <m:t>3</m:t>
                              </m:r>
                            </m:sub>
                          </m:sSub>
                        </m:oMath>
                      </m:oMathPara>
                    </a14:m>
                    <a:endParaRPr lang="en-GB" sz="2000" baseline="-25000">
                      <a:solidFill>
                        <a:srgbClr val="081D58"/>
                      </a:solidFill>
                      <a:latin typeface="Times New Roman"/>
                      <a:cs typeface="Times New Roman"/>
                    </a:endParaRPr>
                  </a:p>
                </p:txBody>
              </p:sp>
            </mc:Choice>
            <mc:Fallback xmlns="">
              <p:sp>
                <p:nvSpPr>
                  <p:cNvPr id="105" name="Oval 104">
                    <a:extLst>
                      <a:ext uri="{FF2B5EF4-FFF2-40B4-BE49-F238E27FC236}">
                        <a16:creationId xmlns:a16="http://schemas.microsoft.com/office/drawing/2014/main" id="{CDB8F0CC-EEF6-9B44-86B8-90C9BACF3601}"/>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06" name="Straight Arrow Connector 105">
                <a:extLst>
                  <a:ext uri="{FF2B5EF4-FFF2-40B4-BE49-F238E27FC236}">
                    <a16:creationId xmlns:a16="http://schemas.microsoft.com/office/drawing/2014/main" id="{A52F258A-C62F-4544-A2F2-F92C410EE7F7}"/>
                  </a:ext>
                </a:extLst>
              </p:cNvPr>
              <p:cNvCxnSpPr>
                <a:cxnSpLocks/>
                <a:stCxn id="108" idx="6"/>
                <a:endCxn id="104"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07" name="Straight Arrow Connector 106">
                <a:extLst>
                  <a:ext uri="{FF2B5EF4-FFF2-40B4-BE49-F238E27FC236}">
                    <a16:creationId xmlns:a16="http://schemas.microsoft.com/office/drawing/2014/main" id="{520467E4-4BCF-114B-B53C-5EFE47E1F106}"/>
                  </a:ext>
                </a:extLst>
              </p:cNvPr>
              <p:cNvCxnSpPr>
                <a:cxnSpLocks/>
                <a:stCxn id="105" idx="6"/>
                <a:endCxn id="104"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E12241A1-3803-8843-9839-A0698AEA7A71}"/>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accent3"/>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GB" sz="2000" i="1" smtClean="0">
                                  <a:solidFill>
                                    <a:srgbClr val="081D58"/>
                                  </a:solidFill>
                                  <a:latin typeface="Cambria Math" panose="02040503050406030204" pitchFamily="18" charset="0"/>
                                  <a:cs typeface="Times New Roman"/>
                                </a:rPr>
                              </m:ctrlPr>
                            </m:sSubPr>
                            <m:e>
                              <m:r>
                                <a:rPr lang="en-GB" sz="2000" i="1" smtClean="0">
                                  <a:solidFill>
                                    <a:srgbClr val="081D58"/>
                                  </a:solidFill>
                                  <a:latin typeface="Cambria Math" panose="02040503050406030204" pitchFamily="18" charset="0"/>
                                  <a:cs typeface="Times New Roman"/>
                                </a:rPr>
                                <m:t>𝑞</m:t>
                              </m:r>
                            </m:e>
                            <m:sub>
                              <m:r>
                                <a:rPr lang="en-GB" sz="2000" i="1" smtClean="0">
                                  <a:solidFill>
                                    <a:srgbClr val="081D58"/>
                                  </a:solidFill>
                                  <a:latin typeface="Cambria Math" panose="02040503050406030204" pitchFamily="18" charset="0"/>
                                  <a:cs typeface="Times New Roman"/>
                                </a:rPr>
                                <m:t>3</m:t>
                              </m:r>
                            </m:sub>
                          </m:sSub>
                        </m:oMath>
                      </m:oMathPara>
                    </a14:m>
                    <a:endParaRPr lang="en-GB" sz="2000" i="1" baseline="-25000">
                      <a:solidFill>
                        <a:srgbClr val="081D58"/>
                      </a:solidFill>
                      <a:latin typeface="Times New Roman"/>
                      <a:cs typeface="Times New Roman"/>
                    </a:endParaRPr>
                  </a:p>
                </p:txBody>
              </p:sp>
            </mc:Choice>
            <mc:Fallback xmlns="">
              <p:sp>
                <p:nvSpPr>
                  <p:cNvPr id="108" name="Oval 107">
                    <a:extLst>
                      <a:ext uri="{FF2B5EF4-FFF2-40B4-BE49-F238E27FC236}">
                        <a16:creationId xmlns:a16="http://schemas.microsoft.com/office/drawing/2014/main" id="{E12241A1-3803-8843-9839-A0698AEA7A71}"/>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accent3"/>
                    </a:solidFill>
                    <a:prstDash val="solid"/>
                    <a:round/>
                    <a:headEnd type="none" w="med" len="med"/>
                    <a:tailEnd type="none" w="med" len="med"/>
                  </a:ln>
                  <a:effectLst/>
                </p:spPr>
                <p:txBody>
                  <a:bodyPr/>
                  <a:lstStyle/>
                  <a:p>
                    <a:r>
                      <a:rPr lang="en-DE">
                        <a:noFill/>
                      </a:rPr>
                      <a:t> </a:t>
                    </a:r>
                  </a:p>
                </p:txBody>
              </p:sp>
            </mc:Fallback>
          </mc:AlternateContent>
          <p:cxnSp>
            <p:nvCxnSpPr>
              <p:cNvPr id="109" name="Straight Arrow Connector 108">
                <a:extLst>
                  <a:ext uri="{FF2B5EF4-FFF2-40B4-BE49-F238E27FC236}">
                    <a16:creationId xmlns:a16="http://schemas.microsoft.com/office/drawing/2014/main" id="{525B595A-44AB-F44B-B477-7D1545B6822B}"/>
                  </a:ext>
                </a:extLst>
              </p:cNvPr>
              <p:cNvCxnSpPr>
                <a:cxnSpLocks/>
                <a:stCxn id="104" idx="3"/>
                <a:endCxn id="9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88" name="Rectangle 87">
              <a:extLst>
                <a:ext uri="{FF2B5EF4-FFF2-40B4-BE49-F238E27FC236}">
                  <a16:creationId xmlns:a16="http://schemas.microsoft.com/office/drawing/2014/main" id="{D1931E37-CADE-4A48-B65F-AF86304001FC}"/>
                </a:ext>
              </a:extLst>
            </p:cNvPr>
            <p:cNvSpPr/>
            <p:nvPr/>
          </p:nvSpPr>
          <p:spPr bwMode="auto">
            <a:xfrm>
              <a:off x="6529631" y="3160652"/>
              <a:ext cx="1451846" cy="1100160"/>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a:solidFill>
                  <a:srgbClr val="081D58"/>
                </a:solidFill>
                <a:latin typeface="Helvetica" pitchFamily="-112" charset="0"/>
              </a:endParaRPr>
            </a:p>
          </p:txBody>
        </p:sp>
        <p:sp>
          <p:nvSpPr>
            <p:cNvPr id="89" name="Rounded Rectangle 88">
              <a:extLst>
                <a:ext uri="{FF2B5EF4-FFF2-40B4-BE49-F238E27FC236}">
                  <a16:creationId xmlns:a16="http://schemas.microsoft.com/office/drawing/2014/main" id="{096DB6D5-AD49-0E45-8A8C-281AB6C99280}"/>
                </a:ext>
              </a:extLst>
            </p:cNvPr>
            <p:cNvSpPr/>
            <p:nvPr/>
          </p:nvSpPr>
          <p:spPr>
            <a:xfrm>
              <a:off x="6503982" y="2400810"/>
              <a:ext cx="555064" cy="531241"/>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0" name="Rounded Rectangle 89">
              <a:extLst>
                <a:ext uri="{FF2B5EF4-FFF2-40B4-BE49-F238E27FC236}">
                  <a16:creationId xmlns:a16="http://schemas.microsoft.com/office/drawing/2014/main" id="{DB09BA5D-56A9-9144-AFDE-F9F8218D977C}"/>
                </a:ext>
              </a:extLst>
            </p:cNvPr>
            <p:cNvSpPr/>
            <p:nvPr/>
          </p:nvSpPr>
          <p:spPr>
            <a:xfrm>
              <a:off x="6503982" y="4980001"/>
              <a:ext cx="555064" cy="5493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10" name="Straight Arrow Connector 109">
            <a:extLst>
              <a:ext uri="{FF2B5EF4-FFF2-40B4-BE49-F238E27FC236}">
                <a16:creationId xmlns:a16="http://schemas.microsoft.com/office/drawing/2014/main" id="{2EE24908-2394-A345-A5D7-6D35C1CF0667}"/>
              </a:ext>
            </a:extLst>
          </p:cNvPr>
          <p:cNvCxnSpPr>
            <a:cxnSpLocks/>
            <a:stCxn id="85" idx="0"/>
            <a:endCxn id="90" idx="3"/>
          </p:cNvCxnSpPr>
          <p:nvPr/>
        </p:nvCxnSpPr>
        <p:spPr>
          <a:xfrm flipH="1">
            <a:off x="869719" y="5071906"/>
            <a:ext cx="2849616" cy="367609"/>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111" name="Straight Arrow Connector 110">
            <a:extLst>
              <a:ext uri="{FF2B5EF4-FFF2-40B4-BE49-F238E27FC236}">
                <a16:creationId xmlns:a16="http://schemas.microsoft.com/office/drawing/2014/main" id="{E5999BD8-5574-9347-BD21-3806EB9E4FA2}"/>
              </a:ext>
            </a:extLst>
          </p:cNvPr>
          <p:cNvCxnSpPr>
            <a:cxnSpLocks/>
            <a:stCxn id="85" idx="0"/>
            <a:endCxn id="89" idx="2"/>
          </p:cNvCxnSpPr>
          <p:nvPr/>
        </p:nvCxnSpPr>
        <p:spPr>
          <a:xfrm flipH="1" flipV="1">
            <a:off x="592187" y="3116910"/>
            <a:ext cx="3127148" cy="1954996"/>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982433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4799180" y="4342701"/>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7783868" y="3551800"/>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4717647" y="5528923"/>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4717647" y="5528923"/>
                <a:ext cx="2782108" cy="307777"/>
              </a:xfrm>
              <a:prstGeom prst="rect">
                <a:avLst/>
              </a:prstGeom>
              <a:blipFill>
                <a:blip r:embed="rId2"/>
                <a:stretch>
                  <a:fillRect b="-12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7601788" y="553242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latin typeface="Helvetica" pitchFamily="2" charset="0"/>
                </a:endParaRPr>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7601788" y="5532420"/>
                <a:ext cx="4229887" cy="307777"/>
              </a:xfrm>
              <a:prstGeom prst="rect">
                <a:avLst/>
              </a:prstGeom>
              <a:blipFill>
                <a:blip r:embed="rId3"/>
                <a:stretch>
                  <a:fillRect b="-8000"/>
                </a:stretch>
              </a:blipFill>
            </p:spPr>
            <p:txBody>
              <a:bodyPr/>
              <a:lstStyle/>
              <a:p>
                <a:r>
                  <a:rPr lang="en-DE">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p:sp>
        <p:nvSpPr>
          <p:cNvPr id="7" name="Footer Placeholder 6">
            <a:extLst>
              <a:ext uri="{FF2B5EF4-FFF2-40B4-BE49-F238E27FC236}">
                <a16:creationId xmlns:a16="http://schemas.microsoft.com/office/drawing/2014/main" id="{5D4E1277-DA39-4726-754E-6CB19622C2D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85D85D7A-AD17-CDFF-201B-EC0CB80B3DC1}"/>
              </a:ext>
            </a:extLst>
          </p:cNvPr>
          <p:cNvSpPr>
            <a:spLocks noGrp="1"/>
          </p:cNvSpPr>
          <p:nvPr>
            <p:ph type="sldNum" sz="quarter" idx="11"/>
          </p:nvPr>
        </p:nvSpPr>
        <p:spPr/>
        <p:txBody>
          <a:bodyPr/>
          <a:lstStyle/>
          <a:p>
            <a:fld id="{EB1502E6-D9AE-3544-B6D5-378AAA0B915F}" type="slidenum">
              <a:rPr lang="de-DE" altLang="de-DE" smtClean="0"/>
              <a:pPr/>
              <a:t>115</a:t>
            </a:fld>
            <a:endParaRPr lang="de-DE" altLang="de-DE"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type="body" sz="quarter" idx="13"/>
              </p:nvPr>
            </p:nvSpPr>
            <p:spPr/>
            <p:txBody>
              <a:bodyPr anchor="b"/>
              <a:lstStyle/>
              <a:p>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smtClean="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smtClean="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type="body" sz="quarter" idx="13"/>
              </p:nvPr>
            </p:nvSpPr>
            <p:spPr>
              <a:blipFill>
                <a:blip r:embed="rId4"/>
                <a:stretch>
                  <a:fillRect l="-1029" b="-1934"/>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88FA191-646D-C2B6-FBAB-06BEFD05EDFD}"/>
              </a:ext>
            </a:extLst>
          </p:cNvPr>
          <p:cNvSpPr>
            <a:spLocks noGrp="1"/>
          </p:cNvSpPr>
          <p:nvPr>
            <p:ph type="dt" sz="half" idx="2"/>
          </p:nvPr>
        </p:nvSpPr>
        <p:spPr/>
        <p:txBody>
          <a:bodyPr/>
          <a:lstStyle/>
          <a:p>
            <a:pPr eaLnBrk="1" hangingPunct="1"/>
            <a:r>
              <a:rPr lang="de-DE"/>
              <a:t>Deterministic</a:t>
            </a:r>
            <a:endParaRPr lang="en-GB" dirty="0"/>
          </a:p>
        </p:txBody>
      </p:sp>
      <p:sp>
        <p:nvSpPr>
          <p:cNvPr id="302" name="Rectangle 301">
            <a:extLst>
              <a:ext uri="{FF2B5EF4-FFF2-40B4-BE49-F238E27FC236}">
                <a16:creationId xmlns:a16="http://schemas.microsoft.com/office/drawing/2014/main" id="{7C9112E4-B5FF-1E45-9747-7C805927185A}"/>
              </a:ext>
            </a:extLst>
          </p:cNvPr>
          <p:cNvSpPr/>
          <p:nvPr/>
        </p:nvSpPr>
        <p:spPr>
          <a:xfrm>
            <a:off x="5862693" y="809236"/>
            <a:ext cx="5968964" cy="16414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6253237" y="1102378"/>
            <a:ext cx="4338631"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304" name="Rectangle 303">
                <a:extLst>
                  <a:ext uri="{FF2B5EF4-FFF2-40B4-BE49-F238E27FC236}">
                    <a16:creationId xmlns:a16="http://schemas.microsoft.com/office/drawing/2014/main" id="{EEC5BD93-FCB8-624A-9EC4-0FD0BE842089}"/>
                  </a:ext>
                </a:extLst>
              </p:cNvPr>
              <p:cNvSpPr/>
              <p:nvPr/>
            </p:nvSpPr>
            <p:spPr>
              <a:xfrm>
                <a:off x="360326" y="1665288"/>
                <a:ext cx="2416495" cy="63607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 </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oMath>
                </a14:m>
                <a:endParaRPr lang="en-US" sz="1600" dirty="0">
                  <a:cs typeface="Times New Roman"/>
                </a:endParaRPr>
              </a:p>
            </p:txBody>
          </p:sp>
        </mc:Choice>
        <mc:Fallback xmlns="">
          <p:sp>
            <p:nvSpPr>
              <p:cNvPr id="304" name="Rectangle 303">
                <a:extLst>
                  <a:ext uri="{FF2B5EF4-FFF2-40B4-BE49-F238E27FC236}">
                    <a16:creationId xmlns:a16="http://schemas.microsoft.com/office/drawing/2014/main" id="{EEC5BD93-FCB8-624A-9EC4-0FD0BE842089}"/>
                  </a:ext>
                </a:extLst>
              </p:cNvPr>
              <p:cNvSpPr>
                <a:spLocks noRot="1" noChangeAspect="1" noMove="1" noResize="1" noEditPoints="1" noAdjustHandles="1" noChangeArrowheads="1" noChangeShapeType="1" noTextEdit="1"/>
              </p:cNvSpPr>
              <p:nvPr/>
            </p:nvSpPr>
            <p:spPr>
              <a:xfrm>
                <a:off x="360326" y="1665288"/>
                <a:ext cx="2416495" cy="636072"/>
              </a:xfrm>
              <a:prstGeom prst="rect">
                <a:avLst/>
              </a:prstGeom>
              <a:blipFill>
                <a:blip r:embed="rId5"/>
                <a:stretch>
                  <a:fillRect/>
                </a:stretch>
              </a:blipFill>
              <a:ln/>
            </p:spPr>
            <p:txBody>
              <a:bodyPr/>
              <a:lstStyle/>
              <a:p>
                <a:r>
                  <a:rPr lang="en-DE">
                    <a:noFill/>
                  </a:rPr>
                  <a:t> </a:t>
                </a:r>
              </a:p>
            </p:txBody>
          </p:sp>
        </mc:Fallback>
      </mc:AlternateContent>
      <p:sp>
        <p:nvSpPr>
          <p:cNvPr id="305" name="TextBox 304">
            <a:extLst>
              <a:ext uri="{FF2B5EF4-FFF2-40B4-BE49-F238E27FC236}">
                <a16:creationId xmlns:a16="http://schemas.microsoft.com/office/drawing/2014/main" id="{1C740D3F-5591-DD44-822E-170047C9E4DE}"/>
              </a:ext>
            </a:extLst>
          </p:cNvPr>
          <p:cNvSpPr txBox="1"/>
          <p:nvPr/>
        </p:nvSpPr>
        <p:spPr>
          <a:xfrm>
            <a:off x="3882690" y="4946705"/>
            <a:ext cx="955277" cy="276999"/>
          </a:xfrm>
          <a:prstGeom prst="rect">
            <a:avLst/>
          </a:prstGeom>
          <a:ln/>
        </p:spPr>
        <p:style>
          <a:lnRef idx="0">
            <a:schemeClr val="accent6"/>
          </a:lnRef>
          <a:fillRef idx="3">
            <a:schemeClr val="accent6"/>
          </a:fillRef>
          <a:effectRef idx="3">
            <a:schemeClr val="accent6"/>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4360328" y="5223703"/>
            <a:ext cx="1196828" cy="395026"/>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672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4799180" y="4342701"/>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7783868" y="3551800"/>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4717647" y="5528923"/>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4717647" y="5528923"/>
                <a:ext cx="2782108" cy="307777"/>
              </a:xfrm>
              <a:prstGeom prst="rect">
                <a:avLst/>
              </a:prstGeom>
              <a:blipFill>
                <a:blip r:embed="rId2"/>
                <a:stretch>
                  <a:fillRect b="-12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7601788" y="553242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latin typeface="Helvetica" pitchFamily="2" charset="0"/>
                </a:endParaRPr>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7601788" y="5532420"/>
                <a:ext cx="4229887" cy="307777"/>
              </a:xfrm>
              <a:prstGeom prst="rect">
                <a:avLst/>
              </a:prstGeom>
              <a:blipFill>
                <a:blip r:embed="rId3"/>
                <a:stretch>
                  <a:fillRect b="-8000"/>
                </a:stretch>
              </a:blipFill>
            </p:spPr>
            <p:txBody>
              <a:bodyPr/>
              <a:lstStyle/>
              <a:p>
                <a:r>
                  <a:rPr lang="en-DE">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type="body" sz="quarter" idx="13"/>
              </p:nvPr>
            </p:nvSpPr>
            <p:spPr/>
            <p:txBody>
              <a:bodyPr anchor="b"/>
              <a:lstStyle/>
              <a:p>
                <a14:m>
                  <m:oMath xmlns:m="http://schemas.openxmlformats.org/officeDocument/2006/math">
                    <m:r>
                      <a:rPr lang="en-US" sz="1800" dirty="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type="body" sz="quarter" idx="13"/>
              </p:nvPr>
            </p:nvSpPr>
            <p:spPr>
              <a:blipFill>
                <a:blip r:embed="rId4"/>
                <a:stretch>
                  <a:fillRect l="-1029" b="-1934"/>
                </a:stretch>
              </a:blipFill>
            </p:spPr>
            <p:txBody>
              <a:bodyPr/>
              <a:lstStyle/>
              <a:p>
                <a:r>
                  <a:rPr lang="en-DE">
                    <a:noFill/>
                  </a:rPr>
                  <a:t> </a:t>
                </a:r>
              </a:p>
            </p:txBody>
          </p:sp>
        </mc:Fallback>
      </mc:AlternateContent>
      <p:sp>
        <p:nvSpPr>
          <p:cNvPr id="305" name="TextBox 304">
            <a:extLst>
              <a:ext uri="{FF2B5EF4-FFF2-40B4-BE49-F238E27FC236}">
                <a16:creationId xmlns:a16="http://schemas.microsoft.com/office/drawing/2014/main" id="{1C740D3F-5591-DD44-822E-170047C9E4DE}"/>
              </a:ext>
            </a:extLst>
          </p:cNvPr>
          <p:cNvSpPr txBox="1"/>
          <p:nvPr/>
        </p:nvSpPr>
        <p:spPr>
          <a:xfrm>
            <a:off x="3882690" y="4946705"/>
            <a:ext cx="955277" cy="276999"/>
          </a:xfrm>
          <a:prstGeom prst="rect">
            <a:avLst/>
          </a:prstGeom>
          <a:ln/>
        </p:spPr>
        <p:style>
          <a:lnRef idx="0">
            <a:schemeClr val="accent6"/>
          </a:lnRef>
          <a:fillRef idx="3">
            <a:schemeClr val="accent6"/>
          </a:fillRef>
          <a:effectRef idx="3">
            <a:schemeClr val="accent6"/>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4360328" y="5223703"/>
            <a:ext cx="1196828" cy="395026"/>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7C73498-43AC-A76A-AE24-BE7F20484B4E}"/>
              </a:ext>
            </a:extLst>
          </p:cNvPr>
          <p:cNvSpPr/>
          <p:nvPr/>
        </p:nvSpPr>
        <p:spPr>
          <a:xfrm>
            <a:off x="5867482" y="813253"/>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p:txBody>
      </p:sp>
      <p:sp>
        <p:nvSpPr>
          <p:cNvPr id="13" name="Rectangle 12">
            <a:extLst>
              <a:ext uri="{FF2B5EF4-FFF2-40B4-BE49-F238E27FC236}">
                <a16:creationId xmlns:a16="http://schemas.microsoft.com/office/drawing/2014/main" id="{099C62F1-2F64-2409-CCB1-F9BEBCF306B8}"/>
              </a:ext>
            </a:extLst>
          </p:cNvPr>
          <p:cNvSpPr>
            <a:spLocks noChangeAspect="1"/>
          </p:cNvSpPr>
          <p:nvPr/>
        </p:nvSpPr>
        <p:spPr bwMode="auto">
          <a:xfrm>
            <a:off x="6607467" y="1640153"/>
            <a:ext cx="4562552" cy="1312871"/>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1007EA4-88BF-FCF5-1890-6F9F340F9E77}"/>
                  </a:ext>
                </a:extLst>
              </p:cNvPr>
              <p:cNvSpPr/>
              <p:nvPr/>
            </p:nvSpPr>
            <p:spPr>
              <a:xfrm>
                <a:off x="355554" y="1672997"/>
                <a:ext cx="5166629" cy="93358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4" name="Rectangle 13">
                <a:extLst>
                  <a:ext uri="{FF2B5EF4-FFF2-40B4-BE49-F238E27FC236}">
                    <a16:creationId xmlns:a16="http://schemas.microsoft.com/office/drawing/2014/main" id="{E1007EA4-88BF-FCF5-1890-6F9F340F9E77}"/>
                  </a:ext>
                </a:extLst>
              </p:cNvPr>
              <p:cNvSpPr>
                <a:spLocks noRot="1" noChangeAspect="1" noMove="1" noResize="1" noEditPoints="1" noAdjustHandles="1" noChangeArrowheads="1" noChangeShapeType="1" noTextEdit="1"/>
              </p:cNvSpPr>
              <p:nvPr/>
            </p:nvSpPr>
            <p:spPr>
              <a:xfrm>
                <a:off x="355554" y="1672997"/>
                <a:ext cx="5166629" cy="933589"/>
              </a:xfrm>
              <a:prstGeom prst="rect">
                <a:avLst/>
              </a:prstGeom>
              <a:blipFill>
                <a:blip r:embed="rId5"/>
                <a:stretch>
                  <a:fillRect/>
                </a:stretch>
              </a:blipFill>
              <a:ln/>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D117718A-CF81-E5AF-A7B2-6F3E56B3758F}"/>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0A6F1E5E-5590-3F61-1CC1-1C2D1B0D833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7A0F1682-5E82-489F-B573-E9B9B6F16975}"/>
              </a:ext>
            </a:extLst>
          </p:cNvPr>
          <p:cNvSpPr>
            <a:spLocks noGrp="1"/>
          </p:cNvSpPr>
          <p:nvPr>
            <p:ph type="sldNum" sz="quarter" idx="11"/>
          </p:nvPr>
        </p:nvSpPr>
        <p:spPr/>
        <p:txBody>
          <a:bodyPr/>
          <a:lstStyle/>
          <a:p>
            <a:fld id="{EB1502E6-D9AE-3544-B6D5-378AAA0B915F}" type="slidenum">
              <a:rPr lang="de-DE" altLang="de-DE" smtClean="0"/>
              <a:pPr/>
              <a:t>116</a:t>
            </a:fld>
            <a:endParaRPr lang="de-DE" altLang="de-DE" dirty="0"/>
          </a:p>
        </p:txBody>
      </p:sp>
    </p:spTree>
    <p:extLst>
      <p:ext uri="{BB962C8B-B14F-4D97-AF65-F5344CB8AC3E}">
        <p14:creationId xmlns:p14="http://schemas.microsoft.com/office/powerpoint/2010/main" val="29729564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type="body" sz="quarter" idx="13"/>
              </p:nvPr>
            </p:nvSpPr>
            <p:spPr/>
            <p:txBody>
              <a:bodyPr anchor="b"/>
              <a:lstStyle/>
              <a:p>
                <a14:m>
                  <m:oMath xmlns:m="http://schemas.openxmlformats.org/officeDocument/2006/math">
                    <m:r>
                      <a:rPr lang="en-US" sz="1800" dirty="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29" b="-1934"/>
                </a:stretch>
              </a:blipFill>
            </p:spPr>
            <p:txBody>
              <a:bodyPr/>
              <a:lstStyle/>
              <a:p>
                <a:r>
                  <a:rPr lang="en-DE">
                    <a:noFill/>
                  </a:rPr>
                  <a:t> </a:t>
                </a:r>
              </a:p>
            </p:txBody>
          </p:sp>
        </mc:Fallback>
      </mc:AlternateContent>
      <p:sp>
        <p:nvSpPr>
          <p:cNvPr id="12" name="Rectangle 11">
            <a:extLst>
              <a:ext uri="{FF2B5EF4-FFF2-40B4-BE49-F238E27FC236}">
                <a16:creationId xmlns:a16="http://schemas.microsoft.com/office/drawing/2014/main" id="{27C73498-43AC-A76A-AE24-BE7F20484B4E}"/>
              </a:ext>
            </a:extLst>
          </p:cNvPr>
          <p:cNvSpPr/>
          <p:nvPr/>
        </p:nvSpPr>
        <p:spPr>
          <a:xfrm>
            <a:off x="5867482" y="813253"/>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p:txBody>
      </p:sp>
      <p:sp>
        <p:nvSpPr>
          <p:cNvPr id="13" name="Rectangle 12">
            <a:extLst>
              <a:ext uri="{FF2B5EF4-FFF2-40B4-BE49-F238E27FC236}">
                <a16:creationId xmlns:a16="http://schemas.microsoft.com/office/drawing/2014/main" id="{099C62F1-2F64-2409-CCB1-F9BEBCF306B8}"/>
              </a:ext>
            </a:extLst>
          </p:cNvPr>
          <p:cNvSpPr>
            <a:spLocks noChangeAspect="1"/>
          </p:cNvSpPr>
          <p:nvPr/>
        </p:nvSpPr>
        <p:spPr bwMode="auto">
          <a:xfrm>
            <a:off x="6607467" y="1640153"/>
            <a:ext cx="4562552" cy="1312871"/>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1007EA4-88BF-FCF5-1890-6F9F340F9E77}"/>
                  </a:ext>
                </a:extLst>
              </p:cNvPr>
              <p:cNvSpPr/>
              <p:nvPr/>
            </p:nvSpPr>
            <p:spPr>
              <a:xfrm>
                <a:off x="355554" y="1667552"/>
                <a:ext cx="5166629" cy="93358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4" name="Rectangle 13">
                <a:extLst>
                  <a:ext uri="{FF2B5EF4-FFF2-40B4-BE49-F238E27FC236}">
                    <a16:creationId xmlns:a16="http://schemas.microsoft.com/office/drawing/2014/main" id="{E1007EA4-88BF-FCF5-1890-6F9F340F9E77}"/>
                  </a:ext>
                </a:extLst>
              </p:cNvPr>
              <p:cNvSpPr>
                <a:spLocks noRot="1" noChangeAspect="1" noMove="1" noResize="1" noEditPoints="1" noAdjustHandles="1" noChangeArrowheads="1" noChangeShapeType="1" noTextEdit="1"/>
              </p:cNvSpPr>
              <p:nvPr/>
            </p:nvSpPr>
            <p:spPr>
              <a:xfrm>
                <a:off x="355554" y="1667552"/>
                <a:ext cx="5166629" cy="933589"/>
              </a:xfrm>
              <a:prstGeom prst="rect">
                <a:avLst/>
              </a:prstGeom>
              <a:blipFill>
                <a:blip r:embed="rId3"/>
                <a:stretch>
                  <a:fillRect/>
                </a:stretch>
              </a:blipFill>
              <a:ln/>
            </p:spPr>
            <p:txBody>
              <a:bodyPr/>
              <a:lstStyle/>
              <a:p>
                <a:r>
                  <a:rPr lang="en-DE">
                    <a:noFill/>
                  </a:rPr>
                  <a:t> </a:t>
                </a:r>
              </a:p>
            </p:txBody>
          </p:sp>
        </mc:Fallback>
      </mc:AlternateContent>
      <p:grpSp>
        <p:nvGrpSpPr>
          <p:cNvPr id="5" name="Group 4">
            <a:extLst>
              <a:ext uri="{FF2B5EF4-FFF2-40B4-BE49-F238E27FC236}">
                <a16:creationId xmlns:a16="http://schemas.microsoft.com/office/drawing/2014/main" id="{D2B89595-B5EE-D1E3-2ACB-957CE6630521}"/>
              </a:ext>
            </a:extLst>
          </p:cNvPr>
          <p:cNvGrpSpPr/>
          <p:nvPr/>
        </p:nvGrpSpPr>
        <p:grpSpPr>
          <a:xfrm>
            <a:off x="5783079" y="4187207"/>
            <a:ext cx="4933848" cy="1557380"/>
            <a:chOff x="2302085" y="4885243"/>
            <a:chExt cx="5160824" cy="155738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AF2D401-604B-187B-7821-A2BABCE9E13E}"/>
                    </a:ext>
                  </a:extLst>
                </p:cNvPr>
                <p:cNvSpPr/>
                <p:nvPr/>
              </p:nvSpPr>
              <p:spPr bwMode="auto">
                <a:xfrm>
                  <a:off x="2362762" y="4919129"/>
                  <a:ext cx="5026646" cy="1523494"/>
                </a:xfrm>
                <a:prstGeom prst="rect">
                  <a:avLst/>
                </a:prstGeom>
                <a:solidFill>
                  <a:srgbClr val="FFFFFF">
                    <a:alpha val="17000"/>
                  </a:srgbClr>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eaLnBrk="0" fontAlgn="base" hangingPunct="0">
                    <a:spcBef>
                      <a:spcPct val="0"/>
                    </a:spcBef>
                    <a:spcAft>
                      <a:spcPct val="0"/>
                    </a:spcAft>
                  </a:pPr>
                  <a:r>
                    <a:rPr lang="en-US" sz="1600" dirty="0">
                      <a:latin typeface="Helvetica" pitchFamily="-112" charset="0"/>
                    </a:rPr>
                    <a:t>RPG using </a:t>
                  </a:r>
                  <a14:m>
                    <m:oMath xmlns:m="http://schemas.openxmlformats.org/officeDocument/2006/math">
                      <m:r>
                        <a:rPr lang="de-DE" sz="1600" i="1">
                          <a:latin typeface="Cambria Math" panose="02040503050406030204" pitchFamily="18" charset="0"/>
                        </a:rPr>
                        <m:t>𝐴</m:t>
                      </m:r>
                      <m:r>
                        <a:rPr lang="de-DE" sz="1600" i="1">
                          <a:latin typeface="Cambria Math" panose="02040503050406030204" pitchFamily="18" charset="0"/>
                        </a:rPr>
                        <m:t>\</m:t>
                      </m:r>
                      <m:r>
                        <m:rPr>
                          <m:sty m:val="p"/>
                        </m:rPr>
                        <a:rPr lang="de-DE" sz="1600" i="1">
                          <a:latin typeface="Cambria Math" panose="02040503050406030204" pitchFamily="18" charset="0"/>
                        </a:rPr>
                        <m:t>R</m:t>
                      </m:r>
                    </m:oMath>
                  </a14:m>
                  <a:endParaRPr lang="en-US" sz="1600" dirty="0">
                    <a:latin typeface="Helvetica" pitchFamily="-112" charset="0"/>
                  </a:endParaRPr>
                </a:p>
              </p:txBody>
            </p:sp>
          </mc:Choice>
          <mc:Fallback xmlns="">
            <p:sp>
              <p:nvSpPr>
                <p:cNvPr id="7" name="Rectangle 6">
                  <a:extLst>
                    <a:ext uri="{FF2B5EF4-FFF2-40B4-BE49-F238E27FC236}">
                      <a16:creationId xmlns:a16="http://schemas.microsoft.com/office/drawing/2014/main" id="{FAF2D401-604B-187B-7821-A2BABCE9E13E}"/>
                    </a:ext>
                  </a:extLst>
                </p:cNvPr>
                <p:cNvSpPr>
                  <a:spLocks noRot="1" noChangeAspect="1" noMove="1" noResize="1" noEditPoints="1" noAdjustHandles="1" noChangeArrowheads="1" noChangeShapeType="1" noTextEdit="1"/>
                </p:cNvSpPr>
                <p:nvPr/>
              </p:nvSpPr>
              <p:spPr bwMode="auto">
                <a:xfrm>
                  <a:off x="2362762" y="4919129"/>
                  <a:ext cx="5026646" cy="1523494"/>
                </a:xfrm>
                <a:prstGeom prst="rect">
                  <a:avLst/>
                </a:prstGeom>
                <a:blipFill>
                  <a:blip r:embed="rId4"/>
                  <a:stretch>
                    <a:fillRect l="-526" b="-4918"/>
                  </a:stretch>
                </a:blipFill>
                <a:ln w="12700" cap="flat" cmpd="sng" algn="ctr">
                  <a:solidFill>
                    <a:schemeClr val="accent6"/>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E94699-D56B-90FD-150E-62F942053815}"/>
                    </a:ext>
                  </a:extLst>
                </p:cNvPr>
                <p:cNvSpPr/>
                <p:nvPr/>
              </p:nvSpPr>
              <p:spPr>
                <a:xfrm>
                  <a:off x="2302085" y="4905649"/>
                  <a:ext cx="1756291" cy="1031051"/>
                </a:xfrm>
                <a:prstGeom prst="rect">
                  <a:avLst/>
                </a:prstGeom>
                <a:noFill/>
              </p:spPr>
              <p:txBody>
                <a:bodyPr wrap="none" bIns="0">
                  <a:spAutoFit/>
                </a:bodyPr>
                <a:lstStyle/>
                <a:p>
                  <a:pPr indent="-342900">
                    <a:tabLst>
                      <a:tab pos="1198563" algn="l"/>
                      <a:tab pos="2395538" algn="l"/>
                    </a:tabLst>
                  </a:pPr>
                  <a:r>
                    <a:rPr lang="en-US" sz="1600" i="1" dirty="0">
                      <a:latin typeface="Times New Roman"/>
                      <a:cs typeface="Times New Roman"/>
                    </a:rPr>
                    <a:t>           </a:t>
                  </a:r>
                  <a14:m>
                    <m:oMath xmlns:m="http://schemas.openxmlformats.org/officeDocument/2006/math">
                      <m:sSub>
                        <m:sSubPr>
                          <m:ctrlPr>
                            <a:rPr lang="de-DE" sz="1600" i="1" dirty="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i="1" dirty="0">
                              <a:latin typeface="Cambria Math" panose="02040503050406030204" pitchFamily="18" charset="0"/>
                              <a:cs typeface="Times New Roman"/>
                            </a:rPr>
                            <m:t>0</m:t>
                          </m:r>
                        </m:sub>
                      </m:sSub>
                      <m:r>
                        <a:rPr lang="en-US" sz="1600" i="1" dirty="0">
                          <a:solidFill>
                            <a:srgbClr val="000000"/>
                          </a:solidFill>
                          <a:latin typeface="Cambria Math" panose="02040503050406030204" pitchFamily="18" charset="0"/>
                          <a:cs typeface="Times New Roman"/>
                        </a:rPr>
                        <m:t>:</m:t>
                      </m:r>
                    </m:oMath>
                  </a14:m>
                  <a:endParaRPr lang="en-US" sz="1600" baseline="30000" dirty="0">
                    <a:solidFill>
                      <a:srgbClr val="081D58"/>
                    </a:solidFill>
                    <a:latin typeface="Times New Roman"/>
                    <a:cs typeface="Times New Roman"/>
                  </a:endParaRPr>
                </a:p>
                <a:p>
                  <a:pPr indent="-342900">
                    <a:tabLst>
                      <a:tab pos="1198563" algn="l"/>
                      <a:tab pos="2395538" algn="l"/>
                    </a:tabLst>
                  </a:pPr>
                  <a:r>
                    <a:rPr lang="en-US" sz="1600" dirty="0">
                      <a:solidFill>
                        <a:srgbClr val="000000"/>
                      </a:solidFill>
                      <a:latin typeface="Helvetica" pitchFamily="2" charset="0"/>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𝑐</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1</m:t>
                      </m:r>
                    </m:oMath>
                  </a14:m>
                  <a:endParaRPr lang="en-US" sz="1600" dirty="0">
                    <a:solidFill>
                      <a:srgbClr val="000000"/>
                    </a:solidFill>
                    <a:latin typeface="Calibri"/>
                    <a:cs typeface="Calibri"/>
                  </a:endParaRPr>
                </a:p>
                <a:p>
                  <a:pPr indent="-342900">
                    <a:tabLst>
                      <a:tab pos="1198563" algn="l"/>
                      <a:tab pos="2395538" algn="l"/>
                    </a:tabLst>
                  </a:pPr>
                  <a:r>
                    <a:rPr lang="en-US" sz="1600" dirty="0">
                      <a:solidFill>
                        <a:srgbClr val="000000"/>
                      </a:solidFill>
                      <a:latin typeface="Helvetica" pitchFamily="2" charset="0"/>
                      <a:cs typeface="Calibri"/>
                    </a:rPr>
                    <a:t> </a:t>
                  </a:r>
                  <a14:m>
                    <m:oMath xmlns:m="http://schemas.openxmlformats.org/officeDocument/2006/math">
                      <m:r>
                        <a:rPr lang="en-US" sz="1600" i="1" dirty="0" err="1">
                          <a:solidFill>
                            <a:srgbClr val="000000"/>
                          </a:solidFill>
                          <a:latin typeface="Cambria Math" panose="02040503050406030204" pitchFamily="18" charset="0"/>
                          <a:cs typeface="Calibri"/>
                        </a:rPr>
                        <m:t>𝑙𝑜𝑐</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𝑑</m:t>
                      </m:r>
                      <m:r>
                        <a:rPr lang="en-US" sz="1600" i="1" dirty="0">
                          <a:solidFill>
                            <a:srgbClr val="000000"/>
                          </a:solidFill>
                          <a:latin typeface="Cambria Math" panose="02040503050406030204" pitchFamily="18" charset="0"/>
                          <a:cs typeface="Calibri"/>
                        </a:rPr>
                        <m:t>3</m:t>
                      </m:r>
                    </m:oMath>
                  </a14:m>
                  <a:endParaRPr lang="de-DE" sz="1600" i="1" dirty="0">
                    <a:solidFill>
                      <a:srgbClr val="000000"/>
                    </a:solidFill>
                    <a:latin typeface="Cambria Math" panose="02040503050406030204" pitchFamily="18" charset="0"/>
                    <a:cs typeface="Calibri"/>
                  </a:endParaRPr>
                </a:p>
                <a:p>
                  <a:pPr indent="-342900">
                    <a:tabLst>
                      <a:tab pos="1198563" algn="l"/>
                      <a:tab pos="2395538" algn="l"/>
                    </a:tabLst>
                  </a:pPr>
                  <a:r>
                    <a:rPr lang="en-US" sz="1600" dirty="0">
                      <a:solidFill>
                        <a:srgbClr val="000000"/>
                      </a:solidFill>
                      <a:latin typeface="Helvetica" pitchFamily="2" charset="0"/>
                      <a:cs typeface="Calibri"/>
                    </a:rPr>
                    <a:t> </a:t>
                  </a:r>
                  <a14:m>
                    <m:oMath xmlns:m="http://schemas.openxmlformats.org/officeDocument/2006/math">
                      <m:r>
                        <a:rPr lang="en-US" sz="1600" i="1" dirty="0">
                          <a:solidFill>
                            <a:srgbClr val="000000"/>
                          </a:solidFill>
                          <a:latin typeface="Cambria Math" panose="02040503050406030204" pitchFamily="18" charset="0"/>
                          <a:cs typeface="Calibri"/>
                        </a:rPr>
                        <m:t>𝑐𝑎𝑟𝑔𝑜</m:t>
                      </m:r>
                      <m:d>
                        <m:dPr>
                          <m:ctrlPr>
                            <a:rPr lang="en-US" sz="1600" i="1" dirty="0">
                              <a:solidFill>
                                <a:srgbClr val="000000"/>
                              </a:solidFill>
                              <a:latin typeface="Cambria Math" panose="02040503050406030204" pitchFamily="18" charset="0"/>
                              <a:cs typeface="Calibri"/>
                            </a:rPr>
                          </m:ctrlPr>
                        </m:dPr>
                        <m:e>
                          <m:r>
                            <a:rPr lang="en-US" sz="1600" i="1" dirty="0">
                              <a:solidFill>
                                <a:srgbClr val="000000"/>
                              </a:solidFill>
                              <a:latin typeface="Cambria Math" panose="02040503050406030204" pitchFamily="18" charset="0"/>
                              <a:cs typeface="Calibri"/>
                            </a:rPr>
                            <m:t>𝑟</m:t>
                          </m:r>
                          <m:r>
                            <a:rPr lang="en-US" sz="1600" i="1" dirty="0">
                              <a:solidFill>
                                <a:srgbClr val="000000"/>
                              </a:solidFill>
                              <a:latin typeface="Cambria Math" panose="02040503050406030204" pitchFamily="18" charset="0"/>
                              <a:cs typeface="Calibri"/>
                            </a:rPr>
                            <m:t>1</m:t>
                          </m:r>
                        </m:e>
                      </m:d>
                      <m:r>
                        <a:rPr lang="is-IS" sz="1600" i="1" dirty="0">
                          <a:solidFill>
                            <a:srgbClr val="000000"/>
                          </a:solidFill>
                          <a:latin typeface="Cambria Math" panose="02040503050406030204" pitchFamily="18" charset="0"/>
                          <a:cs typeface="Calibri"/>
                        </a:rPr>
                        <m:t>=</m:t>
                      </m:r>
                      <m:r>
                        <a:rPr lang="en-US" sz="1600" i="1" dirty="0">
                          <a:solidFill>
                            <a:srgbClr val="000000"/>
                          </a:solidFill>
                          <a:latin typeface="Cambria Math" panose="02040503050406030204" pitchFamily="18" charset="0"/>
                          <a:cs typeface="Calibri"/>
                        </a:rPr>
                        <m:t>𝑛𝑖𝑙</m:t>
                      </m:r>
                    </m:oMath>
                  </a14:m>
                  <a:endParaRPr lang="en-US" sz="1600" dirty="0">
                    <a:solidFill>
                      <a:srgbClr val="000000"/>
                    </a:solidFill>
                    <a:latin typeface="Times New Roman"/>
                    <a:cs typeface="Times New Roman"/>
                  </a:endParaRPr>
                </a:p>
              </p:txBody>
            </p:sp>
          </mc:Choice>
          <mc:Fallback xmlns="">
            <p:sp>
              <p:nvSpPr>
                <p:cNvPr id="8" name="Rectangle 7">
                  <a:extLst>
                    <a:ext uri="{FF2B5EF4-FFF2-40B4-BE49-F238E27FC236}">
                      <a16:creationId xmlns:a16="http://schemas.microsoft.com/office/drawing/2014/main" id="{76E94699-D56B-90FD-150E-62F942053815}"/>
                    </a:ext>
                  </a:extLst>
                </p:cNvPr>
                <p:cNvSpPr>
                  <a:spLocks noRot="1" noChangeAspect="1" noMove="1" noResize="1" noEditPoints="1" noAdjustHandles="1" noChangeArrowheads="1" noChangeShapeType="1" noTextEdit="1"/>
                </p:cNvSpPr>
                <p:nvPr/>
              </p:nvSpPr>
              <p:spPr>
                <a:xfrm>
                  <a:off x="2302085" y="4905649"/>
                  <a:ext cx="1756291" cy="1031051"/>
                </a:xfrm>
                <a:prstGeom prst="rect">
                  <a:avLst/>
                </a:prstGeom>
                <a:blipFill>
                  <a:blip r:embed="rId5"/>
                  <a:stretch>
                    <a:fillRect b="-487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6B98AA4-980B-046F-20DE-EA589A91F757}"/>
                    </a:ext>
                  </a:extLst>
                </p:cNvPr>
                <p:cNvSpPr/>
                <p:nvPr/>
              </p:nvSpPr>
              <p:spPr>
                <a:xfrm>
                  <a:off x="3962745" y="4889199"/>
                  <a:ext cx="1807332" cy="784830"/>
                </a:xfrm>
                <a:prstGeom prst="rect">
                  <a:avLst/>
                </a:prstGeom>
                <a:noFill/>
              </p:spPr>
              <p:txBody>
                <a:bodyPr wrap="none" bIns="0">
                  <a:spAutoFit/>
                </a:bodyPr>
                <a:lstStyle/>
                <a:p>
                  <a:pPr indent="-342900">
                    <a:tabLst>
                      <a:tab pos="1198563" algn="l"/>
                      <a:tab pos="2395538" algn="l"/>
                    </a:tabLst>
                  </a:pPr>
                  <a:r>
                    <a:rPr lang="en-US" sz="1600" i="1" dirty="0">
                      <a:latin typeface="Times New Roman" charset="0"/>
                    </a:rPr>
                    <a:t>          </a:t>
                  </a:r>
                  <a14:m>
                    <m:oMath xmlns:m="http://schemas.openxmlformats.org/officeDocument/2006/math">
                      <m:sSub>
                        <m:sSubPr>
                          <m:ctrlPr>
                            <a:rPr lang="de-DE" sz="1600" i="1" dirty="0">
                              <a:latin typeface="Cambria Math" panose="02040503050406030204" pitchFamily="18" charset="0"/>
                            </a:rPr>
                          </m:ctrlPr>
                        </m:sSubPr>
                        <m:e>
                          <m:r>
                            <a:rPr lang="en-US" sz="1600" i="1" dirty="0">
                              <a:latin typeface="Cambria Math" panose="02040503050406030204" pitchFamily="18" charset="0"/>
                            </a:rPr>
                            <m:t>𝐴</m:t>
                          </m:r>
                        </m:e>
                        <m:sub>
                          <m:r>
                            <a:rPr lang="de-DE" sz="1600" i="1" dirty="0">
                              <a:latin typeface="Cambria Math" panose="02040503050406030204" pitchFamily="18" charset="0"/>
                            </a:rPr>
                            <m:t>1</m:t>
                          </m:r>
                        </m:sub>
                      </m:sSub>
                      <m:r>
                        <a:rPr lang="en-US" sz="1600" i="1" dirty="0">
                          <a:latin typeface="Cambria Math" panose="02040503050406030204" pitchFamily="18" charset="0"/>
                        </a:rPr>
                        <m:t>:</m:t>
                      </m:r>
                    </m:oMath>
                  </a14:m>
                  <a:endParaRPr lang="en-US" sz="1600" baseline="30000" dirty="0">
                    <a:latin typeface="Times New Roman"/>
                    <a:cs typeface="Times New Roman"/>
                  </a:endParaRPr>
                </a:p>
                <a:p>
                  <a:pPr indent="-342900">
                    <a:tabLst>
                      <a:tab pos="1198563" algn="l"/>
                      <a:tab pos="2395538" algn="l"/>
                    </a:tabLst>
                  </a:pPr>
                  <a:r>
                    <a:rPr lang="en-US" sz="1600" dirty="0">
                      <a:latin typeface="Helvetica" pitchFamily="2" charset="0"/>
                      <a:ea typeface="Calibri"/>
                      <a:cs typeface="Calibri"/>
                    </a:rPr>
                    <a:t> </a:t>
                  </a:r>
                  <a14:m>
                    <m:oMath xmlns:m="http://schemas.openxmlformats.org/officeDocument/2006/math">
                      <m:r>
                        <a:rPr lang="en-US" sz="1600" i="1" dirty="0">
                          <a:latin typeface="Cambria Math" panose="02040503050406030204" pitchFamily="18" charset="0"/>
                          <a:ea typeface="Calibri"/>
                          <a:cs typeface="Calibri"/>
                        </a:rPr>
                        <m:t>𝑚𝑜𝑣𝑒</m:t>
                      </m:r>
                      <m:d>
                        <m:dPr>
                          <m:ctrlPr>
                            <a:rPr lang="en-US" sz="1600" i="1" dirty="0">
                              <a:latin typeface="Cambria Math" panose="02040503050406030204" pitchFamily="18" charset="0"/>
                              <a:ea typeface="Calibri"/>
                              <a:cs typeface="Calibri"/>
                            </a:rPr>
                          </m:ctrlPr>
                        </m:dPr>
                        <m:e>
                          <m:r>
                            <a:rPr lang="en-US" sz="1600" i="1" dirty="0">
                              <a:latin typeface="Cambria Math" panose="02040503050406030204" pitchFamily="18" charset="0"/>
                              <a:ea typeface="Calibri"/>
                              <a:cs typeface="Calibri"/>
                            </a:rPr>
                            <m:t>𝑟</m:t>
                          </m:r>
                          <m:r>
                            <a:rPr lang="en-US" sz="1600" i="1" dirty="0">
                              <a:latin typeface="Cambria Math" panose="02040503050406030204" pitchFamily="18" charset="0"/>
                              <a:ea typeface="Calibri"/>
                              <a:cs typeface="Calibri"/>
                            </a:rPr>
                            <m:t>1,</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3,</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1</m:t>
                          </m:r>
                        </m:e>
                      </m:d>
                    </m:oMath>
                  </a14:m>
                  <a:endParaRPr lang="en-US" sz="1600" dirty="0">
                    <a:latin typeface="Calibri"/>
                    <a:ea typeface="Calibri"/>
                    <a:cs typeface="Calibri"/>
                  </a:endParaRPr>
                </a:p>
                <a:p>
                  <a:pPr indent="-342900">
                    <a:tabLst>
                      <a:tab pos="1198563" algn="l"/>
                      <a:tab pos="2395538" algn="l"/>
                    </a:tabLst>
                  </a:pPr>
                  <a:r>
                    <a:rPr lang="en-US" sz="1600" dirty="0">
                      <a:latin typeface="Helvetica" pitchFamily="2" charset="0"/>
                      <a:ea typeface="Calibri"/>
                      <a:cs typeface="Calibri"/>
                    </a:rPr>
                    <a:t> </a:t>
                  </a:r>
                  <a14:m>
                    <m:oMath xmlns:m="http://schemas.openxmlformats.org/officeDocument/2006/math">
                      <m:r>
                        <a:rPr lang="en-US" sz="1600" i="1" dirty="0">
                          <a:latin typeface="Cambria Math" panose="02040503050406030204" pitchFamily="18" charset="0"/>
                          <a:ea typeface="Calibri"/>
                          <a:cs typeface="Calibri"/>
                        </a:rPr>
                        <m:t>𝑚𝑜𝑣𝑒</m:t>
                      </m:r>
                      <m:d>
                        <m:dPr>
                          <m:ctrlPr>
                            <a:rPr lang="en-US" sz="1600" i="1" dirty="0">
                              <a:latin typeface="Cambria Math" panose="02040503050406030204" pitchFamily="18" charset="0"/>
                              <a:ea typeface="Calibri"/>
                              <a:cs typeface="Calibri"/>
                            </a:rPr>
                          </m:ctrlPr>
                        </m:dPr>
                        <m:e>
                          <m:r>
                            <a:rPr lang="en-US" sz="1600" i="1" dirty="0">
                              <a:latin typeface="Cambria Math" panose="02040503050406030204" pitchFamily="18" charset="0"/>
                              <a:ea typeface="Calibri"/>
                              <a:cs typeface="Calibri"/>
                            </a:rPr>
                            <m:t>𝑟</m:t>
                          </m:r>
                          <m:r>
                            <a:rPr lang="en-US" sz="1600" i="1" dirty="0">
                              <a:latin typeface="Cambria Math" panose="02040503050406030204" pitchFamily="18" charset="0"/>
                              <a:ea typeface="Calibri"/>
                              <a:cs typeface="Calibri"/>
                            </a:rPr>
                            <m:t>1,</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3,</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2</m:t>
                          </m:r>
                        </m:e>
                      </m:d>
                    </m:oMath>
                  </a14:m>
                  <a:endParaRPr lang="en-US" sz="1600" dirty="0">
                    <a:latin typeface="Times New Roman"/>
                    <a:ea typeface="Calibri"/>
                    <a:cs typeface="Times New Roman"/>
                  </a:endParaRPr>
                </a:p>
              </p:txBody>
            </p:sp>
          </mc:Choice>
          <mc:Fallback xmlns="">
            <p:sp>
              <p:nvSpPr>
                <p:cNvPr id="9" name="Rectangle 8">
                  <a:extLst>
                    <a:ext uri="{FF2B5EF4-FFF2-40B4-BE49-F238E27FC236}">
                      <a16:creationId xmlns:a16="http://schemas.microsoft.com/office/drawing/2014/main" id="{B6B98AA4-980B-046F-20DE-EA589A91F757}"/>
                    </a:ext>
                  </a:extLst>
                </p:cNvPr>
                <p:cNvSpPr>
                  <a:spLocks noRot="1" noChangeAspect="1" noMove="1" noResize="1" noEditPoints="1" noAdjustHandles="1" noChangeArrowheads="1" noChangeShapeType="1" noTextEdit="1"/>
                </p:cNvSpPr>
                <p:nvPr/>
              </p:nvSpPr>
              <p:spPr>
                <a:xfrm>
                  <a:off x="3962745" y="4889199"/>
                  <a:ext cx="1807332" cy="784830"/>
                </a:xfrm>
                <a:prstGeom prst="rect">
                  <a:avLst/>
                </a:prstGeom>
                <a:blipFill>
                  <a:blip r:embed="rId6"/>
                  <a:stretch>
                    <a:fillRect b="-1613"/>
                  </a:stretch>
                </a:blipFill>
              </p:spPr>
              <p:txBody>
                <a:bodyPr/>
                <a:lstStyle/>
                <a:p>
                  <a:r>
                    <a:rPr lang="en-DE">
                      <a:noFill/>
                    </a:rPr>
                    <a:t> </a:t>
                  </a:r>
                </a:p>
              </p:txBody>
            </p:sp>
          </mc:Fallback>
        </mc:AlternateContent>
        <p:cxnSp>
          <p:nvCxnSpPr>
            <p:cNvPr id="10" name="Straight Connector 9">
              <a:extLst>
                <a:ext uri="{FF2B5EF4-FFF2-40B4-BE49-F238E27FC236}">
                  <a16:creationId xmlns:a16="http://schemas.microsoft.com/office/drawing/2014/main" id="{5B86A5D8-4EF1-3E60-5411-E2098F47DFD6}"/>
                </a:ext>
              </a:extLst>
            </p:cNvPr>
            <p:cNvCxnSpPr>
              <a:cxnSpLocks/>
            </p:cNvCxnSpPr>
            <p:nvPr/>
          </p:nvCxnSpPr>
          <p:spPr bwMode="auto">
            <a:xfrm flipV="1">
              <a:off x="3659216" y="5297587"/>
              <a:ext cx="403917" cy="23698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DD391BF1-CF2D-3D9C-C44D-A5D4083CAEFD}"/>
                </a:ext>
              </a:extLst>
            </p:cNvPr>
            <p:cNvCxnSpPr>
              <a:cxnSpLocks/>
            </p:cNvCxnSpPr>
            <p:nvPr/>
          </p:nvCxnSpPr>
          <p:spPr bwMode="auto">
            <a:xfrm>
              <a:off x="3659216" y="5578811"/>
              <a:ext cx="41368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0BBC3CD-1502-369C-A65C-83FE1C3A54A3}"/>
                    </a:ext>
                  </a:extLst>
                </p:cNvPr>
                <p:cNvSpPr/>
                <p:nvPr/>
              </p:nvSpPr>
              <p:spPr>
                <a:xfrm>
                  <a:off x="5707019" y="4885243"/>
                  <a:ext cx="1755890" cy="1523494"/>
                </a:xfrm>
                <a:prstGeom prst="rect">
                  <a:avLst/>
                </a:prstGeom>
                <a:noFill/>
              </p:spPr>
              <p:txBody>
                <a:bodyPr wrap="none" bIns="0">
                  <a:spAutoFit/>
                </a:bodyPr>
                <a:lstStyle/>
                <a:p>
                  <a:pPr indent="-342900">
                    <a:tabLst>
                      <a:tab pos="1198563" algn="l"/>
                      <a:tab pos="2395538" algn="l"/>
                    </a:tabLst>
                  </a:pPr>
                  <a:r>
                    <a:rPr lang="en-US" sz="1600" dirty="0">
                      <a:solidFill>
                        <a:schemeClr val="tx1"/>
                      </a:solidFill>
                      <a:latin typeface="Helvetica" pitchFamily="2" charset="0"/>
                    </a:rPr>
                    <a:t> both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1</m:t>
                          </m:r>
                        </m:sub>
                      </m:sSub>
                    </m:oMath>
                  </a14:m>
                  <a:r>
                    <a:rPr lang="en-US" sz="1600" dirty="0">
                      <a:solidFill>
                        <a:schemeClr val="tx1"/>
                      </a:solidFill>
                      <a:latin typeface="Helvetica" pitchFamily="2" charset="0"/>
                    </a:rPr>
                    <a:t> and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2</m:t>
                          </m:r>
                        </m:sub>
                      </m:sSub>
                    </m:oMath>
                  </a14:m>
                  <a:r>
                    <a:rPr lang="en-US" sz="1600" dirty="0">
                      <a:solidFill>
                        <a:schemeClr val="tx1"/>
                      </a:solidFill>
                      <a:latin typeface="Helvetica" pitchFamily="2" charset="0"/>
                    </a:rPr>
                    <a:t>:</a:t>
                  </a:r>
                  <a:endParaRPr lang="en-US" sz="1600" baseline="30000" dirty="0">
                    <a:solidFill>
                      <a:schemeClr val="tx1"/>
                    </a:solidFill>
                    <a:latin typeface="Helvetica" pitchFamily="2" charset="0"/>
                    <a:cs typeface="Times New Roman"/>
                  </a:endParaRPr>
                </a:p>
                <a:p>
                  <a:pPr indent="-342900">
                    <a:tabLst>
                      <a:tab pos="1198563" algn="l"/>
                      <a:tab pos="2395538" algn="l"/>
                    </a:tabLst>
                  </a:pPr>
                  <a:r>
                    <a:rPr lang="en-US" sz="1600" dirty="0">
                      <a:solidFill>
                        <a:schemeClr val="tx1"/>
                      </a:solidFill>
                      <a:latin typeface="Helvetica" pitchFamily="2" charset="0"/>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de-DE" sz="1600" i="1" dirty="0">
                    <a:solidFill>
                      <a:schemeClr val="tx1"/>
                    </a:solidFill>
                    <a:latin typeface="Cambria Math" panose="02040503050406030204" pitchFamily="18" charset="0"/>
                    <a:cs typeface="Calibri"/>
                  </a:endParaRPr>
                </a:p>
                <a:p>
                  <a:pPr indent="-342900">
                    <a:tabLst>
                      <a:tab pos="1198563" algn="l"/>
                      <a:tab pos="2395538" algn="l"/>
                    </a:tabLst>
                  </a:pPr>
                  <a:r>
                    <a:rPr lang="en-US" sz="1600" dirty="0">
                      <a:solidFill>
                        <a:schemeClr val="tx1"/>
                      </a:solidFill>
                      <a:latin typeface="Helvetica" pitchFamily="2" charset="0"/>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2</m:t>
                      </m:r>
                    </m:oMath>
                  </a14:m>
                  <a:endParaRPr lang="en-US" sz="1600" baseline="30000" dirty="0">
                    <a:solidFill>
                      <a:schemeClr val="tx1"/>
                    </a:solidFill>
                    <a:latin typeface="Helvetica" pitchFamily="2" charset="0"/>
                    <a:cs typeface="Calibri"/>
                  </a:endParaRPr>
                </a:p>
                <a:p>
                  <a:pPr indent="-342900">
                    <a:tabLst>
                      <a:tab pos="1198563" algn="l"/>
                      <a:tab pos="2395538" algn="l"/>
                    </a:tabLst>
                  </a:pPr>
                  <a:r>
                    <a:rPr lang="en-US" sz="1600" dirty="0">
                      <a:solidFill>
                        <a:schemeClr val="tx1"/>
                      </a:solidFill>
                      <a:latin typeface="Helvetica" pitchFamily="2" charset="0"/>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𝑐</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en-US" sz="1600" dirty="0">
                    <a:solidFill>
                      <a:schemeClr val="tx1"/>
                    </a:solidFill>
                    <a:latin typeface="Helvetica" pitchFamily="2" charset="0"/>
                    <a:cs typeface="Calibri"/>
                  </a:endParaRPr>
                </a:p>
                <a:p>
                  <a:pPr indent="-342900">
                    <a:tabLst>
                      <a:tab pos="1198563" algn="l"/>
                      <a:tab pos="2395538" algn="l"/>
                    </a:tabLst>
                  </a:pPr>
                  <a:r>
                    <a:rPr lang="en-US" sz="1600" dirty="0">
                      <a:solidFill>
                        <a:schemeClr val="tx1"/>
                      </a:solidFill>
                      <a:latin typeface="Helvetica" pitchFamily="2" charset="0"/>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3</m:t>
                      </m:r>
                    </m:oMath>
                  </a14:m>
                  <a:endParaRPr lang="en-US" sz="1600" dirty="0">
                    <a:solidFill>
                      <a:schemeClr val="tx1"/>
                    </a:solidFill>
                    <a:latin typeface="Helvetica" pitchFamily="2" charset="0"/>
                    <a:cs typeface="Calibri"/>
                  </a:endParaRPr>
                </a:p>
                <a:p>
                  <a:pPr indent="-342900">
                    <a:tabLst>
                      <a:tab pos="1198563" algn="l"/>
                      <a:tab pos="2395538" algn="l"/>
                    </a:tabLst>
                  </a:pPr>
                  <a:r>
                    <a:rPr lang="en-US" sz="1600" dirty="0">
                      <a:solidFill>
                        <a:schemeClr val="tx1"/>
                      </a:solidFill>
                      <a:latin typeface="Helvetica" pitchFamily="2" charset="0"/>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𝑐𝑎𝑟𝑔𝑜</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𝑛𝑖𝑙</m:t>
                      </m:r>
                    </m:oMath>
                  </a14:m>
                  <a:endParaRPr lang="en-US" sz="1600" dirty="0">
                    <a:solidFill>
                      <a:schemeClr val="tx1"/>
                    </a:solidFill>
                    <a:latin typeface="Helvetica" pitchFamily="2" charset="0"/>
                    <a:cs typeface="Times New Roman"/>
                  </a:endParaRPr>
                </a:p>
              </p:txBody>
            </p:sp>
          </mc:Choice>
          <mc:Fallback xmlns="">
            <p:sp>
              <p:nvSpPr>
                <p:cNvPr id="15" name="Rectangle 14">
                  <a:extLst>
                    <a:ext uri="{FF2B5EF4-FFF2-40B4-BE49-F238E27FC236}">
                      <a16:creationId xmlns:a16="http://schemas.microsoft.com/office/drawing/2014/main" id="{A0BBC3CD-1502-369C-A65C-83FE1C3A54A3}"/>
                    </a:ext>
                  </a:extLst>
                </p:cNvPr>
                <p:cNvSpPr>
                  <a:spLocks noRot="1" noChangeAspect="1" noMove="1" noResize="1" noEditPoints="1" noAdjustHandles="1" noChangeArrowheads="1" noChangeShapeType="1" noTextEdit="1"/>
                </p:cNvSpPr>
                <p:nvPr/>
              </p:nvSpPr>
              <p:spPr>
                <a:xfrm>
                  <a:off x="5707019" y="4885243"/>
                  <a:ext cx="1755890" cy="1523494"/>
                </a:xfrm>
                <a:prstGeom prst="rect">
                  <a:avLst/>
                </a:prstGeom>
                <a:blipFill>
                  <a:blip r:embed="rId7"/>
                  <a:stretch>
                    <a:fillRect t="-826" b="-57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8B622693-4F68-B12A-4C74-5E9D266D21E7}"/>
                    </a:ext>
                  </a:extLst>
                </p:cNvPr>
                <p:cNvSpPr txBox="1">
                  <a:spLocks/>
                </p:cNvSpPr>
                <p:nvPr/>
              </p:nvSpPr>
              <p:spPr bwMode="auto">
                <a:xfrm>
                  <a:off x="4866411" y="5857305"/>
                  <a:ext cx="888876" cy="291105"/>
                </a:xfrm>
                <a:prstGeom prst="rect">
                  <a:avLst/>
                </a:prstGeom>
                <a:noFill/>
                <a:ln>
                  <a:noFill/>
                </a:ln>
                <a:extLst>
                  <a:ext uri="{FAA26D3D-D897-4be2-8F04-BA451C77F1D7}">
                    <ma14:placeholderFlag xmlns:ma14="http://schemas.microsoft.com/office/mac/drawingml/2011/main" xmlns="" val="1"/>
                  </a:ex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vert="horz" wrap="none" lIns="90487" tIns="44450" rIns="90487" bIns="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0">
                    <a:buNone/>
                  </a:pPr>
                  <a:r>
                    <a:rPr lang="en-US" sz="1600" dirty="0">
                      <a:cs typeface="Times New Roman"/>
                    </a:rPr>
                    <a:t>From </a:t>
                  </a:r>
                  <a14:m>
                    <m:oMath xmlns:m="http://schemas.openxmlformats.org/officeDocument/2006/math">
                      <m:sSub>
                        <m:sSubPr>
                          <m:ctrlPr>
                            <a:rPr lang="de-DE" sz="1600" i="1" dirty="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i="1" dirty="0">
                              <a:latin typeface="Cambria Math" panose="02040503050406030204" pitchFamily="18" charset="0"/>
                              <a:cs typeface="Times New Roman"/>
                            </a:rPr>
                            <m:t>0</m:t>
                          </m:r>
                        </m:sub>
                      </m:sSub>
                    </m:oMath>
                  </a14:m>
                  <a:endParaRPr lang="en-US" sz="1600" i="1" dirty="0">
                    <a:cs typeface="Times New Roman"/>
                  </a:endParaRPr>
                </a:p>
              </p:txBody>
            </p:sp>
          </mc:Choice>
          <mc:Fallback xmlns="">
            <p:sp>
              <p:nvSpPr>
                <p:cNvPr id="16" name="Content Placeholder 2">
                  <a:extLst>
                    <a:ext uri="{FF2B5EF4-FFF2-40B4-BE49-F238E27FC236}">
                      <a16:creationId xmlns:a16="http://schemas.microsoft.com/office/drawing/2014/main" id="{8B622693-4F68-B12A-4C74-5E9D266D21E7}"/>
                    </a:ext>
                  </a:extLst>
                </p:cNvPr>
                <p:cNvSpPr txBox="1">
                  <a:spLocks noRot="1" noChangeAspect="1" noMove="1" noResize="1" noEditPoints="1" noAdjustHandles="1" noChangeArrowheads="1" noChangeShapeType="1" noTextEdit="1"/>
                </p:cNvSpPr>
                <p:nvPr/>
              </p:nvSpPr>
              <p:spPr bwMode="auto">
                <a:xfrm>
                  <a:off x="4866411" y="5857305"/>
                  <a:ext cx="888876" cy="291105"/>
                </a:xfrm>
                <a:prstGeom prst="rect">
                  <a:avLst/>
                </a:prstGeom>
                <a:blipFill>
                  <a:blip r:embed="rId8"/>
                  <a:stretch>
                    <a:fillRect l="-4412" t="-8333" b="-37500"/>
                  </a:stretch>
                </a:blipFill>
                <a:ln>
                  <a:noFill/>
                </a:ln>
                <a:extLst>
                  <a:ext uri="{FAA26D3D-D897-4be2-8F04-BA451C77F1D7}">
                    <ma14:placeholderFlag xmlns:ma14="http://schemas.microsoft.com/office/mac/drawingml/2011/main" xmlns="" xmlns:a14="http://schemas.microsoft.com/office/drawing/2010/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sp>
          <p:nvSpPr>
            <p:cNvPr id="17" name="Left Brace 16">
              <a:extLst>
                <a:ext uri="{FF2B5EF4-FFF2-40B4-BE49-F238E27FC236}">
                  <a16:creationId xmlns:a16="http://schemas.microsoft.com/office/drawing/2014/main" id="{EF0C712A-219C-BDF5-10E1-EE8A2CB93D58}"/>
                </a:ext>
              </a:extLst>
            </p:cNvPr>
            <p:cNvSpPr/>
            <p:nvPr/>
          </p:nvSpPr>
          <p:spPr bwMode="auto">
            <a:xfrm>
              <a:off x="5698967" y="5774320"/>
              <a:ext cx="143164" cy="581762"/>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dirty="0">
                <a:solidFill>
                  <a:srgbClr val="081D58"/>
                </a:solidFill>
                <a:latin typeface="Calibri"/>
              </a:endParaRPr>
            </a:p>
          </p:txBody>
        </p:sp>
        <p:cxnSp>
          <p:nvCxnSpPr>
            <p:cNvPr id="18" name="Straight Connector 17">
              <a:extLst>
                <a:ext uri="{FF2B5EF4-FFF2-40B4-BE49-F238E27FC236}">
                  <a16:creationId xmlns:a16="http://schemas.microsoft.com/office/drawing/2014/main" id="{95FD468D-52C8-CED1-29AD-4A5A8923F59B}"/>
                </a:ext>
              </a:extLst>
            </p:cNvPr>
            <p:cNvCxnSpPr>
              <a:cxnSpLocks/>
            </p:cNvCxnSpPr>
            <p:nvPr/>
          </p:nvCxnSpPr>
          <p:spPr bwMode="auto">
            <a:xfrm>
              <a:off x="5686684" y="5306345"/>
              <a:ext cx="14358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3DB5149-D7EA-1342-7E2A-1D267E5D55C1}"/>
                </a:ext>
              </a:extLst>
            </p:cNvPr>
            <p:cNvCxnSpPr>
              <a:cxnSpLocks/>
            </p:cNvCxnSpPr>
            <p:nvPr/>
          </p:nvCxnSpPr>
          <p:spPr bwMode="auto">
            <a:xfrm>
              <a:off x="5694737" y="5577409"/>
              <a:ext cx="14739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115D1CAB-37EB-5189-FE1A-2511931702A6}"/>
              </a:ext>
            </a:extLst>
          </p:cNvPr>
          <p:cNvGrpSpPr/>
          <p:nvPr/>
        </p:nvGrpSpPr>
        <p:grpSpPr>
          <a:xfrm>
            <a:off x="10362500" y="4595665"/>
            <a:ext cx="807213" cy="977307"/>
            <a:chOff x="9989222" y="5141311"/>
            <a:chExt cx="2422247" cy="977307"/>
          </a:xfrm>
        </p:grpSpPr>
        <p:cxnSp>
          <p:nvCxnSpPr>
            <p:cNvPr id="21" name="Straight Connector 20">
              <a:extLst>
                <a:ext uri="{FF2B5EF4-FFF2-40B4-BE49-F238E27FC236}">
                  <a16:creationId xmlns:a16="http://schemas.microsoft.com/office/drawing/2014/main" id="{3F2E64B7-A0CD-19EE-9E47-27234C349C79}"/>
                </a:ext>
              </a:extLst>
            </p:cNvPr>
            <p:cNvCxnSpPr>
              <a:cxnSpLocks/>
              <a:endCxn id="24" idx="0"/>
            </p:cNvCxnSpPr>
            <p:nvPr/>
          </p:nvCxnSpPr>
          <p:spPr bwMode="auto">
            <a:xfrm>
              <a:off x="9989222" y="5141311"/>
              <a:ext cx="2422247" cy="51983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33F21EC-4867-89A3-595F-A35E07BAF6C9}"/>
                </a:ext>
              </a:extLst>
            </p:cNvPr>
            <p:cNvCxnSpPr>
              <a:cxnSpLocks/>
              <a:endCxn id="24" idx="0"/>
            </p:cNvCxnSpPr>
            <p:nvPr/>
          </p:nvCxnSpPr>
          <p:spPr bwMode="auto">
            <a:xfrm>
              <a:off x="9989222" y="5661149"/>
              <a:ext cx="242224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9459997D-F42B-C00B-23B7-6131F2DEC432}"/>
                </a:ext>
              </a:extLst>
            </p:cNvPr>
            <p:cNvCxnSpPr>
              <a:cxnSpLocks/>
              <a:endCxn id="24" idx="0"/>
            </p:cNvCxnSpPr>
            <p:nvPr/>
          </p:nvCxnSpPr>
          <p:spPr bwMode="auto">
            <a:xfrm flipV="1">
              <a:off x="10840995" y="5661149"/>
              <a:ext cx="1570474" cy="45746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178DE4C-98BB-BC4E-239E-B0B4A68A8BC1}"/>
                  </a:ext>
                </a:extLst>
              </p:cNvPr>
              <p:cNvSpPr/>
              <p:nvPr/>
            </p:nvSpPr>
            <p:spPr>
              <a:xfrm rot="16200000">
                <a:off x="10576042" y="5002784"/>
                <a:ext cx="1434175" cy="246221"/>
              </a:xfrm>
              <a:prstGeom prst="rect">
                <a:avLst/>
              </a:prstGeom>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a:solidFill>
                            <a:srgbClr val="FFC000"/>
                          </a:solidFill>
                          <a:latin typeface="Cambria Math" panose="02040503050406030204" pitchFamily="18" charset="0"/>
                          <a:cs typeface="Calibri"/>
                        </a:rPr>
                        <m:t>𝑡𝑎𝑘𝑒</m:t>
                      </m:r>
                      <m:d>
                        <m:dPr>
                          <m:ctrlPr>
                            <a:rPr lang="en-US" sz="1600" i="1" dirty="0">
                              <a:solidFill>
                                <a:srgbClr val="FFC000"/>
                              </a:solidFill>
                              <a:latin typeface="Cambria Math" panose="02040503050406030204" pitchFamily="18" charset="0"/>
                              <a:cs typeface="Calibri"/>
                            </a:rPr>
                          </m:ctrlPr>
                        </m:dPr>
                        <m:e>
                          <m:r>
                            <a:rPr lang="en-US" sz="1600" i="1" dirty="0">
                              <a:solidFill>
                                <a:srgbClr val="FFC000"/>
                              </a:solidFill>
                              <a:latin typeface="Cambria Math" panose="02040503050406030204" pitchFamily="18" charset="0"/>
                              <a:cs typeface="Calibri"/>
                            </a:rPr>
                            <m:t>𝑟</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𝑐</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𝑑</m:t>
                          </m:r>
                          <m:r>
                            <a:rPr lang="en-US" sz="1600" i="1" dirty="0">
                              <a:solidFill>
                                <a:srgbClr val="FFC000"/>
                              </a:solidFill>
                              <a:latin typeface="Cambria Math" panose="02040503050406030204" pitchFamily="18" charset="0"/>
                              <a:cs typeface="Calibri"/>
                            </a:rPr>
                            <m:t>1</m:t>
                          </m:r>
                        </m:e>
                      </m:d>
                    </m:oMath>
                  </m:oMathPara>
                </a14:m>
                <a:endParaRPr lang="en-US" sz="1600" dirty="0">
                  <a:solidFill>
                    <a:srgbClr val="FFC000"/>
                  </a:solidFill>
                  <a:latin typeface="Helvetica" pitchFamily="2" charset="0"/>
                </a:endParaRPr>
              </a:p>
            </p:txBody>
          </p:sp>
        </mc:Choice>
        <mc:Fallback xmlns="">
          <p:sp>
            <p:nvSpPr>
              <p:cNvPr id="24" name="Rectangle 23">
                <a:extLst>
                  <a:ext uri="{FF2B5EF4-FFF2-40B4-BE49-F238E27FC236}">
                    <a16:creationId xmlns:a16="http://schemas.microsoft.com/office/drawing/2014/main" id="{C178DE4C-98BB-BC4E-239E-B0B4A68A8BC1}"/>
                  </a:ext>
                </a:extLst>
              </p:cNvPr>
              <p:cNvSpPr>
                <a:spLocks noRot="1" noChangeAspect="1" noMove="1" noResize="1" noEditPoints="1" noAdjustHandles="1" noChangeArrowheads="1" noChangeShapeType="1" noTextEdit="1"/>
              </p:cNvSpPr>
              <p:nvPr/>
            </p:nvSpPr>
            <p:spPr>
              <a:xfrm rot="16200000">
                <a:off x="10576042" y="5002784"/>
                <a:ext cx="1434175" cy="246221"/>
              </a:xfrm>
              <a:prstGeom prst="rect">
                <a:avLst/>
              </a:prstGeom>
              <a:blipFill>
                <a:blip r:embed="rId9"/>
                <a:stretch>
                  <a:fillRect r="-4762" b="-3540"/>
                </a:stretch>
              </a:blipFill>
            </p:spPr>
            <p:txBody>
              <a:bodyPr/>
              <a:lstStyle/>
              <a:p>
                <a:r>
                  <a:rPr lang="en-DE">
                    <a:noFill/>
                  </a:rPr>
                  <a:t> </a:t>
                </a:r>
              </a:p>
            </p:txBody>
          </p:sp>
        </mc:Fallback>
      </mc:AlternateContent>
      <p:sp>
        <p:nvSpPr>
          <p:cNvPr id="25" name="Date Placeholder 24">
            <a:extLst>
              <a:ext uri="{FF2B5EF4-FFF2-40B4-BE49-F238E27FC236}">
                <a16:creationId xmlns:a16="http://schemas.microsoft.com/office/drawing/2014/main" id="{CEA7D6BB-8D86-6805-9ECF-AA8969307B8F}"/>
              </a:ext>
            </a:extLst>
          </p:cNvPr>
          <p:cNvSpPr>
            <a:spLocks noGrp="1"/>
          </p:cNvSpPr>
          <p:nvPr>
            <p:ph type="dt" sz="half" idx="2"/>
          </p:nvPr>
        </p:nvSpPr>
        <p:spPr/>
        <p:txBody>
          <a:bodyPr/>
          <a:lstStyle/>
          <a:p>
            <a:pPr eaLnBrk="1" hangingPunct="1"/>
            <a:r>
              <a:rPr lang="de-DE"/>
              <a:t>Deterministic</a:t>
            </a:r>
            <a:endParaRPr lang="en-GB" dirty="0"/>
          </a:p>
        </p:txBody>
      </p:sp>
      <p:sp>
        <p:nvSpPr>
          <p:cNvPr id="26" name="Footer Placeholder 25">
            <a:extLst>
              <a:ext uri="{FF2B5EF4-FFF2-40B4-BE49-F238E27FC236}">
                <a16:creationId xmlns:a16="http://schemas.microsoft.com/office/drawing/2014/main" id="{02481498-B162-153E-FA81-9446049A299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7" name="Slide Number Placeholder 26">
            <a:extLst>
              <a:ext uri="{FF2B5EF4-FFF2-40B4-BE49-F238E27FC236}">
                <a16:creationId xmlns:a16="http://schemas.microsoft.com/office/drawing/2014/main" id="{A8D24FB1-7E6B-00FB-9092-4AF1D8B11A49}"/>
              </a:ext>
            </a:extLst>
          </p:cNvPr>
          <p:cNvSpPr>
            <a:spLocks noGrp="1"/>
          </p:cNvSpPr>
          <p:nvPr>
            <p:ph type="sldNum" sz="quarter" idx="11"/>
          </p:nvPr>
        </p:nvSpPr>
        <p:spPr/>
        <p:txBody>
          <a:bodyPr/>
          <a:lstStyle/>
          <a:p>
            <a:fld id="{EB1502E6-D9AE-3544-B6D5-378AAA0B915F}" type="slidenum">
              <a:rPr lang="de-DE" altLang="de-DE" smtClean="0"/>
              <a:pPr/>
              <a:t>117</a:t>
            </a:fld>
            <a:endParaRPr lang="de-DE" altLang="de-DE" dirty="0"/>
          </a:p>
        </p:txBody>
      </p:sp>
    </p:spTree>
    <p:extLst>
      <p:ext uri="{BB962C8B-B14F-4D97-AF65-F5344CB8AC3E}">
        <p14:creationId xmlns:p14="http://schemas.microsoft.com/office/powerpoint/2010/main" val="70446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14F5ADE-D0BA-4AB0-44F5-59C7501B739B}"/>
                  </a:ext>
                </a:extLst>
              </p:cNvPr>
              <p:cNvSpPr>
                <a:spLocks noGrp="1"/>
              </p:cNvSpPr>
              <p:nvPr>
                <p:ph type="body" sz="quarter" idx="13"/>
              </p:nvPr>
            </p:nvSpPr>
            <p:spPr/>
            <p:txBody>
              <a:bodyPr anchor="b"/>
              <a:lstStyle/>
              <a:p>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smtClean="0">
                        <a:solidFill>
                          <a:srgbClr val="FFC000"/>
                        </a:solidFill>
                        <a:latin typeface="Cambria Math" panose="02040503050406030204" pitchFamily="18" charset="0"/>
                      </a:rPr>
                      <m:t>𝑡𝑎𝑘𝑒</m:t>
                    </m:r>
                    <m:d>
                      <m:dPr>
                        <m:ctrlPr>
                          <a:rPr lang="en-US" sz="1800" i="1" dirty="0">
                            <a:solidFill>
                              <a:srgbClr val="FFC000"/>
                            </a:solidFill>
                            <a:latin typeface="Cambria Math" panose="02040503050406030204" pitchFamily="18" charset="0"/>
                          </a:rPr>
                        </m:ctrlPr>
                      </m:dPr>
                      <m:e>
                        <m:r>
                          <a:rPr lang="ro-RO" sz="1800" dirty="0" err="1">
                            <a:solidFill>
                              <a:srgbClr val="FFC000"/>
                            </a:solidFill>
                            <a:latin typeface="Cambria Math" panose="02040503050406030204" pitchFamily="18" charset="0"/>
                          </a:rPr>
                          <m:t>𝑟</m:t>
                        </m:r>
                        <m:r>
                          <a:rPr lang="ro-RO" sz="1800" dirty="0" err="1">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𝑙</m:t>
                        </m:r>
                        <m:r>
                          <a:rPr lang="ro-RO" sz="1800" dirty="0" err="1">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𝑐</m:t>
                        </m:r>
                      </m:e>
                    </m:d>
                  </m:oMath>
                </a14:m>
                <a:endParaRPr lang="de-DE" sz="1800" dirty="0">
                  <a:solidFill>
                    <a:srgbClr val="FFC000"/>
                  </a:solidFill>
                </a:endParaRPr>
              </a:p>
              <a:p>
                <a:pPr lvl="1"/>
                <a:r>
                  <a:rPr lang="ro-RO" sz="1800" dirty="0">
                    <a:solidFill>
                      <a:srgbClr val="FFC000"/>
                    </a:solidFill>
                  </a:rPr>
                  <a:t>pre: </a:t>
                </a:r>
                <a14:m>
                  <m:oMath xmlns:m="http://schemas.openxmlformats.org/officeDocument/2006/math">
                    <m:r>
                      <a:rPr lang="ro-RO" sz="1800" dirty="0">
                        <a:solidFill>
                          <a:srgbClr val="FFC000"/>
                        </a:solidFill>
                        <a:latin typeface="Cambria Math" panose="02040503050406030204" pitchFamily="18" charset="0"/>
                      </a:rPr>
                      <m:t>𝑐𝑎𝑟𝑔𝑜</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𝑛𝑖𝑙</m:t>
                    </m:r>
                    <m:r>
                      <a:rPr lang="ro-RO" sz="1800" dirty="0">
                        <a:solidFill>
                          <a:srgbClr val="FFC000"/>
                        </a:solidFill>
                        <a:latin typeface="Cambria Math" panose="02040503050406030204" pitchFamily="18" charset="0"/>
                      </a:rPr>
                      <m:t>, </m:t>
                    </m:r>
                    <m:r>
                      <a:rPr lang="ro-RO" sz="1800" dirty="0">
                        <a:solidFill>
                          <a:srgbClr val="FFC000"/>
                        </a:solidFill>
                        <a:latin typeface="Cambria Math" panose="02040503050406030204" pitchFamily="18" charset="0"/>
                      </a:rPr>
                      <m:t>𝑙𝑜𝑐</m:t>
                    </m:r>
                    <m:d>
                      <m:dPr>
                        <m:ctrlPr>
                          <a:rPr lang="ro-RO" sz="1800" i="1" dirty="0">
                            <a:solidFill>
                              <a:srgbClr val="FFC000"/>
                            </a:solidFill>
                            <a:latin typeface="Cambria Math" panose="02040503050406030204" pitchFamily="18" charset="0"/>
                          </a:rPr>
                        </m:ctrlPr>
                      </m:dPr>
                      <m:e>
                        <m:r>
                          <a:rPr lang="en-US"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en-US" sz="1800" dirty="0">
                        <a:solidFill>
                          <a:srgbClr val="FFC000"/>
                        </a:solidFill>
                        <a:latin typeface="Cambria Math" panose="02040503050406030204" pitchFamily="18" charset="0"/>
                      </a:rPr>
                      <m:t>𝑙</m:t>
                    </m:r>
                    <m:r>
                      <a:rPr lang="de-DE" sz="1800" dirty="0">
                        <a:solidFill>
                          <a:srgbClr val="FFC000"/>
                        </a:solidFill>
                        <a:latin typeface="Cambria Math" panose="02040503050406030204" pitchFamily="18" charset="0"/>
                      </a:rPr>
                      <m:t>,</m:t>
                    </m:r>
                    <m:r>
                      <a:rPr lang="en-US" sz="1800" dirty="0">
                        <a:solidFill>
                          <a:srgbClr val="FFC000"/>
                        </a:solidFill>
                        <a:latin typeface="Cambria Math" panose="02040503050406030204" pitchFamily="18" charset="0"/>
                      </a:rPr>
                      <m:t> </m:t>
                    </m:r>
                    <m:r>
                      <a:rPr lang="en-US" sz="1800" dirty="0" err="1">
                        <a:solidFill>
                          <a:srgbClr val="FFC000"/>
                        </a:solidFill>
                        <a:latin typeface="Cambria Math" panose="02040503050406030204" pitchFamily="18" charset="0"/>
                      </a:rPr>
                      <m:t>𝑙𝑜𝑐</m:t>
                    </m:r>
                    <m:d>
                      <m:dPr>
                        <m:ctrlPr>
                          <a:rPr lang="en-US"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𝑐</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𝑙</m:t>
                    </m:r>
                  </m:oMath>
                </a14:m>
                <a:endParaRPr lang="de-DE" sz="1800" dirty="0">
                  <a:solidFill>
                    <a:srgbClr val="FFC000"/>
                  </a:solidFill>
                </a:endParaRPr>
              </a:p>
              <a:p>
                <a:pPr lvl="1"/>
                <a:r>
                  <a:rPr lang="ro-RO" sz="1800" dirty="0" err="1">
                    <a:solidFill>
                      <a:srgbClr val="FFC000"/>
                    </a:solidFill>
                  </a:rPr>
                  <a:t>eff</a:t>
                </a:r>
                <a:r>
                  <a:rPr lang="ro-RO" sz="1800" dirty="0">
                    <a:solidFill>
                      <a:srgbClr val="FFC000"/>
                    </a:solidFill>
                  </a:rPr>
                  <a:t>: </a:t>
                </a:r>
                <a14:m>
                  <m:oMath xmlns:m="http://schemas.openxmlformats.org/officeDocument/2006/math">
                    <m:r>
                      <a:rPr lang="ro-RO" sz="1800" dirty="0">
                        <a:solidFill>
                          <a:srgbClr val="FFC000"/>
                        </a:solidFill>
                        <a:latin typeface="Cambria Math" panose="02040503050406030204" pitchFamily="18" charset="0"/>
                      </a:rPr>
                      <m:t>𝑐𝑎𝑟𝑔𝑜</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𝑐</m:t>
                    </m:r>
                    <m:r>
                      <a:rPr lang="ro-RO" sz="1800" dirty="0" smtClean="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𝑙𝑜𝑐</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𝑐</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𝑟</m:t>
                    </m:r>
                  </m:oMath>
                </a14:m>
                <a:endParaRPr lang="de-DE" sz="1800" dirty="0">
                  <a:solidFill>
                    <a:srgbClr val="FFC000"/>
                  </a:solidFill>
                </a:endParaRPr>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smtClean="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F14F5ADE-D0BA-4AB0-44F5-59C7501B739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029" b="-1934"/>
                </a:stretch>
              </a:blipFill>
            </p:spPr>
            <p:txBody>
              <a:bodyPr/>
              <a:lstStyle/>
              <a:p>
                <a:r>
                  <a:rPr lang="en-DE">
                    <a:noFill/>
                  </a:rPr>
                  <a:t> </a:t>
                </a:r>
              </a:p>
            </p:txBody>
          </p:sp>
        </mc:Fallback>
      </mc:AlternateContent>
      <p:sp>
        <p:nvSpPr>
          <p:cNvPr id="302" name="Rectangle 301">
            <a:extLst>
              <a:ext uri="{FF2B5EF4-FFF2-40B4-BE49-F238E27FC236}">
                <a16:creationId xmlns:a16="http://schemas.microsoft.com/office/drawing/2014/main" id="{7C9112E4-B5FF-1E45-9747-7C805927185A}"/>
              </a:ext>
            </a:extLst>
          </p:cNvPr>
          <p:cNvSpPr/>
          <p:nvPr/>
        </p:nvSpPr>
        <p:spPr>
          <a:xfrm>
            <a:off x="5862711" y="823209"/>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6602696" y="1910587"/>
            <a:ext cx="5143739" cy="1052392"/>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55" name="Rectangle 154">
                <a:extLst>
                  <a:ext uri="{FF2B5EF4-FFF2-40B4-BE49-F238E27FC236}">
                    <a16:creationId xmlns:a16="http://schemas.microsoft.com/office/drawing/2014/main" id="{6FC8A15F-B6A6-284A-997F-27D73C089ACD}"/>
                  </a:ext>
                </a:extLst>
              </p:cNvPr>
              <p:cNvSpPr/>
              <p:nvPr/>
            </p:nvSpPr>
            <p:spPr>
              <a:xfrm>
                <a:off x="359625" y="1665066"/>
                <a:ext cx="5155303" cy="1231106"/>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d>
                      <m:dPr>
                        <m:begChr m:val="{"/>
                        <m:endChr m:val="}"/>
                        <m:ctrlPr>
                          <a:rPr lang="de-DE" sz="1600" i="1" dirty="0">
                            <a:latin typeface="Cambria Math" panose="02040503050406030204" pitchFamily="18" charset="0"/>
                            <a:cs typeface="Times New Roman"/>
                          </a:rPr>
                        </m:ctrlPr>
                      </m:dPr>
                      <m:e>
                        <m:r>
                          <a:rPr lang="de-DE" sz="1600" i="1" dirty="0">
                            <a:latin typeface="Cambria Math" panose="02040503050406030204" pitchFamily="18" charset="0"/>
                            <a:cs typeface="Times New Roman"/>
                          </a:rPr>
                          <m:t>𝑙𝑜𝑐</m:t>
                        </m:r>
                        <m:d>
                          <m:dPr>
                            <m:ctrlPr>
                              <a:rPr lang="de-DE" sz="1600" i="1" dirty="0">
                                <a:latin typeface="Cambria Math" panose="02040503050406030204" pitchFamily="18" charset="0"/>
                                <a:cs typeface="Times New Roman"/>
                              </a:rPr>
                            </m:ctrlPr>
                          </m:dPr>
                          <m:e>
                            <m:r>
                              <a:rPr lang="de-DE" sz="1600" i="1" dirty="0">
                                <a:latin typeface="Cambria Math" panose="02040503050406030204" pitchFamily="18" charset="0"/>
                                <a:cs typeface="Times New Roman"/>
                              </a:rPr>
                              <m:t>𝑐</m:t>
                            </m:r>
                            <m:r>
                              <a:rPr lang="de-DE" sz="1600" i="1" dirty="0">
                                <a:latin typeface="Cambria Math" panose="02040503050406030204" pitchFamily="18" charset="0"/>
                                <a:cs typeface="Times New Roman"/>
                              </a:rPr>
                              <m:t>1</m:t>
                            </m:r>
                          </m:e>
                        </m:d>
                        <m:r>
                          <a:rPr lang="de-DE" sz="1600" i="1" dirty="0">
                            <a:latin typeface="Cambria Math" panose="02040503050406030204" pitchFamily="18" charset="0"/>
                            <a:cs typeface="Times New Roman"/>
                          </a:rPr>
                          <m:t>=</m:t>
                        </m:r>
                        <m:r>
                          <a:rPr lang="de-DE" sz="1600" i="1" dirty="0">
                            <a:latin typeface="Cambria Math" panose="02040503050406030204" pitchFamily="18" charset="0"/>
                            <a:cs typeface="Times New Roman"/>
                          </a:rPr>
                          <m:t>𝑑</m:t>
                        </m:r>
                        <m:r>
                          <a:rPr lang="de-DE" sz="1600" i="1" dirty="0">
                            <a:latin typeface="Cambria Math" panose="02040503050406030204" pitchFamily="18" charset="0"/>
                            <a:cs typeface="Times New Roman"/>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𝑡𝑎𝑘𝑒</m:t>
                        </m:r>
                        <m:d>
                          <m:dPr>
                            <m:ctrlPr>
                              <a:rPr lang="de-DE" sz="1600" i="1">
                                <a:solidFill>
                                  <a:srgbClr val="FFC000"/>
                                </a:solidFill>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𝑟</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𝑑</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𝑐</m:t>
                            </m:r>
                            <m:r>
                              <a:rPr lang="de-DE" sz="1600" i="1">
                                <a:solidFill>
                                  <a:srgbClr val="FFC000"/>
                                </a:solidFill>
                                <a:latin typeface="Cambria Math" panose="02040503050406030204" pitchFamily="18" charset="0"/>
                                <a:cs typeface="Calibri"/>
                              </a:rPr>
                              <m:t>1</m:t>
                            </m:r>
                          </m:e>
                        </m:d>
                      </m:e>
                    </m:d>
                  </m:oMath>
                </a14:m>
                <a:endParaRPr lang="en-US" sz="1600" dirty="0">
                  <a:cs typeface="Calibri"/>
                </a:endParaRPr>
              </a:p>
            </p:txBody>
          </p:sp>
        </mc:Choice>
        <mc:Fallback xmlns="">
          <p:sp>
            <p:nvSpPr>
              <p:cNvPr id="155" name="Rectangle 154">
                <a:extLst>
                  <a:ext uri="{FF2B5EF4-FFF2-40B4-BE49-F238E27FC236}">
                    <a16:creationId xmlns:a16="http://schemas.microsoft.com/office/drawing/2014/main" id="{6FC8A15F-B6A6-284A-997F-27D73C089ACD}"/>
                  </a:ext>
                </a:extLst>
              </p:cNvPr>
              <p:cNvSpPr>
                <a:spLocks noRot="1" noChangeAspect="1" noMove="1" noResize="1" noEditPoints="1" noAdjustHandles="1" noChangeArrowheads="1" noChangeShapeType="1" noTextEdit="1"/>
              </p:cNvSpPr>
              <p:nvPr/>
            </p:nvSpPr>
            <p:spPr>
              <a:xfrm>
                <a:off x="359625" y="1665066"/>
                <a:ext cx="5155303" cy="1231106"/>
              </a:xfrm>
              <a:prstGeom prst="rect">
                <a:avLst/>
              </a:prstGeom>
              <a:blipFill>
                <a:blip r:embed="rId3"/>
                <a:stretch>
                  <a:fillRect/>
                </a:stretch>
              </a:blip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C591E15-92FF-934B-9FA4-418F7F558CD3}"/>
                  </a:ext>
                </a:extLst>
              </p:cNvPr>
              <p:cNvSpPr txBox="1"/>
              <p:nvPr/>
            </p:nvSpPr>
            <p:spPr>
              <a:xfrm>
                <a:off x="6528330" y="4052241"/>
                <a:ext cx="2404120" cy="1077218"/>
              </a:xfrm>
              <a:prstGeom prst="rect">
                <a:avLst/>
              </a:prstGeom>
              <a:noFill/>
            </p:spPr>
            <p:txBody>
              <a:bodyPr wrap="none" rtlCol="0">
                <a:spAutoFit/>
              </a:bodyPr>
              <a:lstStyle/>
              <a:p>
                <a:pPr marL="6350"/>
                <a:r>
                  <a:rPr lang="en-US" sz="1600" dirty="0">
                    <a:solidFill>
                      <a:srgbClr val="FFC000"/>
                    </a:solidFill>
                    <a:latin typeface="Helvetica" pitchFamily="2" charset="0"/>
                  </a:rPr>
                  <a:t> </a:t>
                </a:r>
                <a14:m>
                  <m:oMath xmlns:m="http://schemas.openxmlformats.org/officeDocument/2006/math">
                    <m:r>
                      <a:rPr lang="en-US" sz="1600" i="1" dirty="0">
                        <a:solidFill>
                          <a:srgbClr val="FFC000"/>
                        </a:solidFill>
                        <a:latin typeface="Cambria Math" panose="02040503050406030204" pitchFamily="18" charset="0"/>
                      </a:rPr>
                      <m:t>𝑡𝑎𝑘𝑒</m:t>
                    </m:r>
                    <m:d>
                      <m:dPr>
                        <m:ctrlPr>
                          <a:rPr lang="en-US" sz="1600" i="1" dirty="0">
                            <a:solidFill>
                              <a:srgbClr val="FFC000"/>
                            </a:solidFill>
                            <a:latin typeface="Cambria Math" panose="02040503050406030204" pitchFamily="18" charset="0"/>
                          </a:rPr>
                        </m:ctrlPr>
                      </m:dPr>
                      <m:e>
                        <m:r>
                          <a:rPr lang="ro-RO" sz="1600" i="1" dirty="0" err="1">
                            <a:solidFill>
                              <a:srgbClr val="FFC000"/>
                            </a:solidFill>
                            <a:latin typeface="Cambria Math" panose="02040503050406030204" pitchFamily="18" charset="0"/>
                          </a:rPr>
                          <m:t>𝑟</m:t>
                        </m:r>
                        <m:r>
                          <a:rPr lang="de-DE" sz="1600" i="1" dirty="0">
                            <a:solidFill>
                              <a:srgbClr val="FFC000"/>
                            </a:solidFill>
                            <a:latin typeface="Cambria Math" panose="02040503050406030204" pitchFamily="18" charset="0"/>
                          </a:rPr>
                          <m:t>1</m:t>
                        </m:r>
                        <m:r>
                          <a:rPr lang="ro-RO" sz="1600" i="1" dirty="0" err="1">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r>
                          <a:rPr lang="de-DE" sz="1600" i="1" dirty="0">
                            <a:solidFill>
                              <a:srgbClr val="FFC000"/>
                            </a:solidFill>
                            <a:latin typeface="Cambria Math" panose="02040503050406030204" pitchFamily="18" charset="0"/>
                          </a:rPr>
                          <m:t>𝑐</m:t>
                        </m:r>
                        <m:r>
                          <a:rPr lang="de-DE" sz="1600" i="1" dirty="0">
                            <a:solidFill>
                              <a:srgbClr val="FFC000"/>
                            </a:solidFill>
                            <a:latin typeface="Cambria Math" panose="02040503050406030204" pitchFamily="18" charset="0"/>
                          </a:rPr>
                          <m:t>1 </m:t>
                        </m:r>
                      </m:e>
                    </m:d>
                  </m:oMath>
                </a14:m>
                <a:endParaRPr lang="de-DE" sz="1600" dirty="0">
                  <a:solidFill>
                    <a:srgbClr val="FFC000"/>
                  </a:solidFill>
                  <a:latin typeface="Helvetica" pitchFamily="2" charset="0"/>
                </a:endParaRPr>
              </a:p>
              <a:p>
                <a:pPr marL="6350"/>
                <a:r>
                  <a:rPr lang="ro-RO" sz="1600" dirty="0">
                    <a:solidFill>
                      <a:srgbClr val="FFC000"/>
                    </a:solidFill>
                    <a:latin typeface="Helvetica" pitchFamily="2" charset="0"/>
                  </a:rPr>
                  <a:t>     pre: </a:t>
                </a:r>
                <a14:m>
                  <m:oMath xmlns:m="http://schemas.openxmlformats.org/officeDocument/2006/math">
                    <m:r>
                      <a:rPr lang="ro-RO" sz="1600" i="1" dirty="0">
                        <a:solidFill>
                          <a:srgbClr val="FFC000"/>
                        </a:solidFill>
                        <a:latin typeface="Cambria Math" panose="02040503050406030204" pitchFamily="18" charset="0"/>
                      </a:rPr>
                      <m:t>𝑐𝑎𝑟𝑔𝑜</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𝑟</m:t>
                        </m:r>
                        <m:r>
                          <a:rPr lang="de-DE" sz="1600" i="1" dirty="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𝑛𝑖𝑙</m:t>
                    </m:r>
                    <m:r>
                      <a:rPr lang="ro-RO" sz="1600" i="1" dirty="0">
                        <a:solidFill>
                          <a:srgbClr val="FFC000"/>
                        </a:solidFill>
                        <a:latin typeface="Cambria Math" panose="02040503050406030204" pitchFamily="18" charset="0"/>
                      </a:rPr>
                      <m:t>,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ro-RO" sz="1600" i="1" dirty="0">
                        <a:solidFill>
                          <a:srgbClr val="FFC000"/>
                        </a:solidFill>
                        <a:latin typeface="Cambria Math" panose="02040503050406030204" pitchFamily="18" charset="0"/>
                      </a:rPr>
                      <m:t>𝑙𝑜𝑐</m:t>
                    </m:r>
                    <m:d>
                      <m:dPr>
                        <m:ctrlPr>
                          <a:rPr lang="ro-RO" sz="1600" i="1" dirty="0">
                            <a:solidFill>
                              <a:srgbClr val="FFC000"/>
                            </a:solidFill>
                            <a:latin typeface="Cambria Math" panose="02040503050406030204" pitchFamily="18" charset="0"/>
                          </a:rPr>
                        </m:ctrlPr>
                      </m:dPr>
                      <m:e>
                        <m:r>
                          <a:rPr lang="de-DE" sz="1600" b="0" i="1" dirty="0" smtClean="0">
                            <a:solidFill>
                              <a:srgbClr val="FFC000"/>
                            </a:solidFill>
                            <a:latin typeface="Cambria Math" panose="02040503050406030204" pitchFamily="18" charset="0"/>
                          </a:rPr>
                          <m:t>𝑐</m:t>
                        </m:r>
                        <m:r>
                          <a:rPr lang="de-DE" sz="1600" i="1" dirty="0">
                            <a:solidFill>
                              <a:srgbClr val="FFC000"/>
                            </a:solidFill>
                            <a:latin typeface="Cambria Math" panose="02040503050406030204" pitchFamily="18" charset="0"/>
                          </a:rPr>
                          <m:t>1</m:t>
                        </m:r>
                      </m:e>
                    </m:d>
                    <m:r>
                      <a:rPr lang="ro-RO" sz="1600" i="1" dirty="0">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en-US" sz="1600" i="1" dirty="0" err="1">
                        <a:solidFill>
                          <a:srgbClr val="FFC000"/>
                        </a:solidFill>
                        <a:latin typeface="Cambria Math" panose="02040503050406030204" pitchFamily="18" charset="0"/>
                      </a:rPr>
                      <m:t>𝑙𝑜𝑐</m:t>
                    </m:r>
                    <m:d>
                      <m:dPr>
                        <m:ctrlPr>
                          <a:rPr lang="en-US" sz="1600" i="1" dirty="0">
                            <a:solidFill>
                              <a:srgbClr val="FFC000"/>
                            </a:solidFill>
                            <a:latin typeface="Cambria Math" panose="02040503050406030204" pitchFamily="18" charset="0"/>
                          </a:rPr>
                        </m:ctrlPr>
                      </m:dPr>
                      <m:e>
                        <m:r>
                          <a:rPr lang="de-DE" sz="1600" b="0" i="1" dirty="0" smtClean="0">
                            <a:solidFill>
                              <a:srgbClr val="FFC000"/>
                            </a:solidFill>
                            <a:latin typeface="Cambria Math" panose="02040503050406030204" pitchFamily="18" charset="0"/>
                          </a:rPr>
                          <m:t>𝑟</m:t>
                        </m:r>
                        <m:r>
                          <a:rPr lang="de-DE" sz="1600" i="1" dirty="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oMath>
                </a14:m>
                <a:endParaRPr lang="de-DE" sz="1600" i="1" dirty="0">
                  <a:solidFill>
                    <a:srgbClr val="FFC000"/>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0C591E15-92FF-934B-9FA4-418F7F558CD3}"/>
                  </a:ext>
                </a:extLst>
              </p:cNvPr>
              <p:cNvSpPr txBox="1">
                <a:spLocks noRot="1" noChangeAspect="1" noMove="1" noResize="1" noEditPoints="1" noAdjustHandles="1" noChangeArrowheads="1" noChangeShapeType="1" noTextEdit="1"/>
              </p:cNvSpPr>
              <p:nvPr/>
            </p:nvSpPr>
            <p:spPr>
              <a:xfrm>
                <a:off x="6528330" y="4052241"/>
                <a:ext cx="2404120" cy="1077218"/>
              </a:xfrm>
              <a:prstGeom prst="rect">
                <a:avLst/>
              </a:prstGeom>
              <a:blipFill>
                <a:blip r:embed="rId4"/>
                <a:stretch>
                  <a:fillRect r="-526"/>
                </a:stretch>
              </a:blipFill>
            </p:spPr>
            <p:txBody>
              <a:bodyPr/>
              <a:lstStyle/>
              <a:p>
                <a:r>
                  <a:rPr lang="en-DE">
                    <a:noFill/>
                  </a:rPr>
                  <a:t> </a:t>
                </a:r>
              </a:p>
            </p:txBody>
          </p:sp>
        </mc:Fallback>
      </mc:AlternateContent>
      <p:cxnSp>
        <p:nvCxnSpPr>
          <p:cNvPr id="212" name="Straight Connector 211">
            <a:extLst>
              <a:ext uri="{FF2B5EF4-FFF2-40B4-BE49-F238E27FC236}">
                <a16:creationId xmlns:a16="http://schemas.microsoft.com/office/drawing/2014/main" id="{2B4B6AC4-050D-3547-AAF4-DCFECB96E402}"/>
              </a:ext>
            </a:extLst>
          </p:cNvPr>
          <p:cNvCxnSpPr>
            <a:cxnSpLocks/>
            <a:endCxn id="213" idx="1"/>
          </p:cNvCxnSpPr>
          <p:nvPr/>
        </p:nvCxnSpPr>
        <p:spPr bwMode="auto">
          <a:xfrm>
            <a:off x="8364069" y="4953811"/>
            <a:ext cx="824133" cy="513336"/>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grpSp>
        <p:nvGrpSpPr>
          <p:cNvPr id="8" name="Group 7">
            <a:extLst>
              <a:ext uri="{FF2B5EF4-FFF2-40B4-BE49-F238E27FC236}">
                <a16:creationId xmlns:a16="http://schemas.microsoft.com/office/drawing/2014/main" id="{BA1AC8A1-F66A-5149-BFB8-0FFD83ECD371}"/>
              </a:ext>
            </a:extLst>
          </p:cNvPr>
          <p:cNvGrpSpPr/>
          <p:nvPr/>
        </p:nvGrpSpPr>
        <p:grpSpPr>
          <a:xfrm>
            <a:off x="8464807" y="4477175"/>
            <a:ext cx="3010975" cy="415326"/>
            <a:chOff x="5408908" y="5181713"/>
            <a:chExt cx="3010975" cy="415326"/>
          </a:xfrm>
        </p:grpSpPr>
        <p:cxnSp>
          <p:nvCxnSpPr>
            <p:cNvPr id="207" name="Straight Connector 206">
              <a:extLst>
                <a:ext uri="{FF2B5EF4-FFF2-40B4-BE49-F238E27FC236}">
                  <a16:creationId xmlns:a16="http://schemas.microsoft.com/office/drawing/2014/main" id="{427AB25C-9B1A-3746-BE68-6BB52012B836}"/>
                </a:ext>
              </a:extLst>
            </p:cNvPr>
            <p:cNvCxnSpPr>
              <a:cxnSpLocks/>
            </p:cNvCxnSpPr>
            <p:nvPr/>
          </p:nvCxnSpPr>
          <p:spPr bwMode="auto">
            <a:xfrm>
              <a:off x="5702602" y="5181713"/>
              <a:ext cx="1169357" cy="240849"/>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cxnSp>
          <p:nvCxnSpPr>
            <p:cNvPr id="208" name="Straight Connector 207">
              <a:extLst>
                <a:ext uri="{FF2B5EF4-FFF2-40B4-BE49-F238E27FC236}">
                  <a16:creationId xmlns:a16="http://schemas.microsoft.com/office/drawing/2014/main" id="{CD5417D8-A04C-1B4A-8298-F3B453AD1EA8}"/>
                </a:ext>
              </a:extLst>
            </p:cNvPr>
            <p:cNvCxnSpPr>
              <a:cxnSpLocks/>
            </p:cNvCxnSpPr>
            <p:nvPr/>
          </p:nvCxnSpPr>
          <p:spPr bwMode="auto">
            <a:xfrm>
              <a:off x="5408908" y="5422562"/>
              <a:ext cx="1463051" cy="0"/>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5D14E5-37AE-704C-9010-AEC066B68C93}"/>
                    </a:ext>
                  </a:extLst>
                </p:cNvPr>
                <p:cNvSpPr txBox="1"/>
                <p:nvPr/>
              </p:nvSpPr>
              <p:spPr>
                <a:xfrm>
                  <a:off x="6871959" y="5227707"/>
                  <a:ext cx="1547924" cy="369332"/>
                </a:xfrm>
                <a:prstGeom prst="rect">
                  <a:avLst/>
                </a:prstGeom>
                <a:noFill/>
              </p:spPr>
              <p:txBody>
                <a:bodyPr wrap="none" rtlCol="0">
                  <a:spAutoFit/>
                </a:bodyPr>
                <a:lstStyle/>
                <a:p>
                  <a:r>
                    <a:rPr lang="en-GB" dirty="0">
                      <a:latin typeface="Helvetica" pitchFamily="2" charset="0"/>
                    </a:rPr>
                    <a:t>satisfied in </a:t>
                  </a:r>
                  <a14:m>
                    <m:oMath xmlns:m="http://schemas.openxmlformats.org/officeDocument/2006/math">
                      <m:sSub>
                        <m:sSubPr>
                          <m:ctrlPr>
                            <a:rPr lang="de-DE" i="1">
                              <a:latin typeface="Cambria Math" panose="02040503050406030204" pitchFamily="18" charset="0"/>
                            </a:rPr>
                          </m:ctrlPr>
                        </m:sSubPr>
                        <m:e>
                          <m:acc>
                            <m:accPr>
                              <m:chr m:val="̂"/>
                              <m:ctrlPr>
                                <a:rPr lang="de-DE" i="1">
                                  <a:latin typeface="Cambria Math" panose="02040503050406030204" pitchFamily="18" charset="0"/>
                                </a:rPr>
                              </m:ctrlPr>
                            </m:accPr>
                            <m:e>
                              <m:r>
                                <a:rPr lang="de-DE" i="1">
                                  <a:latin typeface="Cambria Math" panose="02040503050406030204" pitchFamily="18" charset="0"/>
                                </a:rPr>
                                <m:t>𝑠</m:t>
                              </m:r>
                            </m:e>
                          </m:acc>
                        </m:e>
                        <m:sub>
                          <m:r>
                            <a:rPr lang="de-DE" i="1">
                              <a:latin typeface="Cambria Math" panose="02040503050406030204" pitchFamily="18" charset="0"/>
                            </a:rPr>
                            <m:t>0</m:t>
                          </m:r>
                        </m:sub>
                      </m:sSub>
                    </m:oMath>
                  </a14:m>
                  <a:endParaRPr lang="en-GB" dirty="0">
                    <a:latin typeface="Helvetica" pitchFamily="2" charset="0"/>
                  </a:endParaRPr>
                </a:p>
              </p:txBody>
            </p:sp>
          </mc:Choice>
          <mc:Fallback xmlns="">
            <p:sp>
              <p:nvSpPr>
                <p:cNvPr id="7" name="TextBox 6">
                  <a:extLst>
                    <a:ext uri="{FF2B5EF4-FFF2-40B4-BE49-F238E27FC236}">
                      <a16:creationId xmlns:a16="http://schemas.microsoft.com/office/drawing/2014/main" id="{125D14E5-37AE-704C-9010-AEC066B68C93}"/>
                    </a:ext>
                  </a:extLst>
                </p:cNvPr>
                <p:cNvSpPr txBox="1">
                  <a:spLocks noRot="1" noChangeAspect="1" noMove="1" noResize="1" noEditPoints="1" noAdjustHandles="1" noChangeArrowheads="1" noChangeShapeType="1" noTextEdit="1"/>
                </p:cNvSpPr>
                <p:nvPr/>
              </p:nvSpPr>
              <p:spPr>
                <a:xfrm>
                  <a:off x="6871959" y="5227707"/>
                  <a:ext cx="1547924" cy="369332"/>
                </a:xfrm>
                <a:prstGeom prst="rect">
                  <a:avLst/>
                </a:prstGeom>
                <a:blipFill>
                  <a:blip r:embed="rId5"/>
                  <a:stretch>
                    <a:fillRect l="-3252" t="-6667" b="-26667"/>
                  </a:stretch>
                </a:blipFill>
              </p:spPr>
              <p:txBody>
                <a:bodyPr/>
                <a:lstStyle/>
                <a:p>
                  <a:r>
                    <a:rPr lang="en-DE">
                      <a:noFill/>
                    </a:rPr>
                    <a:t> </a:t>
                  </a:r>
                </a:p>
              </p:txBody>
            </p:sp>
          </mc:Fallback>
        </mc:AlternateContent>
      </p:gr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AAD366E7-B84B-4E4E-B865-BA90E6B90548}"/>
                  </a:ext>
                </a:extLst>
              </p:cNvPr>
              <p:cNvSpPr txBox="1"/>
              <p:nvPr/>
            </p:nvSpPr>
            <p:spPr>
              <a:xfrm>
                <a:off x="9188202" y="5282481"/>
                <a:ext cx="1513812" cy="369332"/>
              </a:xfrm>
              <a:prstGeom prst="rect">
                <a:avLst/>
              </a:prstGeom>
              <a:noFill/>
            </p:spPr>
            <p:txBody>
              <a:bodyPr wrap="none" rtlCol="0">
                <a:spAutoFit/>
              </a:bodyPr>
              <a:lstStyle/>
              <a:p>
                <a:r>
                  <a:rPr lang="en-GB" dirty="0">
                    <a:latin typeface="Helvetica" pitchFamily="2" charset="0"/>
                  </a:rPr>
                  <a:t>add to </a:t>
                </a:r>
                <a14:m>
                  <m:oMath xmlns:m="http://schemas.openxmlformats.org/officeDocument/2006/math">
                    <m:r>
                      <a:rPr lang="de-DE" i="1">
                        <a:latin typeface="Cambria Math" panose="02040503050406030204" pitchFamily="18" charset="0"/>
                      </a:rPr>
                      <m:t>𝑞𝑢𝑒𝑢𝑒</m:t>
                    </m:r>
                  </m:oMath>
                </a14:m>
                <a:endParaRPr lang="en-GB" dirty="0">
                  <a:latin typeface="Helvetica" pitchFamily="2" charset="0"/>
                </a:endParaRPr>
              </a:p>
            </p:txBody>
          </p:sp>
        </mc:Choice>
        <mc:Fallback xmlns="">
          <p:sp>
            <p:nvSpPr>
              <p:cNvPr id="213" name="TextBox 212">
                <a:extLst>
                  <a:ext uri="{FF2B5EF4-FFF2-40B4-BE49-F238E27FC236}">
                    <a16:creationId xmlns:a16="http://schemas.microsoft.com/office/drawing/2014/main" id="{AAD366E7-B84B-4E4E-B865-BA90E6B90548}"/>
                  </a:ext>
                </a:extLst>
              </p:cNvPr>
              <p:cNvSpPr txBox="1">
                <a:spLocks noRot="1" noChangeAspect="1" noMove="1" noResize="1" noEditPoints="1" noAdjustHandles="1" noChangeArrowheads="1" noChangeShapeType="1" noTextEdit="1"/>
              </p:cNvSpPr>
              <p:nvPr/>
            </p:nvSpPr>
            <p:spPr>
              <a:xfrm>
                <a:off x="9188202" y="5282481"/>
                <a:ext cx="1513812" cy="369332"/>
              </a:xfrm>
              <a:prstGeom prst="rect">
                <a:avLst/>
              </a:prstGeom>
              <a:blipFill>
                <a:blip r:embed="rId6"/>
                <a:stretch>
                  <a:fillRect l="-3333" t="-10345" b="-27586"/>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CD77EE30-99CF-3BF2-040C-D0FDB017ABB1}"/>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568FD863-0E05-1A48-EEE4-97F2A2C3500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57E55330-FEDF-34F0-D0FF-0FB988F2E562}"/>
              </a:ext>
            </a:extLst>
          </p:cNvPr>
          <p:cNvSpPr>
            <a:spLocks noGrp="1"/>
          </p:cNvSpPr>
          <p:nvPr>
            <p:ph type="sldNum" sz="quarter" idx="11"/>
          </p:nvPr>
        </p:nvSpPr>
        <p:spPr/>
        <p:txBody>
          <a:bodyPr/>
          <a:lstStyle/>
          <a:p>
            <a:fld id="{EB1502E6-D9AE-3544-B6D5-378AAA0B915F}" type="slidenum">
              <a:rPr lang="de-DE" altLang="de-DE" smtClean="0"/>
              <a:pPr/>
              <a:t>118</a:t>
            </a:fld>
            <a:endParaRPr lang="de-DE" altLang="de-DE" dirty="0"/>
          </a:p>
        </p:txBody>
      </p:sp>
    </p:spTree>
    <p:extLst>
      <p:ext uri="{BB962C8B-B14F-4D97-AF65-F5344CB8AC3E}">
        <p14:creationId xmlns:p14="http://schemas.microsoft.com/office/powerpoint/2010/main" val="8231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lnSpcReduction="10000"/>
              </a:bodyPr>
              <a:lstStyle/>
              <a:p>
                <a:r>
                  <a:rPr lang="en-US" dirty="0"/>
                  <a:t>Every solution to the problem needs to achieve all the computed landmarks</a:t>
                </a:r>
              </a:p>
              <a:p>
                <a:r>
                  <a:rPr lang="en-US" dirty="0"/>
                  <a:t>One possible heuristics:</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𝑠𝑙</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number of landmarks returned by </a:t>
                </a:r>
                <a:r>
                  <a:rPr lang="en-US" dirty="0">
                    <a:latin typeface="Calibri" panose="020F0502020204030204" pitchFamily="34" charset="0"/>
                  </a:rPr>
                  <a:t>RPG-Landmarks</a:t>
                </a:r>
              </a:p>
              <a:p>
                <a:pPr lvl="1"/>
                <a:r>
                  <a:rPr lang="en-US" dirty="0"/>
                  <a:t>Is this heuristics admissible?</a:t>
                </a:r>
              </a:p>
              <a:p>
                <a:pPr lvl="2"/>
                <a:r>
                  <a:rPr lang="en-US" dirty="0"/>
                  <a:t>No</a:t>
                </a:r>
              </a:p>
              <a:p>
                <a:endParaRPr lang="en-US" dirty="0"/>
              </a:p>
              <a:p>
                <a:endParaRPr lang="en-US" dirty="0"/>
              </a:p>
              <a:p>
                <a:endParaRPr lang="en-US" dirty="0"/>
              </a:p>
              <a:p>
                <a:r>
                  <a:rPr lang="en-US" dirty="0"/>
                  <a:t>There are other more-advanced landmark heuristics </a:t>
                </a:r>
              </a:p>
              <a:p>
                <a:pPr lvl="1"/>
                <a:r>
                  <a:rPr lang="en-US" dirty="0"/>
                  <a:t>Some of them are admissible</a:t>
                </a:r>
              </a:p>
              <a:p>
                <a:pPr lvl="1"/>
                <a:r>
                  <a:rPr lang="en-US" dirty="0"/>
                  <a:t>Check textbook for references</a:t>
                </a:r>
              </a:p>
              <a:p>
                <a:pPr lvl="1"/>
                <a:endParaRPr lang="en-US" i="1" baseline="-25000" dirty="0">
                  <a:latin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2210" b="-27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360008-1551-5140-9236-3C99E1B81F5D}"/>
                  </a:ext>
                </a:extLst>
              </p:cNvPr>
              <p:cNvSpPr txBox="1"/>
              <p:nvPr/>
            </p:nvSpPr>
            <p:spPr>
              <a:xfrm>
                <a:off x="6793683" y="3475733"/>
                <a:ext cx="3525260"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cs typeface="Times New Roman"/>
                        </a:rPr>
                        <m:t>𝑔</m:t>
                      </m:r>
                      <m:r>
                        <a:rPr lang="en-US" sz="2000" i="1" dirty="0">
                          <a:latin typeface="Cambria Math" panose="02040503050406030204" pitchFamily="18" charset="0"/>
                          <a:cs typeface="Times New Roman"/>
                        </a:rPr>
                        <m:t> = </m:t>
                      </m:r>
                      <m:d>
                        <m:dPr>
                          <m:begChr m:val="{"/>
                          <m:endChr m:val="}"/>
                          <m:ctrlPr>
                            <a:rPr lang="en-US" sz="2000" i="1" dirty="0">
                              <a:latin typeface="Cambria Math" panose="02040503050406030204" pitchFamily="18" charset="0"/>
                              <a:cs typeface="Times New Roman"/>
                            </a:rPr>
                          </m:ctrlPr>
                        </m:dPr>
                        <m:e>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e>
                      </m:d>
                    </m:oMath>
                  </m:oMathPara>
                </a14:m>
                <a:endParaRPr lang="en-US" sz="2000" i="1" dirty="0">
                  <a:latin typeface="Times New Roman"/>
                  <a:cs typeface="Times New Roman"/>
                </a:endParaRPr>
              </a:p>
              <a:p>
                <a:r>
                  <a:rPr lang="en-US" sz="2000" dirty="0">
                    <a:latin typeface="Helvetica" pitchFamily="2" charset="0"/>
                    <a:cs typeface="Times New Roman"/>
                  </a:rPr>
                  <a:t>Two landmarks: </a:t>
                </a:r>
                <a14:m>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oMath>
                </a14:m>
                <a:endParaRPr lang="en-US" sz="2000" dirty="0">
                  <a:latin typeface="Helvetica" pitchFamily="2" charset="0"/>
                  <a:cs typeface="Times New Roman"/>
                </a:endParaRPr>
              </a:p>
              <a:p>
                <a:r>
                  <a:rPr lang="en-US" sz="2000" dirty="0">
                    <a:latin typeface="Helvetica" pitchFamily="2" charset="0"/>
                    <a:cs typeface="Times New Roman"/>
                  </a:rPr>
                  <a:t>Optimal plan: </a:t>
                </a:r>
                <a14:m>
                  <m:oMath xmlns:m="http://schemas.openxmlformats.org/officeDocument/2006/math">
                    <m:d>
                      <m:dPr>
                        <m:begChr m:val="⟨"/>
                        <m:endChr m:val="⟩"/>
                        <m:ctrlPr>
                          <a:rPr lang="pt-BR" sz="2000" i="1" dirty="0">
                            <a:latin typeface="Cambria Math" panose="02040503050406030204" pitchFamily="18" charset="0"/>
                            <a:cs typeface="Times New Roman"/>
                          </a:rPr>
                        </m:ctrlPr>
                      </m:dPr>
                      <m:e>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𝑎</m:t>
                            </m:r>
                          </m:e>
                          <m:sub>
                            <m:r>
                              <a:rPr lang="de-DE" sz="2000" i="1" dirty="0">
                                <a:latin typeface="Cambria Math" panose="02040503050406030204" pitchFamily="18" charset="0"/>
                                <a:cs typeface="Times New Roman"/>
                              </a:rPr>
                              <m:t>1</m:t>
                            </m:r>
                          </m:sub>
                        </m:sSub>
                      </m:e>
                    </m:d>
                  </m:oMath>
                </a14:m>
                <a:r>
                  <a:rPr lang="en-US" sz="2000" dirty="0">
                    <a:latin typeface="Helvetica" pitchFamily="2" charset="0"/>
                    <a:cs typeface="Times New Roman"/>
                  </a:rPr>
                  <a:t>, length = 1</a:t>
                </a:r>
              </a:p>
            </p:txBody>
          </p:sp>
        </mc:Choice>
        <mc:Fallback xmlns="">
          <p:sp>
            <p:nvSpPr>
              <p:cNvPr id="5" name="TextBox 4">
                <a:extLst>
                  <a:ext uri="{FF2B5EF4-FFF2-40B4-BE49-F238E27FC236}">
                    <a16:creationId xmlns:a16="http://schemas.microsoft.com/office/drawing/2014/main" id="{E2360008-1551-5140-9236-3C99E1B81F5D}"/>
                  </a:ext>
                </a:extLst>
              </p:cNvPr>
              <p:cNvSpPr txBox="1">
                <a:spLocks noRot="1" noChangeAspect="1" noMove="1" noResize="1" noEditPoints="1" noAdjustHandles="1" noChangeArrowheads="1" noChangeShapeType="1" noTextEdit="1"/>
              </p:cNvSpPr>
              <p:nvPr/>
            </p:nvSpPr>
            <p:spPr>
              <a:xfrm>
                <a:off x="6793683" y="3475733"/>
                <a:ext cx="3525260" cy="1015663"/>
              </a:xfrm>
              <a:prstGeom prst="rect">
                <a:avLst/>
              </a:prstGeom>
              <a:blipFill>
                <a:blip r:embed="rId3"/>
                <a:stretch>
                  <a:fillRect l="-1792" b="-111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A49C2C02-6C02-6E42-B908-5528D742D33A}"/>
                  </a:ext>
                </a:extLst>
              </p:cNvPr>
              <p:cNvSpPr/>
              <p:nvPr/>
            </p:nvSpPr>
            <p:spPr bwMode="auto">
              <a:xfrm>
                <a:off x="6028430" y="40994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cs typeface="Times New Roman"/>
                        </a:rPr>
                        <m:t>𝑔</m:t>
                      </m:r>
                      <m:r>
                        <a:rPr lang="en-US" sz="2000" i="1" baseline="-25000" dirty="0">
                          <a:latin typeface="Cambria Math" panose="02040503050406030204" pitchFamily="18" charset="0"/>
                          <a:cs typeface="Times New Roman"/>
                        </a:rPr>
                        <m:t>2</m:t>
                      </m:r>
                    </m:oMath>
                  </m:oMathPara>
                </a14:m>
                <a:endParaRPr lang="en-US" sz="2000" baseline="-25000" dirty="0">
                  <a:solidFill>
                    <a:srgbClr val="081D58"/>
                  </a:solidFill>
                  <a:latin typeface="Times New Roman"/>
                  <a:cs typeface="Times New Roman"/>
                </a:endParaRPr>
              </a:p>
            </p:txBody>
          </p:sp>
        </mc:Choice>
        <mc:Fallback xmlns="">
          <p:sp>
            <p:nvSpPr>
              <p:cNvPr id="6" name="Oval 5">
                <a:extLst>
                  <a:ext uri="{FF2B5EF4-FFF2-40B4-BE49-F238E27FC236}">
                    <a16:creationId xmlns:a16="http://schemas.microsoft.com/office/drawing/2014/main" id="{A49C2C02-6C02-6E42-B908-5528D742D33A}"/>
                  </a:ext>
                </a:extLst>
              </p:cNvPr>
              <p:cNvSpPr>
                <a:spLocks noRot="1" noChangeAspect="1" noMove="1" noResize="1" noEditPoints="1" noAdjustHandles="1" noChangeArrowheads="1" noChangeShapeType="1" noTextEdit="1"/>
              </p:cNvSpPr>
              <p:nvPr/>
            </p:nvSpPr>
            <p:spPr bwMode="auto">
              <a:xfrm>
                <a:off x="6028430" y="4099468"/>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7" name="Straight Arrow Connector 6">
            <a:extLst>
              <a:ext uri="{FF2B5EF4-FFF2-40B4-BE49-F238E27FC236}">
                <a16:creationId xmlns:a16="http://schemas.microsoft.com/office/drawing/2014/main" id="{AF599FBB-4121-314D-AF90-FA7A19D90FC5}"/>
              </a:ext>
            </a:extLst>
          </p:cNvPr>
          <p:cNvCxnSpPr>
            <a:stCxn id="8" idx="3"/>
            <a:endCxn id="6" idx="1"/>
          </p:cNvCxnSpPr>
          <p:nvPr/>
        </p:nvCxnSpPr>
        <p:spPr bwMode="auto">
          <a:xfrm>
            <a:off x="4889231" y="3858873"/>
            <a:ext cx="1206155" cy="307551"/>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5F422D0-B091-6742-8924-D670A073995C}"/>
                  </a:ext>
                </a:extLst>
              </p:cNvPr>
              <p:cNvSpPr/>
              <p:nvPr/>
            </p:nvSpPr>
            <p:spPr bwMode="auto">
              <a:xfrm>
                <a:off x="4516894" y="368545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8" name="Rectangle 7">
                <a:extLst>
                  <a:ext uri="{FF2B5EF4-FFF2-40B4-BE49-F238E27FC236}">
                    <a16:creationId xmlns:a16="http://schemas.microsoft.com/office/drawing/2014/main" id="{45F422D0-B091-6742-8924-D670A073995C}"/>
                  </a:ext>
                </a:extLst>
              </p:cNvPr>
              <p:cNvSpPr>
                <a:spLocks noRot="1" noChangeAspect="1" noMove="1" noResize="1" noEditPoints="1" noAdjustHandles="1" noChangeArrowheads="1" noChangeShapeType="1" noTextEdit="1"/>
              </p:cNvSpPr>
              <p:nvPr/>
            </p:nvSpPr>
            <p:spPr bwMode="auto">
              <a:xfrm>
                <a:off x="4516894" y="3685459"/>
                <a:ext cx="372336" cy="346826"/>
              </a:xfrm>
              <a:prstGeom prst="rect">
                <a:avLst/>
              </a:prstGeom>
              <a:blipFill>
                <a:blip r:embed="rId5"/>
                <a:stretch>
                  <a:fillRect b="-3448"/>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A64D117-E241-CE45-A59C-205661E66B0E}"/>
                  </a:ext>
                </a:extLst>
              </p:cNvPr>
              <p:cNvSpPr/>
              <p:nvPr/>
            </p:nvSpPr>
            <p:spPr bwMode="auto">
              <a:xfrm>
                <a:off x="3403826" y="36485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𝑠</m:t>
                          </m:r>
                        </m:e>
                        <m:sub>
                          <m:r>
                            <a:rPr lang="de-DE" sz="2000" i="1" dirty="0">
                              <a:solidFill>
                                <a:srgbClr val="081D58"/>
                              </a:solidFill>
                              <a:latin typeface="Cambria Math" panose="02040503050406030204" pitchFamily="18" charset="0"/>
                              <a:cs typeface="Times New Roman"/>
                            </a:rPr>
                            <m:t>0</m:t>
                          </m:r>
                        </m:sub>
                      </m:sSub>
                    </m:oMath>
                  </m:oMathPara>
                </a14:m>
                <a:endParaRPr lang="en-US" sz="2000" baseline="-25000" dirty="0">
                  <a:solidFill>
                    <a:srgbClr val="081D58"/>
                  </a:solidFill>
                  <a:latin typeface="Times New Roman"/>
                  <a:cs typeface="Times New Roman"/>
                </a:endParaRPr>
              </a:p>
            </p:txBody>
          </p:sp>
        </mc:Choice>
        <mc:Fallback xmlns="">
          <p:sp>
            <p:nvSpPr>
              <p:cNvPr id="9" name="Oval 8">
                <a:extLst>
                  <a:ext uri="{FF2B5EF4-FFF2-40B4-BE49-F238E27FC236}">
                    <a16:creationId xmlns:a16="http://schemas.microsoft.com/office/drawing/2014/main" id="{CA64D117-E241-CE45-A59C-205661E66B0E}"/>
                  </a:ext>
                </a:extLst>
              </p:cNvPr>
              <p:cNvSpPr>
                <a:spLocks noRot="1" noChangeAspect="1" noMove="1" noResize="1" noEditPoints="1" noAdjustHandles="1" noChangeArrowheads="1" noChangeShapeType="1" noTextEdit="1"/>
              </p:cNvSpPr>
              <p:nvPr/>
            </p:nvSpPr>
            <p:spPr bwMode="auto">
              <a:xfrm>
                <a:off x="3403826" y="364857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C359252-AAC3-4148-A1A8-35DC21788ADB}"/>
                  </a:ext>
                </a:extLst>
              </p:cNvPr>
              <p:cNvSpPr/>
              <p:nvPr/>
            </p:nvSpPr>
            <p:spPr bwMode="auto">
              <a:xfrm>
                <a:off x="6025106" y="32431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𝑔</m:t>
                          </m:r>
                        </m:e>
                        <m:sub>
                          <m:r>
                            <a:rPr lang="de-DE" sz="2000" i="1" dirty="0">
                              <a:solidFill>
                                <a:srgbClr val="081D58"/>
                              </a:solidFill>
                              <a:latin typeface="Cambria Math" panose="02040503050406030204" pitchFamily="18" charset="0"/>
                              <a:cs typeface="Times New Roman"/>
                            </a:rPr>
                            <m:t>1</m:t>
                          </m:r>
                        </m:sub>
                      </m:sSub>
                    </m:oMath>
                  </m:oMathPara>
                </a14:m>
                <a:endParaRPr lang="en-US" sz="2000" i="1" baseline="-25000" dirty="0">
                  <a:solidFill>
                    <a:srgbClr val="081D58"/>
                  </a:solidFill>
                  <a:latin typeface="Times New Roman"/>
                  <a:cs typeface="Times New Roman"/>
                </a:endParaRPr>
              </a:p>
            </p:txBody>
          </p:sp>
        </mc:Choice>
        <mc:Fallback xmlns="">
          <p:sp>
            <p:nvSpPr>
              <p:cNvPr id="10" name="Oval 9">
                <a:extLst>
                  <a:ext uri="{FF2B5EF4-FFF2-40B4-BE49-F238E27FC236}">
                    <a16:creationId xmlns:a16="http://schemas.microsoft.com/office/drawing/2014/main" id="{AC359252-AAC3-4148-A1A8-35DC21788ADB}"/>
                  </a:ext>
                </a:extLst>
              </p:cNvPr>
              <p:cNvSpPr>
                <a:spLocks noRot="1" noChangeAspect="1" noMove="1" noResize="1" noEditPoints="1" noAdjustHandles="1" noChangeArrowheads="1" noChangeShapeType="1" noTextEdit="1"/>
              </p:cNvSpPr>
              <p:nvPr/>
            </p:nvSpPr>
            <p:spPr bwMode="auto">
              <a:xfrm>
                <a:off x="6025106" y="324317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1" name="Straight Arrow Connector 10">
            <a:extLst>
              <a:ext uri="{FF2B5EF4-FFF2-40B4-BE49-F238E27FC236}">
                <a16:creationId xmlns:a16="http://schemas.microsoft.com/office/drawing/2014/main" id="{E4E1BF75-409F-494E-A9F6-18925331B92C}"/>
              </a:ext>
            </a:extLst>
          </p:cNvPr>
          <p:cNvCxnSpPr>
            <a:stCxn id="9" idx="6"/>
            <a:endCxn id="8" idx="1"/>
          </p:cNvCxnSpPr>
          <p:nvPr/>
        </p:nvCxnSpPr>
        <p:spPr bwMode="auto">
          <a:xfrm flipV="1">
            <a:off x="3861026" y="3858873"/>
            <a:ext cx="655868" cy="18299"/>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2" name="Straight Arrow Connector 11">
            <a:extLst>
              <a:ext uri="{FF2B5EF4-FFF2-40B4-BE49-F238E27FC236}">
                <a16:creationId xmlns:a16="http://schemas.microsoft.com/office/drawing/2014/main" id="{33B6E13B-A6B2-D74D-AB07-8329FB688DBB}"/>
              </a:ext>
            </a:extLst>
          </p:cNvPr>
          <p:cNvCxnSpPr>
            <a:stCxn id="8" idx="3"/>
            <a:endCxn id="10" idx="2"/>
          </p:cNvCxnSpPr>
          <p:nvPr/>
        </p:nvCxnSpPr>
        <p:spPr bwMode="auto">
          <a:xfrm flipV="1">
            <a:off x="4889230" y="3471772"/>
            <a:ext cx="1135876" cy="387101"/>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sp>
        <p:nvSpPr>
          <p:cNvPr id="15" name="Date Placeholder 14">
            <a:extLst>
              <a:ext uri="{FF2B5EF4-FFF2-40B4-BE49-F238E27FC236}">
                <a16:creationId xmlns:a16="http://schemas.microsoft.com/office/drawing/2014/main" id="{B87F9023-9E5B-6AE2-8CBA-F1DE5F9D66A4}"/>
              </a:ext>
            </a:extLst>
          </p:cNvPr>
          <p:cNvSpPr>
            <a:spLocks noGrp="1"/>
          </p:cNvSpPr>
          <p:nvPr>
            <p:ph type="dt" sz="half" idx="2"/>
          </p:nvPr>
        </p:nvSpPr>
        <p:spPr/>
        <p:txBody>
          <a:bodyPr/>
          <a:lstStyle/>
          <a:p>
            <a:pPr eaLnBrk="1" hangingPunct="1"/>
            <a:r>
              <a:rPr lang="de-DE"/>
              <a:t>Deterministic</a:t>
            </a:r>
            <a:endParaRPr lang="en-GB" dirty="0"/>
          </a:p>
        </p:txBody>
      </p:sp>
      <p:sp>
        <p:nvSpPr>
          <p:cNvPr id="16" name="Footer Placeholder 15">
            <a:extLst>
              <a:ext uri="{FF2B5EF4-FFF2-40B4-BE49-F238E27FC236}">
                <a16:creationId xmlns:a16="http://schemas.microsoft.com/office/drawing/2014/main" id="{3409468E-5F82-7D46-7820-1D03E96DE2E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7" name="Slide Number Placeholder 16">
            <a:extLst>
              <a:ext uri="{FF2B5EF4-FFF2-40B4-BE49-F238E27FC236}">
                <a16:creationId xmlns:a16="http://schemas.microsoft.com/office/drawing/2014/main" id="{D073B890-5DAD-3ED9-8CD6-CDF4C7D448DC}"/>
              </a:ext>
            </a:extLst>
          </p:cNvPr>
          <p:cNvSpPr>
            <a:spLocks noGrp="1"/>
          </p:cNvSpPr>
          <p:nvPr>
            <p:ph type="sldNum" sz="quarter" idx="11"/>
          </p:nvPr>
        </p:nvSpPr>
        <p:spPr/>
        <p:txBody>
          <a:bodyPr/>
          <a:lstStyle/>
          <a:p>
            <a:fld id="{EB1502E6-D9AE-3544-B6D5-378AAA0B915F}" type="slidenum">
              <a:rPr lang="de-DE" altLang="de-DE" smtClean="0"/>
              <a:pPr/>
              <a:t>119</a:t>
            </a:fld>
            <a:endParaRPr lang="de-DE" altLang="de-DE" dirty="0"/>
          </a:p>
        </p:txBody>
      </p:sp>
    </p:spTree>
    <p:extLst>
      <p:ext uri="{BB962C8B-B14F-4D97-AF65-F5344CB8AC3E}">
        <p14:creationId xmlns:p14="http://schemas.microsoft.com/office/powerpoint/2010/main" val="277621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State-Variable Representation</a:t>
            </a:r>
          </a:p>
        </p:txBody>
      </p:sp>
      <mc:AlternateContent xmlns:mc="http://schemas.openxmlformats.org/markup-compatibility/2006" xmlns:a14="http://schemas.microsoft.com/office/drawing/2010/main">
        <mc:Choice Requires="a14">
          <p:sp>
            <p:nvSpPr>
              <p:cNvPr id="8193" name="Rectangle 3"/>
              <p:cNvSpPr>
                <a:spLocks noGrp="1" noChangeArrowheads="1"/>
              </p:cNvSpPr>
              <p:nvPr>
                <p:ph type="body" sz="quarter" idx="13"/>
              </p:nvPr>
            </p:nvSpPr>
            <p:spPr/>
            <p:txBody>
              <a:bodyPr>
                <a:normAutofit fontScale="92500" lnSpcReduction="10000"/>
              </a:bodyPr>
              <a:lstStyle/>
              <a:p>
                <a14:m>
                  <m:oMath xmlns:m="http://schemas.openxmlformats.org/officeDocument/2006/math">
                    <m:r>
                      <a:rPr lang="en-US" i="1" dirty="0" smtClean="0">
                        <a:solidFill>
                          <a:schemeClr val="tx1"/>
                        </a:solidFill>
                        <a:latin typeface="Cambria Math" panose="02040503050406030204" pitchFamily="18" charset="0"/>
                      </a:rPr>
                      <m:t>𝐸</m:t>
                    </m:r>
                  </m:oMath>
                </a14:m>
                <a:r>
                  <a:rPr lang="en-US" dirty="0">
                    <a:solidFill>
                      <a:schemeClr val="tx1"/>
                    </a:solidFill>
                  </a:rPr>
                  <a:t> : environment that we want to represent</a:t>
                </a:r>
              </a:p>
              <a:p>
                <a14:m>
                  <m:oMath xmlns:m="http://schemas.openxmlformats.org/officeDocument/2006/math">
                    <m:r>
                      <a:rPr lang="de-DE" b="0" i="1" dirty="0" smtClean="0">
                        <a:solidFill>
                          <a:schemeClr val="tx1"/>
                        </a:solidFill>
                        <a:latin typeface="Cambria Math" panose="02040503050406030204" pitchFamily="18" charset="0"/>
                      </a:rPr>
                      <m:t>𝐵</m:t>
                    </m:r>
                  </m:oMath>
                </a14:m>
                <a:r>
                  <a:rPr lang="en-US" dirty="0">
                    <a:solidFill>
                      <a:schemeClr val="tx1"/>
                    </a:solidFill>
                  </a:rPr>
                  <a:t> : set of objects </a:t>
                </a:r>
              </a:p>
              <a:p>
                <a:pPr lvl="1"/>
                <a:r>
                  <a:rPr lang="en-US" dirty="0">
                    <a:solidFill>
                      <a:schemeClr val="tx1"/>
                    </a:solidFill>
                  </a:rPr>
                  <a:t>Names for objects in </a:t>
                </a:r>
                <a14:m>
                  <m:oMath xmlns:m="http://schemas.openxmlformats.org/officeDocument/2006/math">
                    <m:r>
                      <a:rPr lang="en-US" i="1" dirty="0">
                        <a:solidFill>
                          <a:schemeClr val="tx1"/>
                        </a:solidFill>
                        <a:latin typeface="Cambria Math" panose="02040503050406030204" pitchFamily="18" charset="0"/>
                      </a:rPr>
                      <m:t>𝐸</m:t>
                    </m:r>
                  </m:oMath>
                </a14:m>
                <a:r>
                  <a:rPr lang="en-US" dirty="0">
                    <a:solidFill>
                      <a:schemeClr val="tx1"/>
                    </a:solidFill>
                  </a:rPr>
                  <a:t>, mathematical constants, …</a:t>
                </a:r>
              </a:p>
              <a:p>
                <a:pPr lvl="1"/>
                <a:r>
                  <a:rPr lang="en-US" dirty="0">
                    <a:solidFill>
                      <a:schemeClr val="tx1"/>
                    </a:solidFill>
                    <a:cs typeface="Times New Roman"/>
                  </a:rPr>
                  <a:t>Only needs to include objects that matter at current level of abstraction</a:t>
                </a:r>
                <a:endParaRPr lang="en-US" i="1" dirty="0">
                  <a:solidFill>
                    <a:schemeClr val="tx1"/>
                  </a:solidFill>
                </a:endParaRPr>
              </a:p>
              <a:p>
                <a:r>
                  <a:rPr lang="en-US" dirty="0">
                    <a:solidFill>
                      <a:schemeClr val="tx1"/>
                    </a:solidFill>
                    <a:sym typeface="Symbol" charset="0"/>
                  </a:rPr>
                  <a:t>Example</a:t>
                </a:r>
                <a:r>
                  <a:rPr lang="en-US" dirty="0">
                    <a:solidFill>
                      <a:schemeClr val="tx1"/>
                    </a:solidFill>
                  </a:rPr>
                  <a:t> (slightly different from the book)</a:t>
                </a:r>
                <a:endParaRPr lang="en-US" dirty="0">
                  <a:solidFill>
                    <a:schemeClr val="tx1"/>
                  </a:solidFill>
                  <a:cs typeface="Calibri"/>
                  <a:sym typeface="Symbol" charset="0"/>
                </a:endParaRPr>
              </a:p>
              <a:p>
                <a:pPr lvl="1">
                  <a:tabLst>
                    <a:tab pos="744538" algn="l"/>
                  </a:tabLst>
                </a:pPr>
                <a14:m>
                  <m:oMath xmlns:m="http://schemas.openxmlformats.org/officeDocument/2006/math">
                    <m:r>
                      <a:rPr lang="de-DE" b="0" i="1" dirty="0" smtClean="0">
                        <a:solidFill>
                          <a:schemeClr val="tx1"/>
                        </a:solidFill>
                        <a:latin typeface="Cambria Math" panose="02040503050406030204" pitchFamily="18" charset="0"/>
                      </a:rPr>
                      <m:t>𝐵</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 ∪</m:t>
                    </m:r>
                    <m:r>
                      <a:rPr lang="de-DE" b="0" i="1" dirty="0" smtClean="0">
                        <a:solidFill>
                          <a:schemeClr val="tx1"/>
                        </a:solidFill>
                        <a:latin typeface="Cambria Math" panose="02040503050406030204" pitchFamily="18" charset="0"/>
                        <a:ea typeface="Cambria Math" panose="02040503050406030204" pitchFamily="18" charset="0"/>
                      </a:rPr>
                      <m:t>𝐶𝑜𝑛𝑡𝑎𝑖𝑛𝑒𝑟𝑠</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𝐿𝑜𝑐𝑠</m:t>
                    </m:r>
                    <m:r>
                      <a:rPr lang="de-DE" b="0" i="1" dirty="0" smtClean="0">
                        <a:solidFill>
                          <a:schemeClr val="tx1"/>
                        </a:solidFill>
                        <a:latin typeface="Cambria Math" panose="02040503050406030204" pitchFamily="18" charset="0"/>
                        <a:ea typeface="Cambria Math" panose="02040503050406030204" pitchFamily="18" charset="0"/>
                      </a:rPr>
                      <m:t> ∪</m:t>
                    </m:r>
                    <m:d>
                      <m:dPr>
                        <m:begChr m:val="{"/>
                        <m:endChr m:val="}"/>
                        <m:ctrlPr>
                          <a:rPr lang="de-DE" b="0" i="1" dirty="0" smtClean="0">
                            <a:solidFill>
                              <a:schemeClr val="tx1"/>
                            </a:solidFill>
                            <a:latin typeface="Cambria Math" panose="02040503050406030204" pitchFamily="18" charset="0"/>
                            <a:ea typeface="Cambria Math" panose="02040503050406030204" pitchFamily="18" charset="0"/>
                          </a:rPr>
                        </m:ctrlPr>
                      </m:dPr>
                      <m:e>
                        <m:r>
                          <a:rPr lang="de-DE" b="0" i="1" dirty="0" smtClean="0">
                            <a:solidFill>
                              <a:schemeClr val="tx1"/>
                            </a:solidFill>
                            <a:latin typeface="Cambria Math" panose="02040503050406030204" pitchFamily="18" charset="0"/>
                            <a:ea typeface="Cambria Math" panose="02040503050406030204" pitchFamily="18" charset="0"/>
                          </a:rPr>
                          <m:t>𝑛𝑖𝑙</m:t>
                        </m:r>
                      </m:e>
                    </m:d>
                  </m:oMath>
                </a14:m>
                <a:endParaRPr lang="en-US" dirty="0">
                  <a:solidFill>
                    <a:schemeClr val="tx1"/>
                  </a:solidFill>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2</m:t>
                        </m:r>
                      </m:e>
                    </m:d>
                  </m:oMath>
                </a14:m>
                <a:endParaRPr lang="en-US" i="1" dirty="0">
                  <a:solidFill>
                    <a:schemeClr val="tx1"/>
                  </a:solidFill>
                  <a:cs typeface="Calibri"/>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ea typeface="Cambria Math" panose="02040503050406030204" pitchFamily="18" charset="0"/>
                      </a:rPr>
                      <m:t>𝐶𝑜𝑛𝑡𝑎𝑖𝑛𝑒𝑟𝑠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2</m:t>
                        </m:r>
                      </m:e>
                    </m:d>
                  </m:oMath>
                </a14:m>
                <a:endParaRPr lang="en-US" dirty="0">
                  <a:solidFill>
                    <a:schemeClr val="tx1"/>
                  </a:solidFill>
                  <a:cs typeface="Calibri"/>
                </a:endParaRPr>
              </a:p>
              <a:p>
                <a:pPr lvl="2">
                  <a:tabLst>
                    <a:tab pos="2514600" algn="l"/>
                  </a:tabLst>
                </a:pPr>
                <a14:m>
                  <m:oMath xmlns:m="http://schemas.openxmlformats.org/officeDocument/2006/math">
                    <m:r>
                      <a:rPr lang="de-DE" b="0" i="1" dirty="0" smtClean="0">
                        <a:solidFill>
                          <a:schemeClr val="tx1"/>
                        </a:solidFill>
                        <a:latin typeface="Cambria Math" panose="02040503050406030204" pitchFamily="18" charset="0"/>
                      </a:rPr>
                      <m:t>𝐿𝑜𝑐𝑠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2</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𝑑</m:t>
                        </m:r>
                        <m:r>
                          <a:rPr lang="de-DE" b="0" i="1" dirty="0" smtClean="0">
                            <a:solidFill>
                              <a:schemeClr val="tx1"/>
                            </a:solidFill>
                            <a:latin typeface="Cambria Math" panose="02040503050406030204" pitchFamily="18" charset="0"/>
                          </a:rPr>
                          <m:t>3</m:t>
                        </m:r>
                      </m:e>
                    </m:d>
                  </m:oMath>
                </a14:m>
                <a:endParaRPr lang="en-US" i="1" dirty="0">
                  <a:solidFill>
                    <a:schemeClr val="tx1"/>
                  </a:solidFill>
                  <a:cs typeface="Times New Roman"/>
                </a:endParaRPr>
              </a:p>
              <a:p>
                <a:pPr>
                  <a:tabLst>
                    <a:tab pos="2514600" algn="l"/>
                  </a:tabLst>
                </a:pPr>
                <a:r>
                  <a:rPr lang="en-US" dirty="0">
                    <a:solidFill>
                      <a:schemeClr val="tx1"/>
                    </a:solidFill>
                    <a:cs typeface="Times New Roman"/>
                  </a:rPr>
                  <a:t>Can omit lots of details </a:t>
                </a:r>
              </a:p>
              <a:p>
                <a:pPr lvl="1">
                  <a:tabLst>
                    <a:tab pos="2514600" algn="l"/>
                  </a:tabLst>
                </a:pPr>
                <a:r>
                  <a:rPr lang="en-US" dirty="0">
                    <a:solidFill>
                      <a:schemeClr val="tx1"/>
                    </a:solidFill>
                    <a:cs typeface="Times New Roman"/>
                  </a:rPr>
                  <a:t>E.g., physical characteristics of robots, </a:t>
                </a:r>
                <a:br>
                  <a:rPr lang="en-US" dirty="0">
                    <a:solidFill>
                      <a:schemeClr val="tx1"/>
                    </a:solidFill>
                    <a:cs typeface="Times New Roman"/>
                  </a:rPr>
                </a:br>
                <a:r>
                  <a:rPr lang="en-US" dirty="0">
                    <a:solidFill>
                      <a:schemeClr val="tx1"/>
                    </a:solidFill>
                    <a:cs typeface="Times New Roman"/>
                  </a:rPr>
                  <a:t>containers, loading docks, roads</a:t>
                </a:r>
              </a:p>
              <a:p>
                <a:pPr lvl="1">
                  <a:tabLst>
                    <a:tab pos="2514600" algn="l"/>
                  </a:tabLst>
                </a:pPr>
                <a:endParaRPr lang="en-US" dirty="0">
                  <a:solidFill>
                    <a:schemeClr val="tx1"/>
                  </a:solidFill>
                  <a:cs typeface="Times New Roman"/>
                </a:endParaRPr>
              </a:p>
              <a:p>
                <a:pPr lvl="1">
                  <a:tabLst>
                    <a:tab pos="2514600" algn="l"/>
                  </a:tabLst>
                </a:pPr>
                <a:endParaRPr lang="en-US" dirty="0">
                  <a:solidFill>
                    <a:srgbClr val="000000"/>
                  </a:solidFill>
                  <a:cs typeface="Times New Roman"/>
                </a:endParaRPr>
              </a:p>
            </p:txBody>
          </p:sp>
        </mc:Choice>
        <mc:Fallback xmlns="">
          <p:sp>
            <p:nvSpPr>
              <p:cNvPr id="8193" name="Rectangle 3"/>
              <p:cNvSpPr>
                <a:spLocks noGrp="1" noRot="1" noChangeAspect="1" noMove="1" noResize="1" noEditPoints="1" noAdjustHandles="1" noChangeArrowheads="1" noChangeShapeType="1" noTextEdit="1"/>
              </p:cNvSpPr>
              <p:nvPr>
                <p:ph type="body" sz="quarter" idx="13"/>
              </p:nvPr>
            </p:nvSpPr>
            <p:spPr>
              <a:blipFill>
                <a:blip r:embed="rId3"/>
                <a:stretch>
                  <a:fillRect l="-1257" t="-1657" b="-1105"/>
                </a:stretch>
              </a:blipFill>
            </p:spPr>
            <p:txBody>
              <a:bodyPr/>
              <a:lstStyle/>
              <a:p>
                <a:r>
                  <a:rPr lang="en-DE">
                    <a:noFill/>
                  </a:rPr>
                  <a:t> </a:t>
                </a:r>
              </a:p>
            </p:txBody>
          </p:sp>
        </mc:Fallback>
      </mc:AlternateContent>
      <p:grpSp>
        <p:nvGrpSpPr>
          <p:cNvPr id="79" name="Group 78">
            <a:extLst>
              <a:ext uri="{FF2B5EF4-FFF2-40B4-BE49-F238E27FC236}">
                <a16:creationId xmlns:a16="http://schemas.microsoft.com/office/drawing/2014/main" id="{CB518E60-2F5E-C449-89AE-6E08F7C67307}"/>
              </a:ext>
            </a:extLst>
          </p:cNvPr>
          <p:cNvGrpSpPr/>
          <p:nvPr/>
        </p:nvGrpSpPr>
        <p:grpSpPr>
          <a:xfrm>
            <a:off x="7713964" y="4551040"/>
            <a:ext cx="4021389" cy="1354874"/>
            <a:chOff x="4198596" y="2859146"/>
            <a:chExt cx="4021389" cy="1354874"/>
          </a:xfrm>
        </p:grpSpPr>
        <p:sp>
          <p:nvSpPr>
            <p:cNvPr id="80" name="Rectangle 891">
              <a:extLst>
                <a:ext uri="{FF2B5EF4-FFF2-40B4-BE49-F238E27FC236}">
                  <a16:creationId xmlns:a16="http://schemas.microsoft.com/office/drawing/2014/main" id="{7E380938-74BB-D64D-98D2-E5D5B68614C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1" name="Rectangle 891">
              <a:extLst>
                <a:ext uri="{FF2B5EF4-FFF2-40B4-BE49-F238E27FC236}">
                  <a16:creationId xmlns:a16="http://schemas.microsoft.com/office/drawing/2014/main" id="{2DE274FE-F4A8-E542-BF4B-69B5A11F492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82" name="Group 81">
              <a:extLst>
                <a:ext uri="{FF2B5EF4-FFF2-40B4-BE49-F238E27FC236}">
                  <a16:creationId xmlns:a16="http://schemas.microsoft.com/office/drawing/2014/main" id="{94112078-BE74-6246-B474-1FE5169898AA}"/>
                </a:ext>
              </a:extLst>
            </p:cNvPr>
            <p:cNvGrpSpPr/>
            <p:nvPr/>
          </p:nvGrpSpPr>
          <p:grpSpPr>
            <a:xfrm>
              <a:off x="4728546" y="2859146"/>
              <a:ext cx="1748270" cy="801164"/>
              <a:chOff x="1152149" y="2292224"/>
              <a:chExt cx="2428155" cy="1112728"/>
            </a:xfrm>
          </p:grpSpPr>
          <p:sp>
            <p:nvSpPr>
              <p:cNvPr id="223" name="Line 853">
                <a:extLst>
                  <a:ext uri="{FF2B5EF4-FFF2-40B4-BE49-F238E27FC236}">
                    <a16:creationId xmlns:a16="http://schemas.microsoft.com/office/drawing/2014/main" id="{A88BD688-10CE-374D-B958-315F3F280720}"/>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224" name="Straight Connector 223">
                <a:extLst>
                  <a:ext uri="{FF2B5EF4-FFF2-40B4-BE49-F238E27FC236}">
                    <a16:creationId xmlns:a16="http://schemas.microsoft.com/office/drawing/2014/main" id="{5E0737E4-9BE5-3541-BD2A-19C36AC9AB7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 name="Freeform 860">
                <a:extLst>
                  <a:ext uri="{FF2B5EF4-FFF2-40B4-BE49-F238E27FC236}">
                    <a16:creationId xmlns:a16="http://schemas.microsoft.com/office/drawing/2014/main" id="{65A3C347-B8A3-2945-A0A6-8C68BE1771C4}"/>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6" name="Freeform 860">
                <a:extLst>
                  <a:ext uri="{FF2B5EF4-FFF2-40B4-BE49-F238E27FC236}">
                    <a16:creationId xmlns:a16="http://schemas.microsoft.com/office/drawing/2014/main" id="{5C50EEB3-BCF4-2447-89F3-B545E17D03A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1E6E60B1-E23E-2F42-94D1-4B1E4B2D84C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782DEFB0-1B4D-C84A-8E9A-DD0C1F23A8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FFBD059C-AA7A-6647-AF84-08A0C850AD76}"/>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DCFC196E-EE96-954C-98C9-C4EBB782CA0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5123D679-49C1-EF44-8AC4-5040D98A992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5099D7B2-A6F1-F54F-8638-2FE9AFF3A71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AB418114-A55B-8345-AE6C-0D8B333BD06C}"/>
                </a:ext>
              </a:extLst>
            </p:cNvPr>
            <p:cNvGrpSpPr/>
            <p:nvPr/>
          </p:nvGrpSpPr>
          <p:grpSpPr>
            <a:xfrm>
              <a:off x="4851800" y="2923197"/>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9D0302D3-7AEC-3249-B96A-1A582EB6672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A89D84BD-3BC5-6748-9F0A-1F129B5F22E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82F99A57-6527-604F-B2F3-70E3F4C5E26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7AEA1BA1-ECB0-D349-B9D0-7F69FF01AAD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A73BF28D-5D2C-4D45-98EE-A6DA8EA480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EAC12D4C-B3A5-C742-82A9-237519E3A4C3}"/>
                  </a:ext>
                </a:extLst>
              </p:cNvPr>
              <p:cNvGrpSpPr/>
              <p:nvPr/>
            </p:nvGrpSpPr>
            <p:grpSpPr>
              <a:xfrm>
                <a:off x="3906167" y="4047050"/>
                <a:ext cx="1671281" cy="539042"/>
                <a:chOff x="1320274" y="4580303"/>
                <a:chExt cx="1671281" cy="467246"/>
              </a:xfrm>
              <a:grpFill/>
            </p:grpSpPr>
            <p:sp>
              <p:nvSpPr>
                <p:cNvPr id="145" name="Freeform 860">
                  <a:extLst>
                    <a:ext uri="{FF2B5EF4-FFF2-40B4-BE49-F238E27FC236}">
                      <a16:creationId xmlns:a16="http://schemas.microsoft.com/office/drawing/2014/main" id="{C4871278-65BB-8F41-916E-AAB5C165282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Rectangle 864">
                  <a:extLst>
                    <a:ext uri="{FF2B5EF4-FFF2-40B4-BE49-F238E27FC236}">
                      <a16:creationId xmlns:a16="http://schemas.microsoft.com/office/drawing/2014/main" id="{9EA0E165-029F-3A46-B2BB-05C42961890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1" name="Freeform 865">
                  <a:extLst>
                    <a:ext uri="{FF2B5EF4-FFF2-40B4-BE49-F238E27FC236}">
                      <a16:creationId xmlns:a16="http://schemas.microsoft.com/office/drawing/2014/main" id="{8F165226-35CD-5B48-9053-2F8E4402D5F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Freeform 866">
                  <a:extLst>
                    <a:ext uri="{FF2B5EF4-FFF2-40B4-BE49-F238E27FC236}">
                      <a16:creationId xmlns:a16="http://schemas.microsoft.com/office/drawing/2014/main" id="{85BD8146-221F-1A45-8C11-9153D77E89E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12D1C0C5-FE1B-BD45-9CE3-F4A735027D62}"/>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C8996450-C50A-DE40-9011-2226ED1B1C1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1BC3D876-2997-5044-BF44-5DE94F1989C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A6A04649-8F3A-0848-9885-0F5970901DD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A6B4855B-BF20-2F4A-BF5E-BF4653D47F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3178D146-B37A-9D41-85BE-1D7E9F95862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C36BC65B-6E79-1F4D-B44E-9B10C30D16D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D4590598-2558-044A-B8C3-82453A35C6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A8F6831-1E3B-304D-B4EE-76A583FC806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6A2605E9-53F7-5A4A-B971-D21032B7C12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332A96C9-F08E-9D4E-BB3B-F8CC3769698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8196BD68-0DBC-AE4A-904A-E7ED829E32F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77273320-5694-1A40-A8EC-691C8BC4970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2BCC24A8-4DC7-7A49-B451-A6A7282567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18750758-3E41-4C47-9109-FC19A5500AAD}"/>
                </a:ext>
              </a:extLst>
            </p:cNvPr>
            <p:cNvGrpSpPr/>
            <p:nvPr/>
          </p:nvGrpSpPr>
          <p:grpSpPr>
            <a:xfrm>
              <a:off x="4272198" y="3826579"/>
              <a:ext cx="538242" cy="343668"/>
              <a:chOff x="1012668" y="989071"/>
              <a:chExt cx="747559" cy="477316"/>
            </a:xfrm>
          </p:grpSpPr>
          <p:sp>
            <p:nvSpPr>
              <p:cNvPr id="121" name="Line 853">
                <a:extLst>
                  <a:ext uri="{FF2B5EF4-FFF2-40B4-BE49-F238E27FC236}">
                    <a16:creationId xmlns:a16="http://schemas.microsoft.com/office/drawing/2014/main" id="{595C83BC-9A8C-094C-8B4C-8A9958DE78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123" name="Rectangle 873">
                <a:extLst>
                  <a:ext uri="{FF2B5EF4-FFF2-40B4-BE49-F238E27FC236}">
                    <a16:creationId xmlns:a16="http://schemas.microsoft.com/office/drawing/2014/main" id="{537C8DCE-AA76-C441-BA9E-D5ADFA3D73D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124" name="Freeform 875">
                <a:extLst>
                  <a:ext uri="{FF2B5EF4-FFF2-40B4-BE49-F238E27FC236}">
                    <a16:creationId xmlns:a16="http://schemas.microsoft.com/office/drawing/2014/main" id="{B0F0D512-B1D9-FF43-B14D-0738FFB6AA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BAB95305-7137-6C47-96D7-6D76A1E31FB9}"/>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D36F4943-3396-034B-882E-45AE8A4809C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18BAB738-D3FB-D145-ABE5-01D09EB96A2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5AFD7BF1-BDA9-4842-92E3-7C1B75E2E29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FBE13558-AFF6-B449-9D60-11617272550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60FD8975-5E74-BC49-BBB9-31B111FFA7C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D99D796F-A9CB-E946-AA23-510FF78248BF}"/>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D8C84525-8DEE-A24D-8737-375D639CFED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18A0162C-208F-0C4B-84F7-33B0373F8C1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65C85240-6389-4041-83AE-47A3BA7F0C3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AA5A004B-8D14-4C44-9268-E81457F73EA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6CA0719A-89C5-E143-B4A7-93774643D1EC}"/>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57017ECC-2F73-514D-9714-BD506E87817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089A234B-2229-2342-8AEF-06314FABB4D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F9990319-7A16-BB47-92F2-61F62A81627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980EDE78-65F6-8C46-807C-7392ECF99FC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7EF03499-8D9E-9A43-BDE5-4C0F1043DF3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A010E424-3AC5-0944-8F3D-D75CC690DFB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4E0598F8-CC2E-AC49-9D68-7453EF17218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D3FC1C13-E2EE-B643-82DD-AD8C4489692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DE23F08F-043C-114A-AC1F-F832FC08342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E09DD9B9-E9AF-A240-9AB3-079D33C9BF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D316ED84-91D1-A443-9439-E60B9107A94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D001EEDF-FFC7-C342-83BE-4948A154A4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9F8F29C9-D80A-E947-8A74-CB9AD300842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CD0ECBF7-5744-2344-9B9A-84550D308768}"/>
                </a:ext>
              </a:extLst>
            </p:cNvPr>
            <p:cNvGrpSpPr/>
            <p:nvPr/>
          </p:nvGrpSpPr>
          <p:grpSpPr>
            <a:xfrm>
              <a:off x="6397985" y="3842210"/>
              <a:ext cx="538242" cy="343668"/>
              <a:chOff x="1012668" y="989071"/>
              <a:chExt cx="747559" cy="477316"/>
            </a:xfrm>
          </p:grpSpPr>
          <p:sp>
            <p:nvSpPr>
              <p:cNvPr id="93" name="Line 853">
                <a:extLst>
                  <a:ext uri="{FF2B5EF4-FFF2-40B4-BE49-F238E27FC236}">
                    <a16:creationId xmlns:a16="http://schemas.microsoft.com/office/drawing/2014/main" id="{3E0A6B8F-C4DC-7246-B1C4-2B8DC7CB2F6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95" name="Rectangle 873">
                <a:extLst>
                  <a:ext uri="{FF2B5EF4-FFF2-40B4-BE49-F238E27FC236}">
                    <a16:creationId xmlns:a16="http://schemas.microsoft.com/office/drawing/2014/main" id="{4223EEB1-BA2F-7E44-9AD3-57893986BD1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96" name="Freeform 875">
                <a:extLst>
                  <a:ext uri="{FF2B5EF4-FFF2-40B4-BE49-F238E27FC236}">
                    <a16:creationId xmlns:a16="http://schemas.microsoft.com/office/drawing/2014/main" id="{B402AFE3-8865-B841-B11C-2494203A979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5" name="Date Placeholder 4">
            <a:extLst>
              <a:ext uri="{FF2B5EF4-FFF2-40B4-BE49-F238E27FC236}">
                <a16:creationId xmlns:a16="http://schemas.microsoft.com/office/drawing/2014/main" id="{F514CF54-7CD3-B69B-95ED-10381300EBA0}"/>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D83846ED-9B67-2719-168E-C3A19872E27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FD5DEFD3-DC79-49D0-DA9B-83C667A4932D}"/>
              </a:ext>
            </a:extLst>
          </p:cNvPr>
          <p:cNvSpPr>
            <a:spLocks noGrp="1"/>
          </p:cNvSpPr>
          <p:nvPr>
            <p:ph type="sldNum" sz="quarter" idx="11"/>
          </p:nvPr>
        </p:nvSpPr>
        <p:spPr/>
        <p:txBody>
          <a:bodyPr/>
          <a:lstStyle/>
          <a:p>
            <a:fld id="{EB1502E6-D9AE-3544-B6D5-378AAA0B915F}" type="slidenum">
              <a:rPr lang="de-DE" altLang="de-DE" smtClean="0"/>
              <a:pPr/>
              <a:t>12</a:t>
            </a:fld>
            <a:endParaRPr lang="de-DE" altLang="de-DE" dirty="0"/>
          </a:p>
        </p:txBody>
      </p:sp>
    </p:spTree>
    <p:extLst>
      <p:ext uri="{BB962C8B-B14F-4D97-AF65-F5344CB8AC3E}">
        <p14:creationId xmlns:p14="http://schemas.microsoft.com/office/powerpoint/2010/main" val="2333921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8AA2-BF4F-DD4A-897D-2832F20CA91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40CA45-DD68-F544-81B2-EB189EF130E7}"/>
                  </a:ext>
                </a:extLst>
              </p:cNvPr>
              <p:cNvSpPr>
                <a:spLocks noGrp="1"/>
              </p:cNvSpPr>
              <p:nvPr>
                <p:ph type="body" sz="quarter" idx="13"/>
              </p:nvPr>
            </p:nvSpPr>
            <p:spPr/>
            <p:txBody>
              <a:bodyPr/>
              <a:lstStyle/>
              <a:p>
                <a:r>
                  <a:rPr lang="en-GB" dirty="0"/>
                  <a:t>Heuristic functions</a:t>
                </a:r>
              </a:p>
              <a:p>
                <a:pPr lvl="1"/>
                <a:r>
                  <a:rPr lang="en-GB" dirty="0"/>
                  <a:t>Straight-line distance example</a:t>
                </a:r>
              </a:p>
              <a:p>
                <a:pPr lvl="1"/>
                <a:r>
                  <a:rPr lang="en-GB" dirty="0"/>
                  <a:t>Delete-relaxation heuristics</a:t>
                </a:r>
              </a:p>
              <a:p>
                <a:pPr lvl="2"/>
                <a:r>
                  <a:rPr lang="en-GB" dirty="0"/>
                  <a:t>relaxed states,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oMath>
                </a14:m>
                <a:r>
                  <a:rPr lang="el-GR" dirty="0"/>
                  <a:t>,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m:t>
                        </m:r>
                      </m:sup>
                    </m:sSup>
                  </m:oMath>
                </a14:m>
                <a:r>
                  <a:rPr lang="en-GB" dirty="0"/>
                  <a:t>, HFF,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𝐹</m:t>
                        </m:r>
                        <m:r>
                          <a:rPr lang="en-GB" i="1" dirty="0">
                            <a:latin typeface="Cambria Math" panose="02040503050406030204" pitchFamily="18" charset="0"/>
                          </a:rPr>
                          <m:t>𝐹</m:t>
                        </m:r>
                      </m:sup>
                    </m:sSup>
                  </m:oMath>
                </a14:m>
                <a:endParaRPr lang="en-GB" dirty="0"/>
              </a:p>
              <a:p>
                <a:pPr lvl="1"/>
                <a:r>
                  <a:rPr lang="en-GB" dirty="0"/>
                  <a:t>Disjunctive landmarks, RPG-Landmark,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𝑠</m:t>
                        </m:r>
                        <m:r>
                          <a:rPr lang="de-DE" b="0" i="1" dirty="0" smtClean="0">
                            <a:latin typeface="Cambria Math" panose="02040503050406030204" pitchFamily="18" charset="0"/>
                          </a:rPr>
                          <m:t>𝑙</m:t>
                        </m:r>
                      </m:sup>
                    </m:sSup>
                  </m:oMath>
                </a14:m>
                <a:r>
                  <a:rPr lang="en-GB" dirty="0"/>
                  <a:t> </a:t>
                </a:r>
              </a:p>
              <a:p>
                <a:pPr lvl="2"/>
                <a:r>
                  <a:rPr lang="en-GB" dirty="0"/>
                  <a:t>Get necessary actions by making RPG for all non-relevant actions</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940CA45-DD68-F544-81B2-EB189EF130E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5B1B511A-AAB3-5F59-404A-9698B14B4659}"/>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3B34DDFF-8958-E162-6700-C34BF205364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E855E548-1114-F410-8EDA-C533E71716F7}"/>
              </a:ext>
            </a:extLst>
          </p:cNvPr>
          <p:cNvSpPr>
            <a:spLocks noGrp="1"/>
          </p:cNvSpPr>
          <p:nvPr>
            <p:ph type="sldNum" sz="quarter" idx="11"/>
          </p:nvPr>
        </p:nvSpPr>
        <p:spPr/>
        <p:txBody>
          <a:bodyPr/>
          <a:lstStyle/>
          <a:p>
            <a:fld id="{EB1502E6-D9AE-3544-B6D5-378AAA0B915F}" type="slidenum">
              <a:rPr lang="de-DE" altLang="de-DE" smtClean="0"/>
              <a:pPr/>
              <a:t>120</a:t>
            </a:fld>
            <a:endParaRPr lang="de-DE" altLang="de-DE" dirty="0"/>
          </a:p>
        </p:txBody>
      </p:sp>
    </p:spTree>
    <p:extLst>
      <p:ext uri="{BB962C8B-B14F-4D97-AF65-F5344CB8AC3E}">
        <p14:creationId xmlns:p14="http://schemas.microsoft.com/office/powerpoint/2010/main" val="38583487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type="body" sz="quarter" idx="13"/>
          </p:nvPr>
        </p:nvSpPr>
        <p:spPr/>
        <p:txBody>
          <a:bodyPr numCol="2" spcCol="180000">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382587" lvl="1" indent="0">
              <a:buNone/>
            </a:pPr>
            <a:endParaRPr lang="en-US" dirty="0"/>
          </a:p>
          <a:p>
            <a:pPr lvl="1"/>
            <a:endParaRPr lang="en-US" dirty="0"/>
          </a:p>
          <a:p>
            <a:pPr marL="0" indent="0">
              <a:buNone/>
              <a:tabLst>
                <a:tab pos="449263" algn="l"/>
              </a:tabLst>
            </a:pPr>
            <a:r>
              <a:rPr lang="en-US" b="1" dirty="0">
                <a:solidFill>
                  <a:schemeClr val="accent1"/>
                </a:solidFill>
              </a:rPr>
              <a:t>2.6 </a:t>
            </a:r>
            <a:r>
              <a:rPr lang="en-US" b="1" i="1" dirty="0">
                <a:solidFill>
                  <a:schemeClr val="accent1"/>
                </a:solidFill>
              </a:rPr>
              <a:t>Incorporating planning into an actor</a:t>
            </a:r>
          </a:p>
          <a:p>
            <a:pPr lvl="1"/>
            <a:r>
              <a:rPr lang="en-US" dirty="0">
                <a:solidFill>
                  <a:schemeClr val="accent1"/>
                </a:solidFill>
              </a:rPr>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7" name="Date Placeholder 6">
            <a:extLst>
              <a:ext uri="{FF2B5EF4-FFF2-40B4-BE49-F238E27FC236}">
                <a16:creationId xmlns:a16="http://schemas.microsoft.com/office/drawing/2014/main" id="{D8F949A6-760B-2E71-A3FD-279C2CF72272}"/>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7970F9C2-627A-DC32-EB83-5804C270B55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4D2C9F7E-7C35-F1AB-19DA-D668B51C7AAB}"/>
              </a:ext>
            </a:extLst>
          </p:cNvPr>
          <p:cNvSpPr>
            <a:spLocks noGrp="1"/>
          </p:cNvSpPr>
          <p:nvPr>
            <p:ph type="sldNum" sz="quarter" idx="11"/>
          </p:nvPr>
        </p:nvSpPr>
        <p:spPr/>
        <p:txBody>
          <a:bodyPr/>
          <a:lstStyle/>
          <a:p>
            <a:fld id="{EB1502E6-D9AE-3544-B6D5-378AAA0B915F}" type="slidenum">
              <a:rPr lang="de-DE" altLang="de-DE" smtClean="0"/>
              <a:pPr/>
              <a:t>121</a:t>
            </a:fld>
            <a:endParaRPr lang="de-DE" altLang="de-DE" dirty="0"/>
          </a:p>
        </p:txBody>
      </p:sp>
    </p:spTree>
    <p:extLst>
      <p:ext uri="{BB962C8B-B14F-4D97-AF65-F5344CB8AC3E}">
        <p14:creationId xmlns:p14="http://schemas.microsoft.com/office/powerpoint/2010/main" val="21838676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Incorporating Planning into an Actor</a:t>
            </a:r>
          </a:p>
        </p:txBody>
      </p:sp>
      <p:sp>
        <p:nvSpPr>
          <p:cNvPr id="3" name="Content Placeholder 2"/>
          <p:cNvSpPr>
            <a:spLocks noGrp="1"/>
          </p:cNvSpPr>
          <p:nvPr>
            <p:ph sz="half" idx="1"/>
          </p:nvPr>
        </p:nvSpPr>
        <p:spPr/>
        <p:txBody>
          <a:bodyPr>
            <a:normAutofit fontScale="85000" lnSpcReduction="10000"/>
          </a:bodyPr>
          <a:lstStyle/>
          <a:p>
            <a:r>
              <a:rPr lang="en-US" dirty="0"/>
              <a:t>Plans are abstract</a:t>
            </a:r>
          </a:p>
          <a:p>
            <a:pPr lvl="1"/>
            <a:r>
              <a:rPr lang="en-US" dirty="0"/>
              <a:t>Need additional refinement</a:t>
            </a:r>
          </a:p>
          <a:p>
            <a:pPr lvl="1"/>
            <a:r>
              <a:rPr lang="en-US" dirty="0"/>
              <a:t>(Chapter 3)</a:t>
            </a:r>
          </a:p>
          <a:p>
            <a:pPr lvl="1"/>
            <a:endParaRPr lang="en-US" dirty="0"/>
          </a:p>
          <a:p>
            <a:pPr marL="0" indent="0">
              <a:buNone/>
            </a:pPr>
            <a:r>
              <a:rPr lang="en-US" i="1" dirty="0"/>
              <a:t>The best laid schemes o’ mice an’ men,</a:t>
            </a:r>
            <a:br>
              <a:rPr lang="en-US" i="1" dirty="0"/>
            </a:br>
            <a:r>
              <a:rPr lang="en-US" i="1" dirty="0"/>
              <a:t>Gang aft agley.</a:t>
            </a:r>
            <a:br>
              <a:rPr lang="en-US" i="1" baseline="-25000" dirty="0"/>
            </a:br>
            <a:r>
              <a:rPr lang="en-US" i="1" dirty="0"/>
              <a:t>	</a:t>
            </a:r>
            <a:r>
              <a:rPr lang="en-US" dirty="0"/>
              <a:t>–</a:t>
            </a:r>
            <a:r>
              <a:rPr lang="en-US" i="1" dirty="0"/>
              <a:t>Robert Burns</a:t>
            </a:r>
            <a:br>
              <a:rPr lang="en-US" i="1" dirty="0"/>
            </a:br>
            <a:endParaRPr lang="en-US" i="1" dirty="0"/>
          </a:p>
          <a:p>
            <a:r>
              <a:rPr lang="en-US" dirty="0"/>
              <a:t>Plans don’t always work </a:t>
            </a:r>
          </a:p>
          <a:p>
            <a:pPr lvl="1"/>
            <a:r>
              <a:rPr lang="en-US" dirty="0"/>
              <a:t>What to do about it?</a:t>
            </a:r>
          </a:p>
        </p:txBody>
      </p:sp>
      <p:sp>
        <p:nvSpPr>
          <p:cNvPr id="37" name="Content Placeholder 36">
            <a:extLst>
              <a:ext uri="{FF2B5EF4-FFF2-40B4-BE49-F238E27FC236}">
                <a16:creationId xmlns:a16="http://schemas.microsoft.com/office/drawing/2014/main" id="{BA0A01F2-50C7-EDAD-26F1-98E04F16B3CB}"/>
              </a:ext>
            </a:extLst>
          </p:cNvPr>
          <p:cNvSpPr>
            <a:spLocks noGrp="1"/>
          </p:cNvSpPr>
          <p:nvPr>
            <p:ph sz="half" idx="2"/>
          </p:nvPr>
        </p:nvSpPr>
        <p:spPr/>
        <p:txBody>
          <a:bodyPr/>
          <a:lstStyle/>
          <a:p>
            <a:endParaRPr lang="en-DE"/>
          </a:p>
        </p:txBody>
      </p:sp>
      <p:grpSp>
        <p:nvGrpSpPr>
          <p:cNvPr id="38" name="Group 37">
            <a:extLst>
              <a:ext uri="{FF2B5EF4-FFF2-40B4-BE49-F238E27FC236}">
                <a16:creationId xmlns:a16="http://schemas.microsoft.com/office/drawing/2014/main" id="{5EABDA57-050A-97F3-D538-62BD798010F5}"/>
              </a:ext>
            </a:extLst>
          </p:cNvPr>
          <p:cNvGrpSpPr/>
          <p:nvPr/>
        </p:nvGrpSpPr>
        <p:grpSpPr>
          <a:xfrm>
            <a:off x="6744072" y="1709972"/>
            <a:ext cx="5328592" cy="4195940"/>
            <a:chOff x="4464207" y="1651592"/>
            <a:chExt cx="5328592" cy="4195940"/>
          </a:xfrm>
        </p:grpSpPr>
        <p:sp>
          <p:nvSpPr>
            <p:cNvPr id="39" name="Rectangle 38">
              <a:extLst>
                <a:ext uri="{FF2B5EF4-FFF2-40B4-BE49-F238E27FC236}">
                  <a16:creationId xmlns:a16="http://schemas.microsoft.com/office/drawing/2014/main" id="{79EECBE7-6999-FB83-EC58-81B7FE3A54FB}"/>
                </a:ext>
              </a:extLst>
            </p:cNvPr>
            <p:cNvSpPr/>
            <p:nvPr/>
          </p:nvSpPr>
          <p:spPr>
            <a:xfrm>
              <a:off x="4556567" y="1651592"/>
              <a:ext cx="3114233" cy="3055875"/>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2"/>
                  </a:solidFill>
                  <a:latin typeface="Helvetica" pitchFamily="2" charset="0"/>
                </a:rPr>
                <a:t>Actor</a:t>
              </a:r>
              <a:endParaRPr lang="en-GB" dirty="0">
                <a:solidFill>
                  <a:schemeClr val="tx2"/>
                </a:solidFill>
                <a:latin typeface="Helvetica" pitchFamily="2" charset="0"/>
              </a:endParaRPr>
            </a:p>
          </p:txBody>
        </p:sp>
        <p:sp>
          <p:nvSpPr>
            <p:cNvPr id="40" name="TextBox 39">
              <a:extLst>
                <a:ext uri="{FF2B5EF4-FFF2-40B4-BE49-F238E27FC236}">
                  <a16:creationId xmlns:a16="http://schemas.microsoft.com/office/drawing/2014/main" id="{17D914C4-CCA4-BE62-F66D-ADD8A34A9A19}"/>
                </a:ext>
              </a:extLst>
            </p:cNvPr>
            <p:cNvSpPr txBox="1"/>
            <p:nvPr/>
          </p:nvSpPr>
          <p:spPr>
            <a:xfrm>
              <a:off x="4753650" y="2089666"/>
              <a:ext cx="2717144" cy="1398602"/>
            </a:xfrm>
            <a:prstGeom prst="rect">
              <a:avLst/>
            </a:prstGeom>
            <a:solidFill>
              <a:schemeClr val="accent1">
                <a:lumMod val="20000"/>
                <a:lumOff val="80000"/>
              </a:schemeClr>
            </a:solidFill>
            <a:ln w="19050">
              <a:solidFill>
                <a:schemeClr val="bg2"/>
              </a:solidFill>
            </a:ln>
          </p:spPr>
          <p:txBody>
            <a:bodyPr wrap="square" rtlCol="0">
              <a:noAutofit/>
            </a:bodyPr>
            <a:lstStyle/>
            <a:p>
              <a:pPr algn="ctr"/>
              <a:r>
                <a:rPr lang="en-GB" dirty="0">
                  <a:solidFill>
                    <a:schemeClr val="bg2"/>
                  </a:solidFill>
                  <a:latin typeface="Helvetica" pitchFamily="2" charset="0"/>
                </a:rPr>
                <a:t>Deliberation components</a:t>
              </a:r>
            </a:p>
          </p:txBody>
        </p:sp>
        <p:sp>
          <p:nvSpPr>
            <p:cNvPr id="41" name="TextBox 40">
              <a:extLst>
                <a:ext uri="{FF2B5EF4-FFF2-40B4-BE49-F238E27FC236}">
                  <a16:creationId xmlns:a16="http://schemas.microsoft.com/office/drawing/2014/main" id="{F516421A-9B85-8EEB-E992-BDFC25E1A135}"/>
                </a:ext>
              </a:extLst>
            </p:cNvPr>
            <p:cNvSpPr txBox="1"/>
            <p:nvPr/>
          </p:nvSpPr>
          <p:spPr>
            <a:xfrm>
              <a:off x="6192612" y="2480733"/>
              <a:ext cx="1079901" cy="369332"/>
            </a:xfrm>
            <a:prstGeom prst="rect">
              <a:avLst/>
            </a:prstGeom>
            <a:solidFill>
              <a:schemeClr val="bg1"/>
            </a:solidFill>
            <a:ln w="19050">
              <a:solidFill>
                <a:schemeClr val="bg2"/>
              </a:solidFill>
            </a:ln>
          </p:spPr>
          <p:txBody>
            <a:bodyPr wrap="square" rtlCol="0">
              <a:spAutoFit/>
            </a:bodyPr>
            <a:lstStyle/>
            <a:p>
              <a:pPr algn="ctr"/>
              <a:r>
                <a:rPr lang="en-GB" dirty="0">
                  <a:solidFill>
                    <a:schemeClr val="bg2"/>
                  </a:solidFill>
                  <a:latin typeface="Helvetica" pitchFamily="2" charset="0"/>
                </a:rPr>
                <a:t>Planning</a:t>
              </a:r>
            </a:p>
          </p:txBody>
        </p:sp>
        <p:sp>
          <p:nvSpPr>
            <p:cNvPr id="42" name="TextBox 41">
              <a:extLst>
                <a:ext uri="{FF2B5EF4-FFF2-40B4-BE49-F238E27FC236}">
                  <a16:creationId xmlns:a16="http://schemas.microsoft.com/office/drawing/2014/main" id="{4C32C0F6-3CFB-D44B-57B1-497AED46E138}"/>
                </a:ext>
              </a:extLst>
            </p:cNvPr>
            <p:cNvSpPr txBox="1"/>
            <p:nvPr/>
          </p:nvSpPr>
          <p:spPr>
            <a:xfrm>
              <a:off x="4998813" y="2994707"/>
              <a:ext cx="995588" cy="369332"/>
            </a:xfrm>
            <a:prstGeom prst="rect">
              <a:avLst/>
            </a:prstGeom>
            <a:solidFill>
              <a:schemeClr val="bg1"/>
            </a:solidFill>
            <a:ln w="19050">
              <a:solidFill>
                <a:schemeClr val="bg2"/>
              </a:solidFill>
            </a:ln>
          </p:spPr>
          <p:txBody>
            <a:bodyPr wrap="square" rtlCol="0">
              <a:spAutoFit/>
            </a:bodyPr>
            <a:lstStyle/>
            <a:p>
              <a:pPr algn="ctr"/>
              <a:r>
                <a:rPr lang="en-GB" dirty="0">
                  <a:solidFill>
                    <a:schemeClr val="bg2"/>
                  </a:solidFill>
                  <a:latin typeface="Helvetica" pitchFamily="2" charset="0"/>
                </a:rPr>
                <a:t>Acting</a:t>
              </a:r>
            </a:p>
          </p:txBody>
        </p:sp>
        <p:cxnSp>
          <p:nvCxnSpPr>
            <p:cNvPr id="43" name="Straight Arrow Connector 42">
              <a:extLst>
                <a:ext uri="{FF2B5EF4-FFF2-40B4-BE49-F238E27FC236}">
                  <a16:creationId xmlns:a16="http://schemas.microsoft.com/office/drawing/2014/main" id="{865C7C69-1BD7-D68F-5B13-0195C4D84C47}"/>
                </a:ext>
              </a:extLst>
            </p:cNvPr>
            <p:cNvCxnSpPr>
              <a:cxnSpLocks/>
              <a:stCxn id="42" idx="0"/>
              <a:endCxn id="41" idx="1"/>
            </p:cNvCxnSpPr>
            <p:nvPr/>
          </p:nvCxnSpPr>
          <p:spPr>
            <a:xfrm flipV="1">
              <a:off x="5496607" y="2665399"/>
              <a:ext cx="696005"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228D5F7-F123-8B94-EBE9-F37614002C21}"/>
                </a:ext>
              </a:extLst>
            </p:cNvPr>
            <p:cNvCxnSpPr>
              <a:cxnSpLocks/>
              <a:stCxn id="41" idx="2"/>
              <a:endCxn id="42" idx="3"/>
            </p:cNvCxnSpPr>
            <p:nvPr/>
          </p:nvCxnSpPr>
          <p:spPr>
            <a:xfrm flipH="1">
              <a:off x="5994401" y="2850065"/>
              <a:ext cx="738162"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CF950DD-F1AC-49D8-676C-797209888EB8}"/>
                </a:ext>
              </a:extLst>
            </p:cNvPr>
            <p:cNvSpPr txBox="1"/>
            <p:nvPr/>
          </p:nvSpPr>
          <p:spPr>
            <a:xfrm>
              <a:off x="5038790" y="2480733"/>
              <a:ext cx="992579" cy="369332"/>
            </a:xfrm>
            <a:prstGeom prst="rect">
              <a:avLst/>
            </a:prstGeom>
            <a:noFill/>
          </p:spPr>
          <p:txBody>
            <a:bodyPr wrap="none" rtlCol="0">
              <a:spAutoFit/>
            </a:bodyPr>
            <a:lstStyle/>
            <a:p>
              <a:r>
                <a:rPr lang="en-GB" i="1" dirty="0">
                  <a:solidFill>
                    <a:schemeClr val="bg2"/>
                  </a:solidFill>
                  <a:latin typeface="Helvetica" pitchFamily="2" charset="0"/>
                </a:rPr>
                <a:t>Queries</a:t>
              </a:r>
            </a:p>
          </p:txBody>
        </p:sp>
        <p:sp>
          <p:nvSpPr>
            <p:cNvPr id="46" name="TextBox 45">
              <a:extLst>
                <a:ext uri="{FF2B5EF4-FFF2-40B4-BE49-F238E27FC236}">
                  <a16:creationId xmlns:a16="http://schemas.microsoft.com/office/drawing/2014/main" id="{A06BBF02-C1F9-8E17-D759-7710367BBB7E}"/>
                </a:ext>
              </a:extLst>
            </p:cNvPr>
            <p:cNvSpPr txBox="1"/>
            <p:nvPr/>
          </p:nvSpPr>
          <p:spPr>
            <a:xfrm>
              <a:off x="6348807" y="2994707"/>
              <a:ext cx="761747" cy="369332"/>
            </a:xfrm>
            <a:prstGeom prst="rect">
              <a:avLst/>
            </a:prstGeom>
            <a:noFill/>
          </p:spPr>
          <p:txBody>
            <a:bodyPr wrap="none" rtlCol="0">
              <a:spAutoFit/>
            </a:bodyPr>
            <a:lstStyle/>
            <a:p>
              <a:r>
                <a:rPr lang="en-GB" i="1" dirty="0">
                  <a:solidFill>
                    <a:schemeClr val="bg2"/>
                  </a:solidFill>
                  <a:latin typeface="Helvetica" pitchFamily="2" charset="0"/>
                </a:rPr>
                <a:t>Plans</a:t>
              </a:r>
            </a:p>
          </p:txBody>
        </p:sp>
        <p:cxnSp>
          <p:nvCxnSpPr>
            <p:cNvPr id="47" name="Straight Arrow Connector 46">
              <a:extLst>
                <a:ext uri="{FF2B5EF4-FFF2-40B4-BE49-F238E27FC236}">
                  <a16:creationId xmlns:a16="http://schemas.microsoft.com/office/drawing/2014/main" id="{453B45B9-EBD9-0845-EEFC-37F01873A4C1}"/>
                </a:ext>
              </a:extLst>
            </p:cNvPr>
            <p:cNvCxnSpPr/>
            <p:nvPr/>
          </p:nvCxnSpPr>
          <p:spPr>
            <a:xfrm>
              <a:off x="5791200"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DD9A8AC-EDE0-8A0E-5983-6A8891CC048F}"/>
                </a:ext>
              </a:extLst>
            </p:cNvPr>
            <p:cNvCxnSpPr>
              <a:cxnSpLocks/>
            </p:cNvCxnSpPr>
            <p:nvPr/>
          </p:nvCxnSpPr>
          <p:spPr>
            <a:xfrm flipV="1">
              <a:off x="6348807"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EC54D85-9B4B-0BC6-0AA4-9488A129E075}"/>
                </a:ext>
              </a:extLst>
            </p:cNvPr>
            <p:cNvSpPr txBox="1"/>
            <p:nvPr/>
          </p:nvSpPr>
          <p:spPr>
            <a:xfrm>
              <a:off x="4753650" y="4182533"/>
              <a:ext cx="2717144" cy="381000"/>
            </a:xfrm>
            <a:prstGeom prst="rect">
              <a:avLst/>
            </a:prstGeom>
            <a:solidFill>
              <a:schemeClr val="accent1">
                <a:lumMod val="20000"/>
                <a:lumOff val="80000"/>
              </a:schemeClr>
            </a:solidFill>
            <a:ln w="19050">
              <a:solidFill>
                <a:schemeClr val="bg2"/>
              </a:solidFill>
            </a:ln>
          </p:spPr>
          <p:txBody>
            <a:bodyPr wrap="square" rtlCol="0">
              <a:spAutoFit/>
            </a:bodyPr>
            <a:lstStyle/>
            <a:p>
              <a:pPr algn="ctr"/>
              <a:r>
                <a:rPr lang="en-GB" dirty="0">
                  <a:solidFill>
                    <a:schemeClr val="bg2"/>
                  </a:solidFill>
                  <a:latin typeface="Helvetica" pitchFamily="2" charset="0"/>
                </a:rPr>
                <a:t>Execution platform</a:t>
              </a:r>
            </a:p>
          </p:txBody>
        </p:sp>
        <p:sp>
          <p:nvSpPr>
            <p:cNvPr id="50" name="TextBox 49">
              <a:extLst>
                <a:ext uri="{FF2B5EF4-FFF2-40B4-BE49-F238E27FC236}">
                  <a16:creationId xmlns:a16="http://schemas.microsoft.com/office/drawing/2014/main" id="{1BC8B679-BD4E-2512-E8BB-6E80951B1535}"/>
                </a:ext>
              </a:extLst>
            </p:cNvPr>
            <p:cNvSpPr txBox="1"/>
            <p:nvPr/>
          </p:nvSpPr>
          <p:spPr>
            <a:xfrm>
              <a:off x="6381222" y="3649638"/>
              <a:ext cx="1095172" cy="369332"/>
            </a:xfrm>
            <a:prstGeom prst="rect">
              <a:avLst/>
            </a:prstGeom>
            <a:noFill/>
            <a:ln>
              <a:noFill/>
            </a:ln>
          </p:spPr>
          <p:txBody>
            <a:bodyPr wrap="none" rtlCol="0">
              <a:spAutoFit/>
            </a:bodyPr>
            <a:lstStyle/>
            <a:p>
              <a:r>
                <a:rPr lang="en-GB" i="1" dirty="0" err="1">
                  <a:solidFill>
                    <a:schemeClr val="tx2"/>
                  </a:solidFill>
                  <a:latin typeface="Helvetica" pitchFamily="2" charset="0"/>
                </a:rPr>
                <a:t>Percepts</a:t>
              </a:r>
              <a:endParaRPr lang="en-GB" i="1" dirty="0">
                <a:solidFill>
                  <a:schemeClr val="tx2"/>
                </a:solidFill>
                <a:latin typeface="Helvetica" pitchFamily="2" charset="0"/>
              </a:endParaRPr>
            </a:p>
          </p:txBody>
        </p:sp>
        <p:sp>
          <p:nvSpPr>
            <p:cNvPr id="51" name="TextBox 50">
              <a:extLst>
                <a:ext uri="{FF2B5EF4-FFF2-40B4-BE49-F238E27FC236}">
                  <a16:creationId xmlns:a16="http://schemas.microsoft.com/office/drawing/2014/main" id="{9D8C9553-8B8C-C4F2-5A44-1FA2EABCF469}"/>
                </a:ext>
              </a:extLst>
            </p:cNvPr>
            <p:cNvSpPr txBox="1"/>
            <p:nvPr/>
          </p:nvSpPr>
          <p:spPr>
            <a:xfrm>
              <a:off x="4464207" y="3649638"/>
              <a:ext cx="1364476" cy="369332"/>
            </a:xfrm>
            <a:prstGeom prst="rect">
              <a:avLst/>
            </a:prstGeom>
            <a:noFill/>
            <a:ln>
              <a:noFill/>
            </a:ln>
          </p:spPr>
          <p:txBody>
            <a:bodyPr wrap="none" rtlCol="0">
              <a:spAutoFit/>
            </a:bodyPr>
            <a:lstStyle/>
            <a:p>
              <a:r>
                <a:rPr lang="en-GB" i="1" dirty="0">
                  <a:solidFill>
                    <a:schemeClr val="tx2"/>
                  </a:solidFill>
                  <a:latin typeface="Helvetica" pitchFamily="2" charset="0"/>
                </a:rPr>
                <a:t>Commands</a:t>
              </a:r>
            </a:p>
          </p:txBody>
        </p:sp>
        <p:sp>
          <p:nvSpPr>
            <p:cNvPr id="52" name="TextBox 51">
              <a:extLst>
                <a:ext uri="{FF2B5EF4-FFF2-40B4-BE49-F238E27FC236}">
                  <a16:creationId xmlns:a16="http://schemas.microsoft.com/office/drawing/2014/main" id="{F3A7DAD2-22A7-F2F7-27C9-9CD77D50A893}"/>
                </a:ext>
              </a:extLst>
            </p:cNvPr>
            <p:cNvSpPr txBox="1"/>
            <p:nvPr/>
          </p:nvSpPr>
          <p:spPr>
            <a:xfrm>
              <a:off x="8940298" y="2465801"/>
              <a:ext cx="852501" cy="646331"/>
            </a:xfrm>
            <a:prstGeom prst="rect">
              <a:avLst/>
            </a:prstGeom>
            <a:noFill/>
          </p:spPr>
          <p:txBody>
            <a:bodyPr wrap="square" rtlCol="0">
              <a:spAutoFit/>
            </a:bodyPr>
            <a:lstStyle/>
            <a:p>
              <a:r>
                <a:rPr lang="en-GB" dirty="0">
                  <a:solidFill>
                    <a:schemeClr val="accent4"/>
                  </a:solidFill>
                  <a:latin typeface="Helvetica" pitchFamily="2" charset="0"/>
                </a:rPr>
                <a:t>Other</a:t>
              </a:r>
            </a:p>
            <a:p>
              <a:r>
                <a:rPr lang="en-GB" dirty="0">
                  <a:solidFill>
                    <a:schemeClr val="accent4"/>
                  </a:solidFill>
                  <a:latin typeface="Helvetica" pitchFamily="2" charset="0"/>
                </a:rPr>
                <a:t>actors</a:t>
              </a:r>
            </a:p>
          </p:txBody>
        </p:sp>
        <p:sp>
          <p:nvSpPr>
            <p:cNvPr id="53" name="TextBox 52">
              <a:extLst>
                <a:ext uri="{FF2B5EF4-FFF2-40B4-BE49-F238E27FC236}">
                  <a16:creationId xmlns:a16="http://schemas.microsoft.com/office/drawing/2014/main" id="{EEBF1721-D617-E972-058D-1EF09A992675}"/>
                </a:ext>
              </a:extLst>
            </p:cNvPr>
            <p:cNvSpPr txBox="1"/>
            <p:nvPr/>
          </p:nvSpPr>
          <p:spPr>
            <a:xfrm>
              <a:off x="5394642" y="5478200"/>
              <a:ext cx="1715911" cy="369332"/>
            </a:xfrm>
            <a:prstGeom prst="rect">
              <a:avLst/>
            </a:prstGeom>
            <a:noFill/>
          </p:spPr>
          <p:txBody>
            <a:bodyPr wrap="square" rtlCol="0">
              <a:spAutoFit/>
            </a:bodyPr>
            <a:lstStyle/>
            <a:p>
              <a:r>
                <a:rPr lang="en-GB" dirty="0">
                  <a:solidFill>
                    <a:schemeClr val="accent4"/>
                  </a:solidFill>
                  <a:latin typeface="Helvetica" pitchFamily="2" charset="0"/>
                </a:rPr>
                <a:t>External world</a:t>
              </a:r>
            </a:p>
          </p:txBody>
        </p:sp>
        <p:grpSp>
          <p:nvGrpSpPr>
            <p:cNvPr id="54" name="Group 53">
              <a:extLst>
                <a:ext uri="{FF2B5EF4-FFF2-40B4-BE49-F238E27FC236}">
                  <a16:creationId xmlns:a16="http://schemas.microsoft.com/office/drawing/2014/main" id="{DA3E145B-7D32-2600-FEDD-3F23544C1B41}"/>
                </a:ext>
              </a:extLst>
            </p:cNvPr>
            <p:cNvGrpSpPr/>
            <p:nvPr/>
          </p:nvGrpSpPr>
          <p:grpSpPr>
            <a:xfrm>
              <a:off x="5271600" y="5380561"/>
              <a:ext cx="1735395" cy="271331"/>
              <a:chOff x="5315480" y="5257798"/>
              <a:chExt cx="1735395" cy="271331"/>
            </a:xfrm>
          </p:grpSpPr>
          <p:sp>
            <p:nvSpPr>
              <p:cNvPr id="66" name="Arc 65">
                <a:extLst>
                  <a:ext uri="{FF2B5EF4-FFF2-40B4-BE49-F238E27FC236}">
                    <a16:creationId xmlns:a16="http://schemas.microsoft.com/office/drawing/2014/main" id="{13E976A0-ABCD-20D1-3612-F0AA4F02CC45}"/>
                  </a:ext>
                </a:extLst>
              </p:cNvPr>
              <p:cNvSpPr/>
              <p:nvPr/>
            </p:nvSpPr>
            <p:spPr>
              <a:xfrm>
                <a:off x="5315480" y="5257800"/>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Helvetica" pitchFamily="2" charset="0"/>
                </a:endParaRPr>
              </a:p>
            </p:txBody>
          </p:sp>
          <p:sp>
            <p:nvSpPr>
              <p:cNvPr id="67" name="Arc 66">
                <a:extLst>
                  <a:ext uri="{FF2B5EF4-FFF2-40B4-BE49-F238E27FC236}">
                    <a16:creationId xmlns:a16="http://schemas.microsoft.com/office/drawing/2014/main" id="{97541F68-1983-33F2-8060-76478C76C9A7}"/>
                  </a:ext>
                </a:extLst>
              </p:cNvPr>
              <p:cNvSpPr/>
              <p:nvPr/>
            </p:nvSpPr>
            <p:spPr>
              <a:xfrm flipH="1">
                <a:off x="5334348" y="525779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Helvetica" pitchFamily="2" charset="0"/>
                </a:endParaRPr>
              </a:p>
            </p:txBody>
          </p:sp>
        </p:grpSp>
        <p:grpSp>
          <p:nvGrpSpPr>
            <p:cNvPr id="55" name="Group 54">
              <a:extLst>
                <a:ext uri="{FF2B5EF4-FFF2-40B4-BE49-F238E27FC236}">
                  <a16:creationId xmlns:a16="http://schemas.microsoft.com/office/drawing/2014/main" id="{5A6395A3-5FAD-6BDA-6228-4DF89BD461AD}"/>
                </a:ext>
              </a:extLst>
            </p:cNvPr>
            <p:cNvGrpSpPr/>
            <p:nvPr/>
          </p:nvGrpSpPr>
          <p:grpSpPr>
            <a:xfrm rot="16200000">
              <a:off x="8169256" y="2694398"/>
              <a:ext cx="1735416" cy="271341"/>
              <a:chOff x="5315486" y="5846526"/>
              <a:chExt cx="1735416" cy="271341"/>
            </a:xfrm>
          </p:grpSpPr>
          <p:sp>
            <p:nvSpPr>
              <p:cNvPr id="64" name="Arc 63">
                <a:extLst>
                  <a:ext uri="{FF2B5EF4-FFF2-40B4-BE49-F238E27FC236}">
                    <a16:creationId xmlns:a16="http://schemas.microsoft.com/office/drawing/2014/main" id="{6BB765B6-0144-4664-700C-A324CE13DB55}"/>
                  </a:ext>
                </a:extLst>
              </p:cNvPr>
              <p:cNvSpPr/>
              <p:nvPr/>
            </p:nvSpPr>
            <p:spPr>
              <a:xfrm>
                <a:off x="5315486" y="5846526"/>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Helvetica" pitchFamily="2" charset="0"/>
                </a:endParaRPr>
              </a:p>
            </p:txBody>
          </p:sp>
          <p:sp>
            <p:nvSpPr>
              <p:cNvPr id="65" name="Arc 64">
                <a:extLst>
                  <a:ext uri="{FF2B5EF4-FFF2-40B4-BE49-F238E27FC236}">
                    <a16:creationId xmlns:a16="http://schemas.microsoft.com/office/drawing/2014/main" id="{271361EE-2A5C-6601-62D6-A6592C92723C}"/>
                  </a:ext>
                </a:extLst>
              </p:cNvPr>
              <p:cNvSpPr/>
              <p:nvPr/>
            </p:nvSpPr>
            <p:spPr>
              <a:xfrm flipH="1">
                <a:off x="5334375" y="584653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Helvetica" pitchFamily="2" charset="0"/>
                </a:endParaRPr>
              </a:p>
            </p:txBody>
          </p:sp>
        </p:grpSp>
        <p:cxnSp>
          <p:nvCxnSpPr>
            <p:cNvPr id="56" name="Straight Arrow Connector 55">
              <a:extLst>
                <a:ext uri="{FF2B5EF4-FFF2-40B4-BE49-F238E27FC236}">
                  <a16:creationId xmlns:a16="http://schemas.microsoft.com/office/drawing/2014/main" id="{5564EE7E-8E22-8F0A-C11E-7E914C16B82C}"/>
                </a:ext>
              </a:extLst>
            </p:cNvPr>
            <p:cNvCxnSpPr>
              <a:cxnSpLocks/>
            </p:cNvCxnSpPr>
            <p:nvPr/>
          </p:nvCxnSpPr>
          <p:spPr>
            <a:xfrm>
              <a:off x="5823615" y="4571999"/>
              <a:ext cx="0" cy="79560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8D3F790-BD0F-4170-2926-80D79F1C0B18}"/>
                </a:ext>
              </a:extLst>
            </p:cNvPr>
            <p:cNvCxnSpPr>
              <a:cxnSpLocks/>
            </p:cNvCxnSpPr>
            <p:nvPr/>
          </p:nvCxnSpPr>
          <p:spPr>
            <a:xfrm flipV="1">
              <a:off x="6381222" y="4563533"/>
              <a:ext cx="0" cy="79223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C8905BC-C962-8E90-052A-85C517BD9CD1}"/>
                </a:ext>
              </a:extLst>
            </p:cNvPr>
            <p:cNvSpPr txBox="1"/>
            <p:nvPr/>
          </p:nvSpPr>
          <p:spPr>
            <a:xfrm>
              <a:off x="6389445" y="4875590"/>
              <a:ext cx="941283" cy="369332"/>
            </a:xfrm>
            <a:prstGeom prst="rect">
              <a:avLst/>
            </a:prstGeom>
            <a:noFill/>
            <a:ln>
              <a:noFill/>
            </a:ln>
          </p:spPr>
          <p:txBody>
            <a:bodyPr wrap="none" rtlCol="0">
              <a:spAutoFit/>
            </a:bodyPr>
            <a:lstStyle/>
            <a:p>
              <a:r>
                <a:rPr lang="en-GB" i="1" dirty="0">
                  <a:solidFill>
                    <a:schemeClr val="bg2"/>
                  </a:solidFill>
                  <a:latin typeface="Helvetica" pitchFamily="2" charset="0"/>
                </a:rPr>
                <a:t>Signals</a:t>
              </a:r>
            </a:p>
          </p:txBody>
        </p:sp>
        <p:sp>
          <p:nvSpPr>
            <p:cNvPr id="59" name="TextBox 58">
              <a:extLst>
                <a:ext uri="{FF2B5EF4-FFF2-40B4-BE49-F238E27FC236}">
                  <a16:creationId xmlns:a16="http://schemas.microsoft.com/office/drawing/2014/main" id="{17297406-6438-D9AA-F29D-E53A372DCF55}"/>
                </a:ext>
              </a:extLst>
            </p:cNvPr>
            <p:cNvSpPr txBox="1"/>
            <p:nvPr/>
          </p:nvSpPr>
          <p:spPr>
            <a:xfrm>
              <a:off x="4588982" y="4875590"/>
              <a:ext cx="1261884" cy="369332"/>
            </a:xfrm>
            <a:prstGeom prst="rect">
              <a:avLst/>
            </a:prstGeom>
            <a:noFill/>
            <a:ln>
              <a:noFill/>
            </a:ln>
          </p:spPr>
          <p:txBody>
            <a:bodyPr wrap="none" rtlCol="0">
              <a:spAutoFit/>
            </a:bodyPr>
            <a:lstStyle/>
            <a:p>
              <a:r>
                <a:rPr lang="en-GB" i="1" dirty="0">
                  <a:solidFill>
                    <a:schemeClr val="bg2"/>
                  </a:solidFill>
                  <a:latin typeface="Helvetica" pitchFamily="2" charset="0"/>
                </a:rPr>
                <a:t>Actuations</a:t>
              </a:r>
            </a:p>
          </p:txBody>
        </p:sp>
        <p:cxnSp>
          <p:nvCxnSpPr>
            <p:cNvPr id="60" name="Straight Arrow Connector 59">
              <a:extLst>
                <a:ext uri="{FF2B5EF4-FFF2-40B4-BE49-F238E27FC236}">
                  <a16:creationId xmlns:a16="http://schemas.microsoft.com/office/drawing/2014/main" id="{24D6FDFE-D78F-A1C0-494B-4974D626AB4E}"/>
                </a:ext>
              </a:extLst>
            </p:cNvPr>
            <p:cNvCxnSpPr>
              <a:cxnSpLocks/>
            </p:cNvCxnSpPr>
            <p:nvPr/>
          </p:nvCxnSpPr>
          <p:spPr>
            <a:xfrm flipH="1">
              <a:off x="7470796" y="3014719"/>
              <a:ext cx="1286479" cy="0"/>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9C05D89-D227-A73A-6308-084B3FDE7ACB}"/>
                </a:ext>
              </a:extLst>
            </p:cNvPr>
            <p:cNvCxnSpPr>
              <a:cxnSpLocks/>
            </p:cNvCxnSpPr>
            <p:nvPr/>
          </p:nvCxnSpPr>
          <p:spPr>
            <a:xfrm flipH="1">
              <a:off x="7470795" y="2591591"/>
              <a:ext cx="128648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481D47-F830-4B6A-6D9A-699A23626D77}"/>
                </a:ext>
              </a:extLst>
            </p:cNvPr>
            <p:cNvSpPr txBox="1"/>
            <p:nvPr/>
          </p:nvSpPr>
          <p:spPr>
            <a:xfrm>
              <a:off x="7674785" y="3068633"/>
              <a:ext cx="1236236" cy="369332"/>
            </a:xfrm>
            <a:prstGeom prst="rect">
              <a:avLst/>
            </a:prstGeom>
            <a:noFill/>
            <a:ln>
              <a:noFill/>
            </a:ln>
          </p:spPr>
          <p:txBody>
            <a:bodyPr wrap="none" rtlCol="0">
              <a:spAutoFit/>
            </a:bodyPr>
            <a:lstStyle/>
            <a:p>
              <a:r>
                <a:rPr lang="en-GB" i="1" dirty="0">
                  <a:solidFill>
                    <a:schemeClr val="bg2"/>
                  </a:solidFill>
                  <a:latin typeface="Helvetica" pitchFamily="2" charset="0"/>
                </a:rPr>
                <a:t>Messages</a:t>
              </a:r>
            </a:p>
          </p:txBody>
        </p:sp>
        <p:sp>
          <p:nvSpPr>
            <p:cNvPr id="63" name="TextBox 62">
              <a:extLst>
                <a:ext uri="{FF2B5EF4-FFF2-40B4-BE49-F238E27FC236}">
                  <a16:creationId xmlns:a16="http://schemas.microsoft.com/office/drawing/2014/main" id="{912BD1ED-D90F-5CFD-ED0E-0E0D4C5D1F9E}"/>
                </a:ext>
              </a:extLst>
            </p:cNvPr>
            <p:cNvSpPr txBox="1"/>
            <p:nvPr/>
          </p:nvSpPr>
          <p:spPr>
            <a:xfrm>
              <a:off x="7658219" y="2169921"/>
              <a:ext cx="1261884" cy="369332"/>
            </a:xfrm>
            <a:prstGeom prst="rect">
              <a:avLst/>
            </a:prstGeom>
            <a:noFill/>
            <a:ln>
              <a:noFill/>
            </a:ln>
          </p:spPr>
          <p:txBody>
            <a:bodyPr wrap="none" rtlCol="0">
              <a:spAutoFit/>
            </a:bodyPr>
            <a:lstStyle/>
            <a:p>
              <a:r>
                <a:rPr lang="en-GB" i="1" dirty="0">
                  <a:solidFill>
                    <a:schemeClr val="bg2"/>
                  </a:solidFill>
                  <a:latin typeface="Helvetica" pitchFamily="2" charset="0"/>
                </a:rPr>
                <a:t>Objectives</a:t>
              </a:r>
            </a:p>
          </p:txBody>
        </p:sp>
      </p:grpSp>
      <p:sp>
        <p:nvSpPr>
          <p:cNvPr id="68" name="Date Placeholder 67">
            <a:extLst>
              <a:ext uri="{FF2B5EF4-FFF2-40B4-BE49-F238E27FC236}">
                <a16:creationId xmlns:a16="http://schemas.microsoft.com/office/drawing/2014/main" id="{4C04BFD1-8CC2-5F8C-9B96-F896C722B058}"/>
              </a:ext>
            </a:extLst>
          </p:cNvPr>
          <p:cNvSpPr>
            <a:spLocks noGrp="1"/>
          </p:cNvSpPr>
          <p:nvPr>
            <p:ph type="dt" sz="half" idx="13"/>
          </p:nvPr>
        </p:nvSpPr>
        <p:spPr/>
        <p:txBody>
          <a:bodyPr/>
          <a:lstStyle/>
          <a:p>
            <a:pPr eaLnBrk="1" hangingPunct="1"/>
            <a:r>
              <a:rPr lang="de-DE"/>
              <a:t>Deterministic</a:t>
            </a:r>
            <a:endParaRPr lang="en-GB" dirty="0"/>
          </a:p>
        </p:txBody>
      </p:sp>
      <p:sp>
        <p:nvSpPr>
          <p:cNvPr id="69" name="Footer Placeholder 68">
            <a:extLst>
              <a:ext uri="{FF2B5EF4-FFF2-40B4-BE49-F238E27FC236}">
                <a16:creationId xmlns:a16="http://schemas.microsoft.com/office/drawing/2014/main" id="{0512D11B-21C0-E3C6-8221-CD7F4193A2C5}"/>
              </a:ext>
            </a:extLst>
          </p:cNvPr>
          <p:cNvSpPr>
            <a:spLocks noGrp="1"/>
          </p:cNvSpPr>
          <p:nvPr>
            <p:ph type="ftr" sz="quarter" idx="11"/>
          </p:nvPr>
        </p:nvSpPr>
        <p:spPr/>
        <p:txBody>
          <a:bodyPr/>
          <a:lstStyle/>
          <a:p>
            <a:pPr>
              <a:defRPr/>
            </a:pPr>
            <a:r>
              <a:rPr lang="de-DE" altLang="de-DE"/>
              <a:t>Marcel Gehrke</a:t>
            </a:r>
          </a:p>
        </p:txBody>
      </p:sp>
      <p:sp>
        <p:nvSpPr>
          <p:cNvPr id="70" name="Slide Number Placeholder 69">
            <a:extLst>
              <a:ext uri="{FF2B5EF4-FFF2-40B4-BE49-F238E27FC236}">
                <a16:creationId xmlns:a16="http://schemas.microsoft.com/office/drawing/2014/main" id="{EFB36BE0-29FE-5DE6-0C14-CA943E1D6485}"/>
              </a:ext>
            </a:extLst>
          </p:cNvPr>
          <p:cNvSpPr>
            <a:spLocks noGrp="1"/>
          </p:cNvSpPr>
          <p:nvPr>
            <p:ph type="sldNum" sz="quarter" idx="12"/>
          </p:nvPr>
        </p:nvSpPr>
        <p:spPr/>
        <p:txBody>
          <a:bodyPr/>
          <a:lstStyle/>
          <a:p>
            <a:fld id="{64B4E222-6F86-BD49-9814-DB2FFE58B7CC}" type="slidenum">
              <a:rPr lang="de-DE" altLang="de-DE" smtClean="0"/>
              <a:pPr/>
              <a:t>122</a:t>
            </a:fld>
            <a:endParaRPr lang="de-DE" altLang="de-DE"/>
          </a:p>
        </p:txBody>
      </p:sp>
    </p:spTree>
    <p:extLst>
      <p:ext uri="{BB962C8B-B14F-4D97-AF65-F5344CB8AC3E}">
        <p14:creationId xmlns:p14="http://schemas.microsoft.com/office/powerpoint/2010/main" val="5613755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DD74D1-73CC-7A43-A909-D8BAB9A24ED3}"/>
              </a:ext>
            </a:extLst>
          </p:cNvPr>
          <p:cNvSpPr>
            <a:spLocks noGrp="1"/>
          </p:cNvSpPr>
          <p:nvPr>
            <p:ph type="title"/>
          </p:nvPr>
        </p:nvSpPr>
        <p:spPr/>
        <p:txBody>
          <a:bodyPr/>
          <a:lstStyle/>
          <a:p>
            <a:r>
              <a:rPr lang="en-GB" dirty="0"/>
              <a:t>Service Robot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C9B55D5-EDA3-9F4C-BE23-89CDEE0FFA32}"/>
                  </a:ext>
                </a:extLst>
              </p:cNvPr>
              <p:cNvSpPr>
                <a:spLocks noGrp="1"/>
              </p:cNvSpPr>
              <p:nvPr>
                <p:ph sz="half" idx="1"/>
              </p:nvPr>
            </p:nvSpPr>
            <p:spPr/>
            <p:txBody>
              <a:bodyPr>
                <a:normAutofit fontScale="85000" lnSpcReduction="10000"/>
              </a:bodyPr>
              <a:lstStyle/>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3, 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m:t>
                    </m:r>
                  </m:oMath>
                </a14:m>
                <a:endParaRPr lang="en-GB" dirty="0"/>
              </a:p>
              <a:p>
                <a14:m>
                  <m:oMath xmlns:m="http://schemas.openxmlformats.org/officeDocument/2006/math">
                    <m:r>
                      <a:rPr lang="en-GB" i="1" dirty="0" smtClean="0">
                        <a:latin typeface="Cambria Math" panose="02040503050406030204" pitchFamily="18" charset="0"/>
                      </a:rPr>
                      <m:t>𝑔</m:t>
                    </m:r>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 </m:t>
                    </m:r>
                    <m:d>
                      <m:dPr>
                        <m:begChr m:val="⟨"/>
                        <m:endChr m:val="⟩"/>
                        <m:ctrlPr>
                          <a:rPr lang="el-GR" i="1" dirty="0">
                            <a:latin typeface="Cambria Math" panose="02040503050406030204" pitchFamily="18" charset="0"/>
                          </a:rPr>
                        </m:ctrlPr>
                      </m:dPr>
                      <m:e>
                        <m:r>
                          <a:rPr lang="en-GB" i="1" dirty="0">
                            <a:latin typeface="Cambria Math" panose="02040503050406030204" pitchFamily="18" charset="0"/>
                          </a:rPr>
                          <m:t>𝑎</m:t>
                        </m:r>
                        <m:r>
                          <a:rPr lang="en-GB" i="1" dirty="0">
                            <a:latin typeface="Cambria Math" panose="02040503050406030204" pitchFamily="18" charset="0"/>
                          </a:rPr>
                          <m:t>1, </m:t>
                        </m:r>
                        <m:r>
                          <a:rPr lang="en-GB" i="1" dirty="0">
                            <a:latin typeface="Cambria Math" panose="02040503050406030204" pitchFamily="18" charset="0"/>
                          </a:rPr>
                          <m:t>𝑎</m:t>
                        </m:r>
                        <m:r>
                          <a:rPr lang="en-GB" i="1" dirty="0">
                            <a:latin typeface="Cambria Math" panose="02040503050406030204" pitchFamily="18" charset="0"/>
                          </a:rPr>
                          <m:t>2, </m:t>
                        </m:r>
                        <m:r>
                          <a:rPr lang="en-GB" i="1" dirty="0">
                            <a:latin typeface="Cambria Math" panose="02040503050406030204" pitchFamily="18" charset="0"/>
                          </a:rPr>
                          <m:t>𝑎</m:t>
                        </m:r>
                        <m:r>
                          <a:rPr lang="en-GB" i="1" dirty="0">
                            <a:latin typeface="Cambria Math" panose="02040503050406030204" pitchFamily="18" charset="0"/>
                          </a:rPr>
                          <m:t>3, </m:t>
                        </m:r>
                        <m:r>
                          <a:rPr lang="en-GB" i="1" dirty="0">
                            <a:latin typeface="Cambria Math" panose="02040503050406030204" pitchFamily="18" charset="0"/>
                          </a:rPr>
                          <m:t>𝑎</m:t>
                        </m:r>
                        <m:r>
                          <a:rPr lang="en-GB" i="1" dirty="0">
                            <a:latin typeface="Cambria Math" panose="02040503050406030204" pitchFamily="18" charset="0"/>
                          </a:rPr>
                          <m:t>4, </m:t>
                        </m:r>
                        <m:r>
                          <a:rPr lang="en-GB" i="1" dirty="0">
                            <a:latin typeface="Cambria Math" panose="02040503050406030204" pitchFamily="18" charset="0"/>
                          </a:rPr>
                          <m:t>𝑎</m:t>
                        </m:r>
                        <m:r>
                          <a:rPr lang="en-GB" i="1" dirty="0">
                            <a:latin typeface="Cambria Math" panose="02040503050406030204" pitchFamily="18" charset="0"/>
                          </a:rPr>
                          <m:t>5</m:t>
                        </m:r>
                      </m:e>
                    </m:d>
                    <m:r>
                      <a:rPr lang="en-GB" i="1" dirty="0">
                        <a:latin typeface="Cambria Math" panose="02040503050406030204" pitchFamily="18" charset="0"/>
                      </a:rPr>
                      <m:t> </m:t>
                    </m:r>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1 = </m:t>
                    </m:r>
                    <m:r>
                      <a:rPr lang="en-GB" i="1" dirty="0">
                        <a:latin typeface="Cambria Math" panose="02040503050406030204" pitchFamily="18" charset="0"/>
                      </a:rPr>
                      <m:t>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3,</m:t>
                        </m:r>
                        <m:r>
                          <a:rPr lang="en-GB" i="1" dirty="0">
                            <a:latin typeface="Cambria Math" panose="02040503050406030204" pitchFamily="18" charset="0"/>
                          </a:rPr>
                          <m:t>h𝑎𝑙𝑙</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2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h𝑎𝑙𝑙</m:t>
                        </m:r>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3 = </m:t>
                    </m:r>
                    <m:r>
                      <a:rPr lang="en-GB" i="1" dirty="0">
                        <a:latin typeface="Cambria Math" panose="02040503050406030204" pitchFamily="18" charset="0"/>
                      </a:rPr>
                      <m:t>𝑡𝑎𝑘𝑒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4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5 = </m:t>
                    </m:r>
                    <m:r>
                      <a:rPr lang="en-GB" i="1" dirty="0">
                        <a:latin typeface="Cambria Math" panose="02040503050406030204" pitchFamily="18" charset="0"/>
                      </a:rPr>
                      <m:t>𝑝𝑢𝑡</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endParaRPr lang="en-GB" dirty="0"/>
              </a:p>
            </p:txBody>
          </p:sp>
        </mc:Choice>
        <mc:Fallback xmlns="">
          <p:sp>
            <p:nvSpPr>
              <p:cNvPr id="8" name="Content Placeholder 7">
                <a:extLst>
                  <a:ext uri="{FF2B5EF4-FFF2-40B4-BE49-F238E27FC236}">
                    <a16:creationId xmlns:a16="http://schemas.microsoft.com/office/drawing/2014/main" id="{EC9B55D5-EDA3-9F4C-BE23-89CDEE0FFA32}"/>
                  </a:ext>
                </a:extLst>
              </p:cNvPr>
              <p:cNvSpPr>
                <a:spLocks noGrp="1" noRot="1" noChangeAspect="1" noMove="1" noResize="1" noEditPoints="1" noAdjustHandles="1" noChangeArrowheads="1" noChangeShapeType="1" noTextEdit="1"/>
              </p:cNvSpPr>
              <p:nvPr>
                <p:ph sz="half" idx="1"/>
              </p:nvPr>
            </p:nvSpPr>
            <p:spPr>
              <a:blipFill>
                <a:blip r:embed="rId3"/>
                <a:stretch>
                  <a:fillRect l="-2797"/>
                </a:stretch>
              </a:blipFill>
            </p:spPr>
            <p:txBody>
              <a:bodyPr/>
              <a:lstStyle/>
              <a:p>
                <a:r>
                  <a:rPr lang="en-DE">
                    <a:noFill/>
                  </a:rPr>
                  <a:t> </a:t>
                </a:r>
              </a:p>
            </p:txBody>
          </p:sp>
        </mc:Fallback>
      </mc:AlternateContent>
      <p:sp>
        <p:nvSpPr>
          <p:cNvPr id="5" name="Content Placeholder 4">
            <a:extLst>
              <a:ext uri="{FF2B5EF4-FFF2-40B4-BE49-F238E27FC236}">
                <a16:creationId xmlns:a16="http://schemas.microsoft.com/office/drawing/2014/main" id="{4D6ED6ED-C9CA-745C-50B2-1B905E62F6E7}"/>
              </a:ext>
            </a:extLst>
          </p:cNvPr>
          <p:cNvSpPr>
            <a:spLocks noGrp="1"/>
          </p:cNvSpPr>
          <p:nvPr>
            <p:ph sz="half" idx="2"/>
          </p:nvPr>
        </p:nvSpPr>
        <p:spPr/>
        <p:txBody>
          <a:bodyPr/>
          <a:lstStyle/>
          <a:p>
            <a:endParaRPr lang="en-DE"/>
          </a:p>
        </p:txBody>
      </p:sp>
      <p:grpSp>
        <p:nvGrpSpPr>
          <p:cNvPr id="25" name="Group 24">
            <a:extLst>
              <a:ext uri="{FF2B5EF4-FFF2-40B4-BE49-F238E27FC236}">
                <a16:creationId xmlns:a16="http://schemas.microsoft.com/office/drawing/2014/main" id="{4E9A8E55-657C-AA42-9FE6-5FD78B865151}"/>
              </a:ext>
            </a:extLst>
          </p:cNvPr>
          <p:cNvGrpSpPr/>
          <p:nvPr/>
        </p:nvGrpSpPr>
        <p:grpSpPr>
          <a:xfrm>
            <a:off x="3501908" y="5064568"/>
            <a:ext cx="1908507" cy="802870"/>
            <a:chOff x="1672549" y="5537423"/>
            <a:chExt cx="1087355" cy="802870"/>
          </a:xfrm>
        </p:grpSpPr>
        <p:sp>
          <p:nvSpPr>
            <p:cNvPr id="26" name="Cloud Callout 25">
              <a:extLst>
                <a:ext uri="{FF2B5EF4-FFF2-40B4-BE49-F238E27FC236}">
                  <a16:creationId xmlns:a16="http://schemas.microsoft.com/office/drawing/2014/main" id="{C03E0F4D-7940-9F41-89A7-D62094C7FD7A}"/>
                </a:ext>
              </a:extLst>
            </p:cNvPr>
            <p:cNvSpPr/>
            <p:nvPr/>
          </p:nvSpPr>
          <p:spPr>
            <a:xfrm>
              <a:off x="1672549" y="5537423"/>
              <a:ext cx="1087355" cy="802870"/>
            </a:xfrm>
            <a:prstGeom prst="cloudCallout">
              <a:avLst>
                <a:gd name="adj1" fmla="val -58610"/>
                <a:gd name="adj2" fmla="val -4663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27" name="Rectangle 26">
              <a:extLst>
                <a:ext uri="{FF2B5EF4-FFF2-40B4-BE49-F238E27FC236}">
                  <a16:creationId xmlns:a16="http://schemas.microsoft.com/office/drawing/2014/main" id="{F3369972-E0A1-E34D-B4E3-B4D92204EC41}"/>
                </a:ext>
              </a:extLst>
            </p:cNvPr>
            <p:cNvSpPr/>
            <p:nvPr/>
          </p:nvSpPr>
          <p:spPr>
            <a:xfrm>
              <a:off x="1699276" y="5568025"/>
              <a:ext cx="1005187" cy="584775"/>
            </a:xfrm>
            <a:prstGeom prst="rect">
              <a:avLst/>
            </a:prstGeom>
          </p:spPr>
          <p:txBody>
            <a:bodyPr wrap="square">
              <a:spAutoFit/>
            </a:bodyPr>
            <a:lstStyle/>
            <a:p>
              <a:pPr algn="ctr"/>
              <a:r>
                <a:rPr lang="en-GB" sz="1600" dirty="0">
                  <a:solidFill>
                    <a:schemeClr val="bg1"/>
                  </a:solidFill>
                  <a:latin typeface="Helvetica" pitchFamily="2" charset="0"/>
                </a:rPr>
                <a:t>What are possible issues?</a:t>
              </a:r>
              <a:endParaRPr lang="en-US" sz="1600" dirty="0">
                <a:solidFill>
                  <a:schemeClr val="bg1"/>
                </a:solidFill>
                <a:latin typeface="Helvetica" pitchFamily="2" charset="0"/>
              </a:endParaRPr>
            </a:p>
          </p:txBody>
        </p:sp>
      </p:grpSp>
      <p:grpSp>
        <p:nvGrpSpPr>
          <p:cNvPr id="147" name="Group 146">
            <a:extLst>
              <a:ext uri="{FF2B5EF4-FFF2-40B4-BE49-F238E27FC236}">
                <a16:creationId xmlns:a16="http://schemas.microsoft.com/office/drawing/2014/main" id="{B70F4215-25D9-CB48-9719-58C5CEA67DE7}"/>
              </a:ext>
            </a:extLst>
          </p:cNvPr>
          <p:cNvGrpSpPr/>
          <p:nvPr/>
        </p:nvGrpSpPr>
        <p:grpSpPr>
          <a:xfrm>
            <a:off x="7916319" y="1545099"/>
            <a:ext cx="3946038" cy="4360813"/>
            <a:chOff x="4563411" y="1683937"/>
            <a:chExt cx="3946038" cy="4360813"/>
          </a:xfrm>
        </p:grpSpPr>
        <p:grpSp>
          <p:nvGrpSpPr>
            <p:cNvPr id="149" name="Group 148">
              <a:extLst>
                <a:ext uri="{FF2B5EF4-FFF2-40B4-BE49-F238E27FC236}">
                  <a16:creationId xmlns:a16="http://schemas.microsoft.com/office/drawing/2014/main" id="{2582646A-6E73-E642-99E6-FC681B7293C5}"/>
                </a:ext>
              </a:extLst>
            </p:cNvPr>
            <p:cNvGrpSpPr/>
            <p:nvPr/>
          </p:nvGrpSpPr>
          <p:grpSpPr>
            <a:xfrm>
              <a:off x="4563411" y="1683937"/>
              <a:ext cx="3946038" cy="4360813"/>
              <a:chOff x="3928524" y="1602568"/>
              <a:chExt cx="3946038" cy="4360813"/>
            </a:xfrm>
          </p:grpSpPr>
          <p:sp>
            <p:nvSpPr>
              <p:cNvPr id="155" name="Rounded Rectangle 154">
                <a:extLst>
                  <a:ext uri="{FF2B5EF4-FFF2-40B4-BE49-F238E27FC236}">
                    <a16:creationId xmlns:a16="http://schemas.microsoft.com/office/drawing/2014/main" id="{756D9B74-EA01-164C-B4B6-36F75FE76F37}"/>
                  </a:ext>
                </a:extLst>
              </p:cNvPr>
              <p:cNvSpPr/>
              <p:nvPr/>
            </p:nvSpPr>
            <p:spPr>
              <a:xfrm>
                <a:off x="4217155" y="2851054"/>
                <a:ext cx="3452141" cy="651269"/>
              </a:xfrm>
              <a:prstGeom prst="roundRect">
                <a:avLst/>
              </a:prstGeom>
              <a:solidFill>
                <a:srgbClr val="FFFF00"/>
              </a:solid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56" name="TextBox 155">
                <a:extLst>
                  <a:ext uri="{FF2B5EF4-FFF2-40B4-BE49-F238E27FC236}">
                    <a16:creationId xmlns:a16="http://schemas.microsoft.com/office/drawing/2014/main" id="{471717E1-633A-3F44-9194-F867B9A4D2F6}"/>
                  </a:ext>
                </a:extLst>
              </p:cNvPr>
              <p:cNvSpPr txBox="1"/>
              <p:nvPr/>
            </p:nvSpPr>
            <p:spPr>
              <a:xfrm>
                <a:off x="5015569" y="1602568"/>
                <a:ext cx="2014457" cy="215444"/>
              </a:xfrm>
              <a:prstGeom prst="rect">
                <a:avLst/>
              </a:prstGeom>
              <a:noFill/>
              <a:ln w="12700">
                <a:solidFill>
                  <a:schemeClr val="accent1"/>
                </a:solidFill>
              </a:ln>
            </p:spPr>
            <p:txBody>
              <a:bodyPr wrap="none" lIns="36000" tIns="0" rIns="0" bIns="0" rtlCol="0">
                <a:spAutoFit/>
              </a:bodyPr>
              <a:lstStyle/>
              <a:p>
                <a:r>
                  <a:rPr lang="en-GB" sz="1400" dirty="0">
                    <a:latin typeface="Helvetica" pitchFamily="2" charset="0"/>
                  </a:rPr>
                  <a:t>respond to user requests</a:t>
                </a:r>
              </a:p>
            </p:txBody>
          </p:sp>
          <p:sp>
            <p:nvSpPr>
              <p:cNvPr id="157" name="TextBox 156">
                <a:extLst>
                  <a:ext uri="{FF2B5EF4-FFF2-40B4-BE49-F238E27FC236}">
                    <a16:creationId xmlns:a16="http://schemas.microsoft.com/office/drawing/2014/main" id="{8C70FDD1-46EE-B544-AF81-309B2069F439}"/>
                  </a:ext>
                </a:extLst>
              </p:cNvPr>
              <p:cNvSpPr txBox="1"/>
              <p:nvPr/>
            </p:nvSpPr>
            <p:spPr>
              <a:xfrm>
                <a:off x="5282700" y="2246284"/>
                <a:ext cx="1392685" cy="215444"/>
              </a:xfrm>
              <a:prstGeom prst="rect">
                <a:avLst/>
              </a:prstGeom>
              <a:noFill/>
              <a:ln w="12700">
                <a:solidFill>
                  <a:schemeClr val="accent1"/>
                </a:solidFill>
              </a:ln>
            </p:spPr>
            <p:txBody>
              <a:bodyPr wrap="none" lIns="36000" tIns="0" rIns="0" bIns="0" rtlCol="0">
                <a:spAutoFit/>
              </a:bodyPr>
              <a:lstStyle/>
              <a:p>
                <a:r>
                  <a:rPr lang="en-GB" sz="1400" dirty="0">
                    <a:latin typeface="Helvetica" pitchFamily="2" charset="0"/>
                  </a:rPr>
                  <a:t>bring </a:t>
                </a:r>
                <a:r>
                  <a:rPr lang="en-GB" sz="1400" dirty="0">
                    <a:latin typeface="Courier" pitchFamily="2" charset="0"/>
                  </a:rPr>
                  <a:t>o7</a:t>
                </a:r>
                <a:r>
                  <a:rPr lang="en-GB" sz="1400" dirty="0">
                    <a:latin typeface="Helvetica" pitchFamily="2" charset="0"/>
                  </a:rPr>
                  <a:t> to </a:t>
                </a:r>
                <a:r>
                  <a:rPr lang="en-GB" sz="1400" dirty="0">
                    <a:latin typeface="Courier" pitchFamily="2" charset="0"/>
                  </a:rPr>
                  <a:t>loc2</a:t>
                </a:r>
              </a:p>
            </p:txBody>
          </p:sp>
          <p:sp>
            <p:nvSpPr>
              <p:cNvPr id="158" name="TextBox 157">
                <a:extLst>
                  <a:ext uri="{FF2B5EF4-FFF2-40B4-BE49-F238E27FC236}">
                    <a16:creationId xmlns:a16="http://schemas.microsoft.com/office/drawing/2014/main" id="{E36ED628-EBEB-E443-AD39-9B041B135522}"/>
                  </a:ext>
                </a:extLst>
              </p:cNvPr>
              <p:cNvSpPr txBox="1"/>
              <p:nvPr/>
            </p:nvSpPr>
            <p:spPr>
              <a:xfrm>
                <a:off x="4263071" y="3030978"/>
                <a:ext cx="634272"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go to </a:t>
                </a:r>
              </a:p>
              <a:p>
                <a:pPr algn="ctr"/>
                <a:r>
                  <a:rPr lang="en-GB" sz="1400" dirty="0">
                    <a:latin typeface="Helvetica" pitchFamily="2" charset="0"/>
                  </a:rPr>
                  <a:t>hallway</a:t>
                </a:r>
                <a:endParaRPr lang="en-GB" sz="1400" dirty="0">
                  <a:latin typeface="Courier" pitchFamily="2" charset="0"/>
                </a:endParaRPr>
              </a:p>
            </p:txBody>
          </p:sp>
          <p:sp>
            <p:nvSpPr>
              <p:cNvPr id="159" name="TextBox 158">
                <a:extLst>
                  <a:ext uri="{FF2B5EF4-FFF2-40B4-BE49-F238E27FC236}">
                    <a16:creationId xmlns:a16="http://schemas.microsoft.com/office/drawing/2014/main" id="{6D2B4588-E7E1-CA4B-A297-36A59F925AE2}"/>
                  </a:ext>
                </a:extLst>
              </p:cNvPr>
              <p:cNvSpPr txBox="1"/>
              <p:nvPr/>
            </p:nvSpPr>
            <p:spPr>
              <a:xfrm>
                <a:off x="4906276" y="3030978"/>
                <a:ext cx="762512"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navigate </a:t>
                </a:r>
              </a:p>
              <a:p>
                <a:pPr algn="ctr"/>
                <a:r>
                  <a:rPr lang="en-GB" sz="1400" dirty="0">
                    <a:latin typeface="Helvetica" pitchFamily="2" charset="0"/>
                  </a:rPr>
                  <a:t>to</a:t>
                </a:r>
                <a:r>
                  <a:rPr lang="en-GB" sz="1400" dirty="0">
                    <a:latin typeface="Courier" pitchFamily="2" charset="0"/>
                  </a:rPr>
                  <a:t> loc1</a:t>
                </a:r>
              </a:p>
            </p:txBody>
          </p:sp>
          <p:sp>
            <p:nvSpPr>
              <p:cNvPr id="160" name="TextBox 159">
                <a:extLst>
                  <a:ext uri="{FF2B5EF4-FFF2-40B4-BE49-F238E27FC236}">
                    <a16:creationId xmlns:a16="http://schemas.microsoft.com/office/drawing/2014/main" id="{D52E1B00-7948-F949-8548-E0FE0649050E}"/>
                  </a:ext>
                </a:extLst>
              </p:cNvPr>
              <p:cNvSpPr txBox="1"/>
              <p:nvPr/>
            </p:nvSpPr>
            <p:spPr>
              <a:xfrm>
                <a:off x="5685666" y="3030978"/>
                <a:ext cx="473972"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fetch </a:t>
                </a:r>
              </a:p>
              <a:p>
                <a:pPr algn="ctr"/>
                <a:r>
                  <a:rPr lang="en-GB" sz="1400" dirty="0">
                    <a:latin typeface="Courier" pitchFamily="2" charset="0"/>
                  </a:rPr>
                  <a:t>o7</a:t>
                </a:r>
              </a:p>
            </p:txBody>
          </p:sp>
          <p:sp>
            <p:nvSpPr>
              <p:cNvPr id="161" name="TextBox 160">
                <a:extLst>
                  <a:ext uri="{FF2B5EF4-FFF2-40B4-BE49-F238E27FC236}">
                    <a16:creationId xmlns:a16="http://schemas.microsoft.com/office/drawing/2014/main" id="{D107358C-91CE-8948-B31D-B03E0BD2AEA9}"/>
                  </a:ext>
                </a:extLst>
              </p:cNvPr>
              <p:cNvSpPr txBox="1"/>
              <p:nvPr/>
            </p:nvSpPr>
            <p:spPr>
              <a:xfrm>
                <a:off x="6197085" y="3030978"/>
                <a:ext cx="762512"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navigate </a:t>
                </a:r>
              </a:p>
              <a:p>
                <a:pPr algn="ctr"/>
                <a:r>
                  <a:rPr lang="en-GB" sz="1400" dirty="0">
                    <a:latin typeface="Helvetica" pitchFamily="2" charset="0"/>
                  </a:rPr>
                  <a:t>to</a:t>
                </a:r>
                <a:r>
                  <a:rPr lang="en-GB" sz="1400" dirty="0">
                    <a:latin typeface="Courier" pitchFamily="2" charset="0"/>
                  </a:rPr>
                  <a:t> loc2</a:t>
                </a:r>
              </a:p>
            </p:txBody>
          </p:sp>
          <p:sp>
            <p:nvSpPr>
              <p:cNvPr id="162" name="TextBox 161">
                <a:extLst>
                  <a:ext uri="{FF2B5EF4-FFF2-40B4-BE49-F238E27FC236}">
                    <a16:creationId xmlns:a16="http://schemas.microsoft.com/office/drawing/2014/main" id="{A4FD220A-07F4-DB40-801A-EC8D86DB554C}"/>
                  </a:ext>
                </a:extLst>
              </p:cNvPr>
              <p:cNvSpPr txBox="1"/>
              <p:nvPr/>
            </p:nvSpPr>
            <p:spPr>
              <a:xfrm>
                <a:off x="6996840" y="3030978"/>
                <a:ext cx="613433"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deliver </a:t>
                </a:r>
              </a:p>
              <a:p>
                <a:pPr algn="ctr"/>
                <a:r>
                  <a:rPr lang="en-GB" sz="1400" dirty="0">
                    <a:latin typeface="Courier" pitchFamily="2" charset="0"/>
                  </a:rPr>
                  <a:t>o7</a:t>
                </a:r>
              </a:p>
            </p:txBody>
          </p:sp>
          <p:sp>
            <p:nvSpPr>
              <p:cNvPr id="163" name="Rounded Rectangle 162">
                <a:extLst>
                  <a:ext uri="{FF2B5EF4-FFF2-40B4-BE49-F238E27FC236}">
                    <a16:creationId xmlns:a16="http://schemas.microsoft.com/office/drawing/2014/main" id="{92DC3A85-8613-5E4A-926B-B0922353E850}"/>
                  </a:ext>
                </a:extLst>
              </p:cNvPr>
              <p:cNvSpPr/>
              <p:nvPr/>
            </p:nvSpPr>
            <p:spPr>
              <a:xfrm>
                <a:off x="4244587" y="3970843"/>
                <a:ext cx="3494109" cy="427340"/>
              </a:xfrm>
              <a:prstGeom prst="roundRect">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64" name="TextBox 163">
                <a:extLst>
                  <a:ext uri="{FF2B5EF4-FFF2-40B4-BE49-F238E27FC236}">
                    <a16:creationId xmlns:a16="http://schemas.microsoft.com/office/drawing/2014/main" id="{DBE60748-A319-5B48-84C5-EE4527E8992C}"/>
                  </a:ext>
                </a:extLst>
              </p:cNvPr>
              <p:cNvSpPr txBox="1"/>
              <p:nvPr/>
            </p:nvSpPr>
            <p:spPr>
              <a:xfrm>
                <a:off x="4335015" y="4089832"/>
                <a:ext cx="1079907" cy="215444"/>
              </a:xfrm>
              <a:prstGeom prst="rect">
                <a:avLst/>
              </a:prstGeom>
              <a:noFill/>
              <a:ln w="12700">
                <a:solidFill>
                  <a:schemeClr val="accent1"/>
                </a:solidFill>
              </a:ln>
            </p:spPr>
            <p:txBody>
              <a:bodyPr wrap="none" lIns="36000" tIns="0" rIns="0" bIns="0" rtlCol="0">
                <a:spAutoFit/>
              </a:bodyPr>
              <a:lstStyle/>
              <a:p>
                <a:r>
                  <a:rPr lang="en-GB" sz="1400" dirty="0">
                    <a:latin typeface="Helvetica" pitchFamily="2" charset="0"/>
                  </a:rPr>
                  <a:t>move to door</a:t>
                </a:r>
                <a:endParaRPr lang="en-GB" sz="1400" dirty="0">
                  <a:latin typeface="Courier" pitchFamily="2" charset="0"/>
                </a:endParaRPr>
              </a:p>
            </p:txBody>
          </p:sp>
          <p:sp>
            <p:nvSpPr>
              <p:cNvPr id="165" name="TextBox 164">
                <a:extLst>
                  <a:ext uri="{FF2B5EF4-FFF2-40B4-BE49-F238E27FC236}">
                    <a16:creationId xmlns:a16="http://schemas.microsoft.com/office/drawing/2014/main" id="{A4941015-C64C-6E4C-9073-1A7F2E9FD1D6}"/>
                  </a:ext>
                </a:extLst>
              </p:cNvPr>
              <p:cNvSpPr txBox="1"/>
              <p:nvPr/>
            </p:nvSpPr>
            <p:spPr>
              <a:xfrm>
                <a:off x="5404119" y="4089832"/>
                <a:ext cx="841059" cy="215444"/>
              </a:xfrm>
              <a:prstGeom prst="rect">
                <a:avLst/>
              </a:prstGeom>
              <a:noFill/>
              <a:ln w="12700">
                <a:solidFill>
                  <a:schemeClr val="accent1"/>
                </a:solidFill>
              </a:ln>
            </p:spPr>
            <p:txBody>
              <a:bodyPr wrap="none" lIns="36000" tIns="0" rIns="0" bIns="0" rtlCol="0">
                <a:spAutoFit/>
              </a:bodyPr>
              <a:lstStyle/>
              <a:p>
                <a:r>
                  <a:rPr lang="en-GB" sz="1400" dirty="0">
                    <a:latin typeface="Helvetica" pitchFamily="2" charset="0"/>
                  </a:rPr>
                  <a:t>open door</a:t>
                </a:r>
                <a:endParaRPr lang="en-GB" sz="1400" dirty="0">
                  <a:latin typeface="Courier" pitchFamily="2" charset="0"/>
                </a:endParaRPr>
              </a:p>
            </p:txBody>
          </p:sp>
          <p:sp>
            <p:nvSpPr>
              <p:cNvPr id="166" name="TextBox 165">
                <a:extLst>
                  <a:ext uri="{FF2B5EF4-FFF2-40B4-BE49-F238E27FC236}">
                    <a16:creationId xmlns:a16="http://schemas.microsoft.com/office/drawing/2014/main" id="{F20C0753-BE5F-4B40-9A70-07355C3DFDBA}"/>
                  </a:ext>
                </a:extLst>
              </p:cNvPr>
              <p:cNvSpPr txBox="1"/>
              <p:nvPr/>
            </p:nvSpPr>
            <p:spPr>
              <a:xfrm>
                <a:off x="6852651" y="4089832"/>
                <a:ext cx="861899" cy="215444"/>
              </a:xfrm>
              <a:prstGeom prst="rect">
                <a:avLst/>
              </a:prstGeom>
              <a:noFill/>
              <a:ln w="12700">
                <a:solidFill>
                  <a:schemeClr val="accent1"/>
                </a:solidFill>
              </a:ln>
            </p:spPr>
            <p:txBody>
              <a:bodyPr wrap="none" lIns="36000" tIns="0" rIns="0" bIns="0" rtlCol="0">
                <a:spAutoFit/>
              </a:bodyPr>
              <a:lstStyle/>
              <a:p>
                <a:r>
                  <a:rPr lang="en-GB" sz="1400" dirty="0">
                    <a:latin typeface="Helvetica" pitchFamily="2" charset="0"/>
                  </a:rPr>
                  <a:t>close door</a:t>
                </a:r>
                <a:endParaRPr lang="en-GB" sz="1400" dirty="0">
                  <a:latin typeface="Courier" pitchFamily="2" charset="0"/>
                </a:endParaRPr>
              </a:p>
            </p:txBody>
          </p:sp>
          <p:sp>
            <p:nvSpPr>
              <p:cNvPr id="167" name="TextBox 166">
                <a:extLst>
                  <a:ext uri="{FF2B5EF4-FFF2-40B4-BE49-F238E27FC236}">
                    <a16:creationId xmlns:a16="http://schemas.microsoft.com/office/drawing/2014/main" id="{2A64E20E-F375-4A49-A023-B84E9C6DDEAE}"/>
                  </a:ext>
                </a:extLst>
              </p:cNvPr>
              <p:cNvSpPr txBox="1"/>
              <p:nvPr/>
            </p:nvSpPr>
            <p:spPr>
              <a:xfrm>
                <a:off x="6246622" y="4089832"/>
                <a:ext cx="582976" cy="215444"/>
              </a:xfrm>
              <a:prstGeom prst="rect">
                <a:avLst/>
              </a:prstGeom>
              <a:noFill/>
              <a:ln w="12700">
                <a:solidFill>
                  <a:schemeClr val="accent1"/>
                </a:solidFill>
              </a:ln>
            </p:spPr>
            <p:txBody>
              <a:bodyPr wrap="none" lIns="36000" tIns="0" rIns="0" bIns="0" rtlCol="0">
                <a:spAutoFit/>
              </a:bodyPr>
              <a:lstStyle/>
              <a:p>
                <a:r>
                  <a:rPr lang="en-GB" sz="1400" dirty="0">
                    <a:latin typeface="Helvetica" pitchFamily="2" charset="0"/>
                  </a:rPr>
                  <a:t>get out</a:t>
                </a:r>
                <a:endParaRPr lang="en-GB" sz="1400" dirty="0">
                  <a:latin typeface="Courier" pitchFamily="2" charset="0"/>
                </a:endParaRPr>
              </a:p>
            </p:txBody>
          </p:sp>
          <p:cxnSp>
            <p:nvCxnSpPr>
              <p:cNvPr id="168" name="Straight Arrow Connector 167">
                <a:extLst>
                  <a:ext uri="{FF2B5EF4-FFF2-40B4-BE49-F238E27FC236}">
                    <a16:creationId xmlns:a16="http://schemas.microsoft.com/office/drawing/2014/main" id="{4A95A31E-34A9-DE41-A19A-5480A1097B04}"/>
                  </a:ext>
                </a:extLst>
              </p:cNvPr>
              <p:cNvCxnSpPr>
                <a:cxnSpLocks/>
                <a:stCxn id="158" idx="2"/>
              </p:cNvCxnSpPr>
              <p:nvPr/>
            </p:nvCxnSpPr>
            <p:spPr>
              <a:xfrm flipH="1">
                <a:off x="4580206" y="3461865"/>
                <a:ext cx="1" cy="593813"/>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1006BC58-58C3-9B4D-86FD-C9E4B5CE43CF}"/>
                  </a:ext>
                </a:extLst>
              </p:cNvPr>
              <p:cNvSpPr txBox="1"/>
              <p:nvPr/>
            </p:nvSpPr>
            <p:spPr>
              <a:xfrm>
                <a:off x="3928524" y="5019218"/>
                <a:ext cx="653508" cy="86177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identify </a:t>
                </a:r>
              </a:p>
              <a:p>
                <a:pPr algn="ctr"/>
                <a:r>
                  <a:rPr lang="en-GB" sz="1400" dirty="0">
                    <a:latin typeface="Helvetica" pitchFamily="2" charset="0"/>
                  </a:rPr>
                  <a:t>type </a:t>
                </a:r>
              </a:p>
              <a:p>
                <a:pPr algn="ctr"/>
                <a:r>
                  <a:rPr lang="en-GB" sz="1400" dirty="0">
                    <a:latin typeface="Helvetica" pitchFamily="2" charset="0"/>
                  </a:rPr>
                  <a:t>of </a:t>
                </a:r>
              </a:p>
              <a:p>
                <a:pPr algn="ctr"/>
                <a:r>
                  <a:rPr lang="en-GB" sz="1400" dirty="0">
                    <a:latin typeface="Helvetica" pitchFamily="2" charset="0"/>
                  </a:rPr>
                  <a:t>door</a:t>
                </a:r>
              </a:p>
            </p:txBody>
          </p:sp>
          <p:sp>
            <p:nvSpPr>
              <p:cNvPr id="170" name="TextBox 169">
                <a:extLst>
                  <a:ext uri="{FF2B5EF4-FFF2-40B4-BE49-F238E27FC236}">
                    <a16:creationId xmlns:a16="http://schemas.microsoft.com/office/drawing/2014/main" id="{B818CB3D-9159-A741-AD5F-95038C61B162}"/>
                  </a:ext>
                </a:extLst>
              </p:cNvPr>
              <p:cNvSpPr txBox="1"/>
              <p:nvPr/>
            </p:nvSpPr>
            <p:spPr>
              <a:xfrm>
                <a:off x="4580445" y="5019218"/>
                <a:ext cx="504429" cy="86177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move</a:t>
                </a:r>
              </a:p>
              <a:p>
                <a:pPr algn="ctr"/>
                <a:r>
                  <a:rPr lang="en-GB" sz="1400" dirty="0">
                    <a:latin typeface="Helvetica" pitchFamily="2" charset="0"/>
                  </a:rPr>
                  <a:t>close </a:t>
                </a:r>
              </a:p>
              <a:p>
                <a:pPr algn="ctr"/>
                <a:r>
                  <a:rPr lang="en-GB" sz="1400" dirty="0">
                    <a:latin typeface="Helvetica" pitchFamily="2" charset="0"/>
                  </a:rPr>
                  <a:t>to </a:t>
                </a:r>
              </a:p>
              <a:p>
                <a:pPr algn="ctr"/>
                <a:r>
                  <a:rPr lang="en-GB" sz="1400" dirty="0">
                    <a:latin typeface="Helvetica" pitchFamily="2" charset="0"/>
                  </a:rPr>
                  <a:t>knob</a:t>
                </a:r>
              </a:p>
            </p:txBody>
          </p:sp>
          <p:sp>
            <p:nvSpPr>
              <p:cNvPr id="171" name="TextBox 170">
                <a:extLst>
                  <a:ext uri="{FF2B5EF4-FFF2-40B4-BE49-F238E27FC236}">
                    <a16:creationId xmlns:a16="http://schemas.microsoft.com/office/drawing/2014/main" id="{65B3A667-D0A4-6447-9720-BBB6C47DE8A5}"/>
                  </a:ext>
                </a:extLst>
              </p:cNvPr>
              <p:cNvSpPr txBox="1"/>
              <p:nvPr/>
            </p:nvSpPr>
            <p:spPr>
              <a:xfrm>
                <a:off x="5066617" y="5019218"/>
                <a:ext cx="483590"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grasp</a:t>
                </a:r>
              </a:p>
              <a:p>
                <a:pPr algn="ctr"/>
                <a:r>
                  <a:rPr lang="en-GB" sz="1400" dirty="0">
                    <a:latin typeface="Helvetica" pitchFamily="2" charset="0"/>
                  </a:rPr>
                  <a:t>knob</a:t>
                </a:r>
              </a:p>
            </p:txBody>
          </p:sp>
          <p:sp>
            <p:nvSpPr>
              <p:cNvPr id="172" name="TextBox 171">
                <a:extLst>
                  <a:ext uri="{FF2B5EF4-FFF2-40B4-BE49-F238E27FC236}">
                    <a16:creationId xmlns:a16="http://schemas.microsoft.com/office/drawing/2014/main" id="{7B771870-B1FB-634C-888D-B59ABE547475}"/>
                  </a:ext>
                </a:extLst>
              </p:cNvPr>
              <p:cNvSpPr txBox="1"/>
              <p:nvPr/>
            </p:nvSpPr>
            <p:spPr>
              <a:xfrm>
                <a:off x="5544421" y="5019218"/>
                <a:ext cx="438706"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turn</a:t>
                </a:r>
              </a:p>
              <a:p>
                <a:pPr algn="ctr"/>
                <a:r>
                  <a:rPr lang="en-GB" sz="1400" dirty="0">
                    <a:latin typeface="Helvetica" pitchFamily="2" charset="0"/>
                  </a:rPr>
                  <a:t>knob</a:t>
                </a:r>
              </a:p>
            </p:txBody>
          </p:sp>
          <p:sp>
            <p:nvSpPr>
              <p:cNvPr id="173" name="TextBox 172">
                <a:extLst>
                  <a:ext uri="{FF2B5EF4-FFF2-40B4-BE49-F238E27FC236}">
                    <a16:creationId xmlns:a16="http://schemas.microsoft.com/office/drawing/2014/main" id="{A914F12F-28B1-6B41-8EBF-E31BEFC356D6}"/>
                  </a:ext>
                </a:extLst>
              </p:cNvPr>
              <p:cNvSpPr txBox="1"/>
              <p:nvPr/>
            </p:nvSpPr>
            <p:spPr>
              <a:xfrm>
                <a:off x="5987664" y="5019218"/>
                <a:ext cx="712819" cy="21544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maintain</a:t>
                </a:r>
              </a:p>
            </p:txBody>
          </p:sp>
          <p:sp>
            <p:nvSpPr>
              <p:cNvPr id="174" name="TextBox 173">
                <a:extLst>
                  <a:ext uri="{FF2B5EF4-FFF2-40B4-BE49-F238E27FC236}">
                    <a16:creationId xmlns:a16="http://schemas.microsoft.com/office/drawing/2014/main" id="{92987DEF-A9F2-2247-84F7-B5721692C55A}"/>
                  </a:ext>
                </a:extLst>
              </p:cNvPr>
              <p:cNvSpPr txBox="1"/>
              <p:nvPr/>
            </p:nvSpPr>
            <p:spPr>
              <a:xfrm>
                <a:off x="6000007" y="5277276"/>
                <a:ext cx="315275" cy="21544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pull</a:t>
                </a:r>
              </a:p>
            </p:txBody>
          </p:sp>
          <p:sp>
            <p:nvSpPr>
              <p:cNvPr id="175" name="TextBox 174">
                <a:extLst>
                  <a:ext uri="{FF2B5EF4-FFF2-40B4-BE49-F238E27FC236}">
                    <a16:creationId xmlns:a16="http://schemas.microsoft.com/office/drawing/2014/main" id="{AF745A48-93E0-204B-A832-69EE64FED85B}"/>
                  </a:ext>
                </a:extLst>
              </p:cNvPr>
              <p:cNvSpPr txBox="1"/>
              <p:nvPr/>
            </p:nvSpPr>
            <p:spPr>
              <a:xfrm>
                <a:off x="6729393" y="5490492"/>
                <a:ext cx="315275" cy="21544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pull</a:t>
                </a:r>
              </a:p>
            </p:txBody>
          </p:sp>
          <p:sp>
            <p:nvSpPr>
              <p:cNvPr id="176" name="TextBox 175">
                <a:extLst>
                  <a:ext uri="{FF2B5EF4-FFF2-40B4-BE49-F238E27FC236}">
                    <a16:creationId xmlns:a16="http://schemas.microsoft.com/office/drawing/2014/main" id="{0092A127-289D-FA4A-859D-643F0E9B09EE}"/>
                  </a:ext>
                </a:extLst>
              </p:cNvPr>
              <p:cNvSpPr txBox="1"/>
              <p:nvPr/>
            </p:nvSpPr>
            <p:spPr>
              <a:xfrm>
                <a:off x="6726133" y="5747937"/>
                <a:ext cx="632669" cy="21544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monitor</a:t>
                </a:r>
              </a:p>
            </p:txBody>
          </p:sp>
          <p:sp>
            <p:nvSpPr>
              <p:cNvPr id="177" name="TextBox 176">
                <a:extLst>
                  <a:ext uri="{FF2B5EF4-FFF2-40B4-BE49-F238E27FC236}">
                    <a16:creationId xmlns:a16="http://schemas.microsoft.com/office/drawing/2014/main" id="{2343CE99-2EF2-9E4A-9171-043D9CD59FB7}"/>
                  </a:ext>
                </a:extLst>
              </p:cNvPr>
              <p:cNvSpPr txBox="1"/>
              <p:nvPr/>
            </p:nvSpPr>
            <p:spPr>
              <a:xfrm>
                <a:off x="6002987" y="5535334"/>
                <a:ext cx="632669" cy="21544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monitor</a:t>
                </a:r>
              </a:p>
            </p:txBody>
          </p:sp>
          <p:sp>
            <p:nvSpPr>
              <p:cNvPr id="178" name="TextBox 177">
                <a:extLst>
                  <a:ext uri="{FF2B5EF4-FFF2-40B4-BE49-F238E27FC236}">
                    <a16:creationId xmlns:a16="http://schemas.microsoft.com/office/drawing/2014/main" id="{2540F274-A697-8349-84A4-819C56190B17}"/>
                  </a:ext>
                </a:extLst>
              </p:cNvPr>
              <p:cNvSpPr txBox="1"/>
              <p:nvPr/>
            </p:nvSpPr>
            <p:spPr>
              <a:xfrm>
                <a:off x="7192200" y="5019218"/>
                <a:ext cx="682362" cy="215444"/>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ungrasp</a:t>
                </a:r>
              </a:p>
            </p:txBody>
          </p:sp>
          <p:sp>
            <p:nvSpPr>
              <p:cNvPr id="179" name="TextBox 178">
                <a:extLst>
                  <a:ext uri="{FF2B5EF4-FFF2-40B4-BE49-F238E27FC236}">
                    <a16:creationId xmlns:a16="http://schemas.microsoft.com/office/drawing/2014/main" id="{B362AD0A-E0A4-134C-8C41-E3B4F7AEA7F7}"/>
                  </a:ext>
                </a:extLst>
              </p:cNvPr>
              <p:cNvSpPr txBox="1"/>
              <p:nvPr/>
            </p:nvSpPr>
            <p:spPr>
              <a:xfrm>
                <a:off x="6716922" y="5019218"/>
                <a:ext cx="473972" cy="430887"/>
              </a:xfrm>
              <a:prstGeom prst="rect">
                <a:avLst/>
              </a:prstGeom>
              <a:noFill/>
              <a:ln w="12700">
                <a:solidFill>
                  <a:schemeClr val="accent1"/>
                </a:solidFill>
              </a:ln>
            </p:spPr>
            <p:txBody>
              <a:bodyPr wrap="none" lIns="36000" tIns="0" rIns="0" bIns="0" rtlCol="0">
                <a:spAutoFit/>
              </a:bodyPr>
              <a:lstStyle/>
              <a:p>
                <a:pPr algn="ctr"/>
                <a:r>
                  <a:rPr lang="en-GB" sz="1400" dirty="0">
                    <a:latin typeface="Helvetica" pitchFamily="2" charset="0"/>
                  </a:rPr>
                  <a:t>move</a:t>
                </a:r>
              </a:p>
              <a:p>
                <a:pPr algn="ctr"/>
                <a:r>
                  <a:rPr lang="en-GB" sz="1400" dirty="0">
                    <a:latin typeface="Helvetica" pitchFamily="2" charset="0"/>
                  </a:rPr>
                  <a:t>back</a:t>
                </a:r>
              </a:p>
            </p:txBody>
          </p:sp>
          <p:cxnSp>
            <p:nvCxnSpPr>
              <p:cNvPr id="180" name="Straight Arrow Connector 179">
                <a:extLst>
                  <a:ext uri="{FF2B5EF4-FFF2-40B4-BE49-F238E27FC236}">
                    <a16:creationId xmlns:a16="http://schemas.microsoft.com/office/drawing/2014/main" id="{A9CF700E-17F1-9B47-AA4A-7E7A7673541F}"/>
                  </a:ext>
                </a:extLst>
              </p:cNvPr>
              <p:cNvCxnSpPr>
                <a:stCxn id="156" idx="2"/>
                <a:endCxn id="157" idx="0"/>
              </p:cNvCxnSpPr>
              <p:nvPr/>
            </p:nvCxnSpPr>
            <p:spPr>
              <a:xfrm flipH="1">
                <a:off x="5979043" y="1818012"/>
                <a:ext cx="43755"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23554492-E6BE-0948-BD45-CEF22BF6EAC3}"/>
                  </a:ext>
                </a:extLst>
              </p:cNvPr>
              <p:cNvCxnSpPr>
                <a:cxnSpLocks/>
                <a:stCxn id="156" idx="2"/>
                <a:endCxn id="183" idx="0"/>
              </p:cNvCxnSpPr>
              <p:nvPr/>
            </p:nvCxnSpPr>
            <p:spPr>
              <a:xfrm flipH="1">
                <a:off x="5053130" y="1818012"/>
                <a:ext cx="969668"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8DC93EF4-DAD9-AC4B-BFDA-8EFF23FA53C1}"/>
                  </a:ext>
                </a:extLst>
              </p:cNvPr>
              <p:cNvCxnSpPr>
                <a:cxnSpLocks/>
                <a:stCxn id="156" idx="2"/>
                <a:endCxn id="184" idx="0"/>
              </p:cNvCxnSpPr>
              <p:nvPr/>
            </p:nvCxnSpPr>
            <p:spPr>
              <a:xfrm>
                <a:off x="6022798" y="1818012"/>
                <a:ext cx="822512" cy="4335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6C741BA-3A18-5C49-B072-033B9EE07500}"/>
                  </a:ext>
                </a:extLst>
              </p:cNvPr>
              <p:cNvSpPr txBox="1"/>
              <p:nvPr/>
            </p:nvSpPr>
            <p:spPr>
              <a:xfrm>
                <a:off x="4881448" y="2246284"/>
                <a:ext cx="343364" cy="276999"/>
              </a:xfrm>
              <a:prstGeom prst="rect">
                <a:avLst/>
              </a:prstGeom>
              <a:noFill/>
            </p:spPr>
            <p:txBody>
              <a:bodyPr wrap="square" lIns="36000" tIns="0" rIns="0" bIns="0" rtlCol="0">
                <a:spAutoFit/>
              </a:bodyPr>
              <a:lstStyle/>
              <a:p>
                <a:r>
                  <a:rPr lang="en-GB" dirty="0">
                    <a:solidFill>
                      <a:schemeClr val="accent5"/>
                    </a:solidFill>
                    <a:latin typeface="Helvetica" pitchFamily="2" charset="0"/>
                  </a:rPr>
                  <a:t>…</a:t>
                </a:r>
              </a:p>
            </p:txBody>
          </p:sp>
          <p:sp>
            <p:nvSpPr>
              <p:cNvPr id="184" name="TextBox 183">
                <a:extLst>
                  <a:ext uri="{FF2B5EF4-FFF2-40B4-BE49-F238E27FC236}">
                    <a16:creationId xmlns:a16="http://schemas.microsoft.com/office/drawing/2014/main" id="{ED9E6E47-1FC6-FC43-A3A6-A62C5EE339FC}"/>
                  </a:ext>
                </a:extLst>
              </p:cNvPr>
              <p:cNvSpPr txBox="1"/>
              <p:nvPr/>
            </p:nvSpPr>
            <p:spPr>
              <a:xfrm>
                <a:off x="6673628" y="2251578"/>
                <a:ext cx="343364" cy="276999"/>
              </a:xfrm>
              <a:prstGeom prst="rect">
                <a:avLst/>
              </a:prstGeom>
              <a:noFill/>
            </p:spPr>
            <p:txBody>
              <a:bodyPr wrap="square" lIns="36000" tIns="0" rIns="0" bIns="0" rtlCol="0">
                <a:spAutoFit/>
              </a:bodyPr>
              <a:lstStyle/>
              <a:p>
                <a:r>
                  <a:rPr lang="en-GB" dirty="0">
                    <a:solidFill>
                      <a:schemeClr val="accent5"/>
                    </a:solidFill>
                    <a:latin typeface="Helvetica" pitchFamily="2" charset="0"/>
                  </a:rPr>
                  <a:t>…</a:t>
                </a:r>
              </a:p>
            </p:txBody>
          </p:sp>
          <p:cxnSp>
            <p:nvCxnSpPr>
              <p:cNvPr id="185" name="Straight Arrow Connector 184">
                <a:extLst>
                  <a:ext uri="{FF2B5EF4-FFF2-40B4-BE49-F238E27FC236}">
                    <a16:creationId xmlns:a16="http://schemas.microsoft.com/office/drawing/2014/main" id="{79F77302-7C1C-4A40-A30F-1F182B8D62BD}"/>
                  </a:ext>
                </a:extLst>
              </p:cNvPr>
              <p:cNvCxnSpPr>
                <a:cxnSpLocks/>
                <a:stCxn id="159" idx="2"/>
                <a:endCxn id="187" idx="1"/>
              </p:cNvCxnSpPr>
              <p:nvPr/>
            </p:nvCxnSpPr>
            <p:spPr>
              <a:xfrm flipH="1">
                <a:off x="5098928" y="3461865"/>
                <a:ext cx="188604"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F55EE38-22B2-0D41-AA0E-B2F234AEDEAA}"/>
                  </a:ext>
                </a:extLst>
              </p:cNvPr>
              <p:cNvCxnSpPr>
                <a:cxnSpLocks/>
                <a:stCxn id="159" idx="2"/>
                <a:endCxn id="187" idx="3"/>
              </p:cNvCxnSpPr>
              <p:nvPr/>
            </p:nvCxnSpPr>
            <p:spPr>
              <a:xfrm>
                <a:off x="5287532" y="3461865"/>
                <a:ext cx="154760"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1964162F-8197-2F4B-B075-B2618D353996}"/>
                  </a:ext>
                </a:extLst>
              </p:cNvPr>
              <p:cNvSpPr txBox="1"/>
              <p:nvPr/>
            </p:nvSpPr>
            <p:spPr>
              <a:xfrm>
                <a:off x="5098928" y="3666120"/>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cxnSp>
            <p:nvCxnSpPr>
              <p:cNvPr id="188" name="Straight Arrow Connector 187">
                <a:extLst>
                  <a:ext uri="{FF2B5EF4-FFF2-40B4-BE49-F238E27FC236}">
                    <a16:creationId xmlns:a16="http://schemas.microsoft.com/office/drawing/2014/main" id="{82DA0BD9-336F-6C4B-A078-C3AAC5719087}"/>
                  </a:ext>
                </a:extLst>
              </p:cNvPr>
              <p:cNvCxnSpPr>
                <a:cxnSpLocks/>
                <a:stCxn id="165" idx="2"/>
                <a:endCxn id="170" idx="0"/>
              </p:cNvCxnSpPr>
              <p:nvPr/>
            </p:nvCxnSpPr>
            <p:spPr>
              <a:xfrm flipH="1">
                <a:off x="4832660" y="4305276"/>
                <a:ext cx="991989"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FC43919B-55CA-D843-8D9D-5C4038EFCEA1}"/>
                  </a:ext>
                </a:extLst>
              </p:cNvPr>
              <p:cNvCxnSpPr>
                <a:cxnSpLocks/>
                <a:stCxn id="165" idx="2"/>
                <a:endCxn id="169" idx="0"/>
              </p:cNvCxnSpPr>
              <p:nvPr/>
            </p:nvCxnSpPr>
            <p:spPr>
              <a:xfrm flipH="1">
                <a:off x="4255278" y="4305276"/>
                <a:ext cx="1569371"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52E5B6B-05C4-F744-A26B-AB04785FA579}"/>
                  </a:ext>
                </a:extLst>
              </p:cNvPr>
              <p:cNvCxnSpPr>
                <a:cxnSpLocks/>
                <a:stCxn id="165" idx="2"/>
                <a:endCxn id="171" idx="0"/>
              </p:cNvCxnSpPr>
              <p:nvPr/>
            </p:nvCxnSpPr>
            <p:spPr>
              <a:xfrm flipH="1">
                <a:off x="5308412" y="4305276"/>
                <a:ext cx="516237"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FAB4D5D7-A76B-244C-99EF-96D4A21D9ACE}"/>
                  </a:ext>
                </a:extLst>
              </p:cNvPr>
              <p:cNvCxnSpPr>
                <a:cxnSpLocks/>
                <a:stCxn id="165" idx="2"/>
                <a:endCxn id="179" idx="0"/>
              </p:cNvCxnSpPr>
              <p:nvPr/>
            </p:nvCxnSpPr>
            <p:spPr>
              <a:xfrm>
                <a:off x="5824649" y="4305276"/>
                <a:ext cx="1129259"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1CBBDD-6D17-5740-9127-AC3B1789C85A}"/>
                  </a:ext>
                </a:extLst>
              </p:cNvPr>
              <p:cNvCxnSpPr>
                <a:cxnSpLocks/>
                <a:stCxn id="165" idx="2"/>
                <a:endCxn id="173" idx="0"/>
              </p:cNvCxnSpPr>
              <p:nvPr/>
            </p:nvCxnSpPr>
            <p:spPr>
              <a:xfrm>
                <a:off x="5824649" y="4305276"/>
                <a:ext cx="519425"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664A8F55-A392-E94D-B7A8-834AC7556977}"/>
                  </a:ext>
                </a:extLst>
              </p:cNvPr>
              <p:cNvCxnSpPr>
                <a:cxnSpLocks/>
                <a:stCxn id="165" idx="2"/>
                <a:endCxn id="178" idx="0"/>
              </p:cNvCxnSpPr>
              <p:nvPr/>
            </p:nvCxnSpPr>
            <p:spPr>
              <a:xfrm>
                <a:off x="5824649" y="4305276"/>
                <a:ext cx="1708732"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C49E562-FB5A-C847-AE5B-83997D8AF643}"/>
                  </a:ext>
                </a:extLst>
              </p:cNvPr>
              <p:cNvCxnSpPr>
                <a:cxnSpLocks/>
                <a:stCxn id="165" idx="2"/>
                <a:endCxn id="172" idx="0"/>
              </p:cNvCxnSpPr>
              <p:nvPr/>
            </p:nvCxnSpPr>
            <p:spPr>
              <a:xfrm flipH="1">
                <a:off x="5763774" y="4305276"/>
                <a:ext cx="60875"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5" name="Freeform 194">
                <a:extLst>
                  <a:ext uri="{FF2B5EF4-FFF2-40B4-BE49-F238E27FC236}">
                    <a16:creationId xmlns:a16="http://schemas.microsoft.com/office/drawing/2014/main" id="{AD19EA6D-6C6A-B84B-BDE4-2D09A96D2999}"/>
                  </a:ext>
                </a:extLst>
              </p:cNvPr>
              <p:cNvSpPr/>
              <p:nvPr/>
            </p:nvSpPr>
            <p:spPr>
              <a:xfrm>
                <a:off x="5204516" y="3624050"/>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196" name="Straight Arrow Connector 195">
                <a:extLst>
                  <a:ext uri="{FF2B5EF4-FFF2-40B4-BE49-F238E27FC236}">
                    <a16:creationId xmlns:a16="http://schemas.microsoft.com/office/drawing/2014/main" id="{97E39B28-4614-1F41-8FB3-C9964822758A}"/>
                  </a:ext>
                </a:extLst>
              </p:cNvPr>
              <p:cNvCxnSpPr>
                <a:cxnSpLocks/>
                <a:endCxn id="198" idx="1"/>
              </p:cNvCxnSpPr>
              <p:nvPr/>
            </p:nvCxnSpPr>
            <p:spPr>
              <a:xfrm flipH="1">
                <a:off x="5721829" y="3451415"/>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A1FFCF50-9BD4-9143-AAC6-5A5B0B72165E}"/>
                  </a:ext>
                </a:extLst>
              </p:cNvPr>
              <p:cNvCxnSpPr>
                <a:cxnSpLocks/>
                <a:endCxn id="198" idx="3"/>
              </p:cNvCxnSpPr>
              <p:nvPr/>
            </p:nvCxnSpPr>
            <p:spPr>
              <a:xfrm>
                <a:off x="5910434" y="3451415"/>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C0F11BF4-560D-0D48-83C5-E96CE0247555}"/>
                  </a:ext>
                </a:extLst>
              </p:cNvPr>
              <p:cNvSpPr txBox="1"/>
              <p:nvPr/>
            </p:nvSpPr>
            <p:spPr>
              <a:xfrm>
                <a:off x="5721829" y="3663353"/>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sp>
            <p:nvSpPr>
              <p:cNvPr id="199" name="Freeform 198">
                <a:extLst>
                  <a:ext uri="{FF2B5EF4-FFF2-40B4-BE49-F238E27FC236}">
                    <a16:creationId xmlns:a16="http://schemas.microsoft.com/office/drawing/2014/main" id="{A727BA0D-0CA8-1B4E-80AB-285BBC1D7D30}"/>
                  </a:ext>
                </a:extLst>
              </p:cNvPr>
              <p:cNvSpPr/>
              <p:nvPr/>
            </p:nvSpPr>
            <p:spPr>
              <a:xfrm>
                <a:off x="5829435" y="3613876"/>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0" name="Straight Arrow Connector 199">
                <a:extLst>
                  <a:ext uri="{FF2B5EF4-FFF2-40B4-BE49-F238E27FC236}">
                    <a16:creationId xmlns:a16="http://schemas.microsoft.com/office/drawing/2014/main" id="{00022342-668F-334F-8163-D6A2193A21DC}"/>
                  </a:ext>
                </a:extLst>
              </p:cNvPr>
              <p:cNvCxnSpPr>
                <a:cxnSpLocks/>
                <a:endCxn id="202" idx="1"/>
              </p:cNvCxnSpPr>
              <p:nvPr/>
            </p:nvCxnSpPr>
            <p:spPr>
              <a:xfrm flipH="1">
                <a:off x="6392350"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C648ED6F-CB74-F549-BC21-806F3E80EC4B}"/>
                  </a:ext>
                </a:extLst>
              </p:cNvPr>
              <p:cNvCxnSpPr>
                <a:cxnSpLocks/>
                <a:endCxn id="202" idx="3"/>
              </p:cNvCxnSpPr>
              <p:nvPr/>
            </p:nvCxnSpPr>
            <p:spPr>
              <a:xfrm>
                <a:off x="6580955"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D19547CB-01A0-BB4F-A9F0-2EDAA25C378E}"/>
                  </a:ext>
                </a:extLst>
              </p:cNvPr>
              <p:cNvSpPr txBox="1"/>
              <p:nvPr/>
            </p:nvSpPr>
            <p:spPr>
              <a:xfrm>
                <a:off x="6392350" y="3660769"/>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sp>
            <p:nvSpPr>
              <p:cNvPr id="203" name="Freeform 202">
                <a:extLst>
                  <a:ext uri="{FF2B5EF4-FFF2-40B4-BE49-F238E27FC236}">
                    <a16:creationId xmlns:a16="http://schemas.microsoft.com/office/drawing/2014/main" id="{90BE85B7-1A5A-254C-810D-F18D8AF882CC}"/>
                  </a:ext>
                </a:extLst>
              </p:cNvPr>
              <p:cNvSpPr/>
              <p:nvPr/>
            </p:nvSpPr>
            <p:spPr>
              <a:xfrm>
                <a:off x="6490168" y="3619763"/>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4" name="Straight Arrow Connector 203">
                <a:extLst>
                  <a:ext uri="{FF2B5EF4-FFF2-40B4-BE49-F238E27FC236}">
                    <a16:creationId xmlns:a16="http://schemas.microsoft.com/office/drawing/2014/main" id="{7F02B049-92B6-7E4B-9685-2BF84E5C8D70}"/>
                  </a:ext>
                </a:extLst>
              </p:cNvPr>
              <p:cNvCxnSpPr>
                <a:cxnSpLocks/>
                <a:endCxn id="206" idx="1"/>
              </p:cNvCxnSpPr>
              <p:nvPr/>
            </p:nvCxnSpPr>
            <p:spPr>
              <a:xfrm flipH="1">
                <a:off x="7130463"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CF8AE39-6F24-1542-B556-BD0829913B07}"/>
                  </a:ext>
                </a:extLst>
              </p:cNvPr>
              <p:cNvCxnSpPr>
                <a:cxnSpLocks/>
                <a:endCxn id="206" idx="3"/>
              </p:cNvCxnSpPr>
              <p:nvPr/>
            </p:nvCxnSpPr>
            <p:spPr>
              <a:xfrm>
                <a:off x="7319068"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A64961B7-1B46-EA4C-AC82-FD666B0A3C5D}"/>
                  </a:ext>
                </a:extLst>
              </p:cNvPr>
              <p:cNvSpPr txBox="1"/>
              <p:nvPr/>
            </p:nvSpPr>
            <p:spPr>
              <a:xfrm>
                <a:off x="7130463" y="3660769"/>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sp>
            <p:nvSpPr>
              <p:cNvPr id="207" name="Freeform 206">
                <a:extLst>
                  <a:ext uri="{FF2B5EF4-FFF2-40B4-BE49-F238E27FC236}">
                    <a16:creationId xmlns:a16="http://schemas.microsoft.com/office/drawing/2014/main" id="{ED7DD39D-2771-7D44-A6E6-126048F8E382}"/>
                  </a:ext>
                </a:extLst>
              </p:cNvPr>
              <p:cNvSpPr/>
              <p:nvPr/>
            </p:nvSpPr>
            <p:spPr>
              <a:xfrm>
                <a:off x="7228282" y="3618338"/>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8" name="Straight Arrow Connector 207">
                <a:extLst>
                  <a:ext uri="{FF2B5EF4-FFF2-40B4-BE49-F238E27FC236}">
                    <a16:creationId xmlns:a16="http://schemas.microsoft.com/office/drawing/2014/main" id="{87F27C98-DDBB-E94D-8189-A086DDEC6147}"/>
                  </a:ext>
                </a:extLst>
              </p:cNvPr>
              <p:cNvCxnSpPr>
                <a:cxnSpLocks/>
                <a:endCxn id="210" idx="1"/>
              </p:cNvCxnSpPr>
              <p:nvPr/>
            </p:nvCxnSpPr>
            <p:spPr>
              <a:xfrm flipH="1">
                <a:off x="4244587" y="4309356"/>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B0C76D9-7413-3949-9126-03927B1EB503}"/>
                  </a:ext>
                </a:extLst>
              </p:cNvPr>
              <p:cNvCxnSpPr>
                <a:cxnSpLocks/>
                <a:endCxn id="210" idx="3"/>
              </p:cNvCxnSpPr>
              <p:nvPr/>
            </p:nvCxnSpPr>
            <p:spPr>
              <a:xfrm>
                <a:off x="4433192" y="4309356"/>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FE34A32A-D27A-7446-AFDA-C1CB602D7AD4}"/>
                  </a:ext>
                </a:extLst>
              </p:cNvPr>
              <p:cNvSpPr txBox="1"/>
              <p:nvPr/>
            </p:nvSpPr>
            <p:spPr>
              <a:xfrm>
                <a:off x="4244587" y="4521294"/>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sp>
            <p:nvSpPr>
              <p:cNvPr id="211" name="Freeform 210">
                <a:extLst>
                  <a:ext uri="{FF2B5EF4-FFF2-40B4-BE49-F238E27FC236}">
                    <a16:creationId xmlns:a16="http://schemas.microsoft.com/office/drawing/2014/main" id="{1855715E-49AD-5649-8032-A50E2671D4CF}"/>
                  </a:ext>
                </a:extLst>
              </p:cNvPr>
              <p:cNvSpPr/>
              <p:nvPr/>
            </p:nvSpPr>
            <p:spPr>
              <a:xfrm>
                <a:off x="4351374" y="445267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2" name="Straight Arrow Connector 211">
                <a:extLst>
                  <a:ext uri="{FF2B5EF4-FFF2-40B4-BE49-F238E27FC236}">
                    <a16:creationId xmlns:a16="http://schemas.microsoft.com/office/drawing/2014/main" id="{86391455-958C-8848-BB13-4DBFD90D20D6}"/>
                  </a:ext>
                </a:extLst>
              </p:cNvPr>
              <p:cNvCxnSpPr>
                <a:cxnSpLocks/>
                <a:stCxn id="214" idx="0"/>
                <a:endCxn id="214" idx="1"/>
              </p:cNvCxnSpPr>
              <p:nvPr/>
            </p:nvCxnSpPr>
            <p:spPr>
              <a:xfrm flipH="1">
                <a:off x="6568332"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FDDFA65-B81E-B447-B1C5-108759E651B9}"/>
                  </a:ext>
                </a:extLst>
              </p:cNvPr>
              <p:cNvCxnSpPr>
                <a:cxnSpLocks/>
                <a:stCxn id="214" idx="0"/>
                <a:endCxn id="214" idx="3"/>
              </p:cNvCxnSpPr>
              <p:nvPr/>
            </p:nvCxnSpPr>
            <p:spPr>
              <a:xfrm>
                <a:off x="6740014"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287E665A-DC95-B14B-9143-A5FE2D1E65C3}"/>
                  </a:ext>
                </a:extLst>
              </p:cNvPr>
              <p:cNvSpPr txBox="1"/>
              <p:nvPr/>
            </p:nvSpPr>
            <p:spPr>
              <a:xfrm>
                <a:off x="6568332" y="4309356"/>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sp>
            <p:nvSpPr>
              <p:cNvPr id="215" name="Freeform 214">
                <a:extLst>
                  <a:ext uri="{FF2B5EF4-FFF2-40B4-BE49-F238E27FC236}">
                    <a16:creationId xmlns:a16="http://schemas.microsoft.com/office/drawing/2014/main" id="{EF886048-5D0A-8949-BD38-C1FE4049CAEA}"/>
                  </a:ext>
                </a:extLst>
              </p:cNvPr>
              <p:cNvSpPr/>
              <p:nvPr/>
            </p:nvSpPr>
            <p:spPr>
              <a:xfrm>
                <a:off x="6638156" y="438695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6" name="Straight Arrow Connector 215">
                <a:extLst>
                  <a:ext uri="{FF2B5EF4-FFF2-40B4-BE49-F238E27FC236}">
                    <a16:creationId xmlns:a16="http://schemas.microsoft.com/office/drawing/2014/main" id="{1C09557A-FE66-0B44-AA23-28B7BEAC5172}"/>
                  </a:ext>
                </a:extLst>
              </p:cNvPr>
              <p:cNvCxnSpPr>
                <a:cxnSpLocks/>
                <a:stCxn id="166" idx="2"/>
                <a:endCxn id="218" idx="1"/>
              </p:cNvCxnSpPr>
              <p:nvPr/>
            </p:nvCxnSpPr>
            <p:spPr>
              <a:xfrm flipH="1">
                <a:off x="7082545" y="4305276"/>
                <a:ext cx="201056"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31A8B4A-9F7E-444D-A704-B31C41FFFF3F}"/>
                  </a:ext>
                </a:extLst>
              </p:cNvPr>
              <p:cNvCxnSpPr>
                <a:cxnSpLocks/>
                <a:stCxn id="166" idx="2"/>
                <a:endCxn id="218" idx="3"/>
              </p:cNvCxnSpPr>
              <p:nvPr/>
            </p:nvCxnSpPr>
            <p:spPr>
              <a:xfrm>
                <a:off x="7283601" y="4305276"/>
                <a:ext cx="142308"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5881F39A-34EA-FA4F-842B-29B3C630F2F3}"/>
                  </a:ext>
                </a:extLst>
              </p:cNvPr>
              <p:cNvSpPr txBox="1"/>
              <p:nvPr/>
            </p:nvSpPr>
            <p:spPr>
              <a:xfrm>
                <a:off x="7082545" y="4494670"/>
                <a:ext cx="343364" cy="276999"/>
              </a:xfrm>
              <a:prstGeom prst="rect">
                <a:avLst/>
              </a:prstGeom>
              <a:noFill/>
            </p:spPr>
            <p:txBody>
              <a:bodyPr wrap="square" lIns="36000" tIns="0" rIns="0" bIns="0" rtlCol="0">
                <a:spAutoFit/>
              </a:bodyPr>
              <a:lstStyle/>
              <a:p>
                <a:pPr algn="ctr"/>
                <a:r>
                  <a:rPr lang="en-GB" dirty="0">
                    <a:solidFill>
                      <a:schemeClr val="accent5"/>
                    </a:solidFill>
                    <a:latin typeface="Helvetica" pitchFamily="2" charset="0"/>
                  </a:rPr>
                  <a:t>…</a:t>
                </a:r>
              </a:p>
            </p:txBody>
          </p:sp>
          <p:sp>
            <p:nvSpPr>
              <p:cNvPr id="219" name="Freeform 218">
                <a:extLst>
                  <a:ext uri="{FF2B5EF4-FFF2-40B4-BE49-F238E27FC236}">
                    <a16:creationId xmlns:a16="http://schemas.microsoft.com/office/drawing/2014/main" id="{6B69EA1A-68FF-424F-A2D2-8882740AC53E}"/>
                  </a:ext>
                </a:extLst>
              </p:cNvPr>
              <p:cNvSpPr/>
              <p:nvPr/>
            </p:nvSpPr>
            <p:spPr>
              <a:xfrm>
                <a:off x="7181458" y="4457725"/>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0" name="Freeform 219">
                <a:extLst>
                  <a:ext uri="{FF2B5EF4-FFF2-40B4-BE49-F238E27FC236}">
                    <a16:creationId xmlns:a16="http://schemas.microsoft.com/office/drawing/2014/main" id="{7C965661-9754-9E47-9B73-48B9F5640AC2}"/>
                  </a:ext>
                </a:extLst>
              </p:cNvPr>
              <p:cNvSpPr/>
              <p:nvPr/>
            </p:nvSpPr>
            <p:spPr>
              <a:xfrm>
                <a:off x="5561266" y="2002463"/>
                <a:ext cx="750136" cy="76656"/>
              </a:xfrm>
              <a:custGeom>
                <a:avLst/>
                <a:gdLst>
                  <a:gd name="connsiteX0" fmla="*/ 0 w 750136"/>
                  <a:gd name="connsiteY0" fmla="*/ 0 h 76656"/>
                  <a:gd name="connsiteX1" fmla="*/ 383281 w 750136"/>
                  <a:gd name="connsiteY1" fmla="*/ 76656 h 76656"/>
                  <a:gd name="connsiteX2" fmla="*/ 750136 w 750136"/>
                  <a:gd name="connsiteY2" fmla="*/ 0 h 76656"/>
                </a:gdLst>
                <a:ahLst/>
                <a:cxnLst>
                  <a:cxn ang="0">
                    <a:pos x="connsiteX0" y="connsiteY0"/>
                  </a:cxn>
                  <a:cxn ang="0">
                    <a:pos x="connsiteX1" y="connsiteY1"/>
                  </a:cxn>
                  <a:cxn ang="0">
                    <a:pos x="connsiteX2" y="connsiteY2"/>
                  </a:cxn>
                </a:cxnLst>
                <a:rect l="l" t="t" r="r" b="b"/>
                <a:pathLst>
                  <a:path w="750136" h="76656">
                    <a:moveTo>
                      <a:pt x="0" y="0"/>
                    </a:moveTo>
                    <a:cubicBezTo>
                      <a:pt x="129129" y="38328"/>
                      <a:pt x="258258" y="76656"/>
                      <a:pt x="383281" y="76656"/>
                    </a:cubicBezTo>
                    <a:cubicBezTo>
                      <a:pt x="508304" y="76656"/>
                      <a:pt x="629220" y="38328"/>
                      <a:pt x="750136"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1" name="Freeform 220">
                <a:extLst>
                  <a:ext uri="{FF2B5EF4-FFF2-40B4-BE49-F238E27FC236}">
                    <a16:creationId xmlns:a16="http://schemas.microsoft.com/office/drawing/2014/main" id="{46FB9C11-52B6-584A-8C15-679C53A1857B}"/>
                  </a:ext>
                </a:extLst>
              </p:cNvPr>
              <p:cNvSpPr/>
              <p:nvPr/>
            </p:nvSpPr>
            <p:spPr>
              <a:xfrm>
                <a:off x="5160305" y="4597788"/>
                <a:ext cx="1489322" cy="240918"/>
              </a:xfrm>
              <a:custGeom>
                <a:avLst/>
                <a:gdLst>
                  <a:gd name="connsiteX0" fmla="*/ 0 w 1489322"/>
                  <a:gd name="connsiteY0" fmla="*/ 0 h 240918"/>
                  <a:gd name="connsiteX1" fmla="*/ 251870 w 1489322"/>
                  <a:gd name="connsiteY1" fmla="*/ 142361 h 240918"/>
                  <a:gd name="connsiteX2" fmla="*/ 547545 w 1489322"/>
                  <a:gd name="connsiteY2" fmla="*/ 229968 h 240918"/>
                  <a:gd name="connsiteX3" fmla="*/ 996531 w 1489322"/>
                  <a:gd name="connsiteY3" fmla="*/ 229968 h 240918"/>
                  <a:gd name="connsiteX4" fmla="*/ 1325058 w 1489322"/>
                  <a:gd name="connsiteY4" fmla="*/ 142361 h 240918"/>
                  <a:gd name="connsiteX5" fmla="*/ 1489322 w 1489322"/>
                  <a:gd name="connsiteY5" fmla="*/ 49279 h 24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322" h="240918">
                    <a:moveTo>
                      <a:pt x="0" y="0"/>
                    </a:moveTo>
                    <a:cubicBezTo>
                      <a:pt x="80306" y="52016"/>
                      <a:pt x="160613" y="104033"/>
                      <a:pt x="251870" y="142361"/>
                    </a:cubicBezTo>
                    <a:cubicBezTo>
                      <a:pt x="343127" y="180689"/>
                      <a:pt x="423435" y="215367"/>
                      <a:pt x="547545" y="229968"/>
                    </a:cubicBezTo>
                    <a:cubicBezTo>
                      <a:pt x="671655" y="244569"/>
                      <a:pt x="866946" y="244569"/>
                      <a:pt x="996531" y="229968"/>
                    </a:cubicBezTo>
                    <a:cubicBezTo>
                      <a:pt x="1126116" y="215367"/>
                      <a:pt x="1242926" y="172476"/>
                      <a:pt x="1325058" y="142361"/>
                    </a:cubicBezTo>
                    <a:cubicBezTo>
                      <a:pt x="1407190" y="112246"/>
                      <a:pt x="1448256" y="80762"/>
                      <a:pt x="1489322" y="49279"/>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22" name="Straight Arrow Connector 221">
                <a:extLst>
                  <a:ext uri="{FF2B5EF4-FFF2-40B4-BE49-F238E27FC236}">
                    <a16:creationId xmlns:a16="http://schemas.microsoft.com/office/drawing/2014/main" id="{6C280AB9-85BB-5147-A00B-B421E5D2E534}"/>
                  </a:ext>
                </a:extLst>
              </p:cNvPr>
              <p:cNvCxnSpPr>
                <a:cxnSpLocks/>
                <a:stCxn id="157" idx="2"/>
                <a:endCxn id="155" idx="0"/>
              </p:cNvCxnSpPr>
              <p:nvPr/>
            </p:nvCxnSpPr>
            <p:spPr>
              <a:xfrm flipH="1">
                <a:off x="5943226" y="2461728"/>
                <a:ext cx="35817" cy="389326"/>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1AA4E968-487A-DF4B-B2BD-DBF05F201962}"/>
                    </a:ext>
                  </a:extLst>
                </p:cNvPr>
                <p:cNvSpPr txBox="1"/>
                <p:nvPr/>
              </p:nvSpPr>
              <p:spPr>
                <a:xfrm>
                  <a:off x="5072880" y="293784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1</m:t>
                            </m:r>
                          </m:sub>
                        </m:sSub>
                      </m:oMath>
                    </m:oMathPara>
                  </a14:m>
                  <a:endParaRPr lang="de-DE" sz="1400" dirty="0">
                    <a:latin typeface="Helvetica" pitchFamily="2" charset="0"/>
                  </a:endParaRPr>
                </a:p>
              </p:txBody>
            </p:sp>
          </mc:Choice>
          <mc:Fallback xmlns="">
            <p:sp>
              <p:nvSpPr>
                <p:cNvPr id="150" name="TextBox 149">
                  <a:extLst>
                    <a:ext uri="{FF2B5EF4-FFF2-40B4-BE49-F238E27FC236}">
                      <a16:creationId xmlns:a16="http://schemas.microsoft.com/office/drawing/2014/main" id="{1AA4E968-487A-DF4B-B2BD-DBF05F201962}"/>
                    </a:ext>
                  </a:extLst>
                </p:cNvPr>
                <p:cNvSpPr txBox="1">
                  <a:spLocks noRot="1" noChangeAspect="1" noMove="1" noResize="1" noEditPoints="1" noAdjustHandles="1" noChangeArrowheads="1" noChangeShapeType="1" noTextEdit="1"/>
                </p:cNvSpPr>
                <p:nvPr/>
              </p:nvSpPr>
              <p:spPr>
                <a:xfrm>
                  <a:off x="5072880" y="2937849"/>
                  <a:ext cx="324000" cy="216000"/>
                </a:xfrm>
                <a:prstGeom prst="rect">
                  <a:avLst/>
                </a:prstGeom>
                <a:blipFill>
                  <a:blip r:embed="rId4"/>
                  <a:stretch>
                    <a:fillRect b="-111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6DC2C076-B0C0-9649-8031-563C27749557}"/>
                    </a:ext>
                  </a:extLst>
                </p:cNvPr>
                <p:cNvSpPr txBox="1"/>
                <p:nvPr/>
              </p:nvSpPr>
              <p:spPr>
                <a:xfrm>
                  <a:off x="575558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2</m:t>
                            </m:r>
                          </m:sub>
                        </m:sSub>
                      </m:oMath>
                    </m:oMathPara>
                  </a14:m>
                  <a:endParaRPr lang="de-DE" sz="1400" dirty="0">
                    <a:latin typeface="Helvetica" pitchFamily="2" charset="0"/>
                  </a:endParaRPr>
                </a:p>
              </p:txBody>
            </p:sp>
          </mc:Choice>
          <mc:Fallback xmlns="">
            <p:sp>
              <p:nvSpPr>
                <p:cNvPr id="151" name="TextBox 150">
                  <a:extLst>
                    <a:ext uri="{FF2B5EF4-FFF2-40B4-BE49-F238E27FC236}">
                      <a16:creationId xmlns:a16="http://schemas.microsoft.com/office/drawing/2014/main" id="{6DC2C076-B0C0-9649-8031-563C27749557}"/>
                    </a:ext>
                  </a:extLst>
                </p:cNvPr>
                <p:cNvSpPr txBox="1">
                  <a:spLocks noRot="1" noChangeAspect="1" noMove="1" noResize="1" noEditPoints="1" noAdjustHandles="1" noChangeArrowheads="1" noChangeShapeType="1" noTextEdit="1"/>
                </p:cNvSpPr>
                <p:nvPr/>
              </p:nvSpPr>
              <p:spPr>
                <a:xfrm>
                  <a:off x="5755587" y="2942357"/>
                  <a:ext cx="324000" cy="216000"/>
                </a:xfrm>
                <a:prstGeom prst="rect">
                  <a:avLst/>
                </a:prstGeom>
                <a:blipFill>
                  <a:blip r:embed="rId5"/>
                  <a:stretch>
                    <a:fillRect b="-1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B28D3847-1FED-6549-BF84-9373A8FF3539}"/>
                    </a:ext>
                  </a:extLst>
                </p:cNvPr>
                <p:cNvSpPr txBox="1"/>
                <p:nvPr/>
              </p:nvSpPr>
              <p:spPr>
                <a:xfrm>
                  <a:off x="639787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3</m:t>
                            </m:r>
                          </m:sub>
                        </m:sSub>
                      </m:oMath>
                    </m:oMathPara>
                  </a14:m>
                  <a:endParaRPr lang="de-DE" sz="1400" dirty="0">
                    <a:latin typeface="Helvetica" pitchFamily="2" charset="0"/>
                  </a:endParaRPr>
                </a:p>
              </p:txBody>
            </p:sp>
          </mc:Choice>
          <mc:Fallback xmlns="">
            <p:sp>
              <p:nvSpPr>
                <p:cNvPr id="152" name="TextBox 151">
                  <a:extLst>
                    <a:ext uri="{FF2B5EF4-FFF2-40B4-BE49-F238E27FC236}">
                      <a16:creationId xmlns:a16="http://schemas.microsoft.com/office/drawing/2014/main" id="{B28D3847-1FED-6549-BF84-9373A8FF3539}"/>
                    </a:ext>
                  </a:extLst>
                </p:cNvPr>
                <p:cNvSpPr txBox="1">
                  <a:spLocks noRot="1" noChangeAspect="1" noMove="1" noResize="1" noEditPoints="1" noAdjustHandles="1" noChangeArrowheads="1" noChangeShapeType="1" noTextEdit="1"/>
                </p:cNvSpPr>
                <p:nvPr/>
              </p:nvSpPr>
              <p:spPr>
                <a:xfrm>
                  <a:off x="6397877" y="2942357"/>
                  <a:ext cx="324000" cy="216000"/>
                </a:xfrm>
                <a:prstGeom prst="rect">
                  <a:avLst/>
                </a:prstGeom>
                <a:blipFill>
                  <a:blip r:embed="rId6"/>
                  <a:stretch>
                    <a:fillRect b="-1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CEEE13AC-A828-DE4C-B284-9636152880B3}"/>
                    </a:ext>
                  </a:extLst>
                </p:cNvPr>
                <p:cNvSpPr txBox="1"/>
                <p:nvPr/>
              </p:nvSpPr>
              <p:spPr>
                <a:xfrm>
                  <a:off x="7081381" y="293480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4</m:t>
                            </m:r>
                          </m:sub>
                        </m:sSub>
                      </m:oMath>
                    </m:oMathPara>
                  </a14:m>
                  <a:endParaRPr lang="de-DE" sz="1400" dirty="0">
                    <a:latin typeface="Helvetica" pitchFamily="2" charset="0"/>
                  </a:endParaRPr>
                </a:p>
              </p:txBody>
            </p:sp>
          </mc:Choice>
          <mc:Fallback xmlns="">
            <p:sp>
              <p:nvSpPr>
                <p:cNvPr id="153" name="TextBox 152">
                  <a:extLst>
                    <a:ext uri="{FF2B5EF4-FFF2-40B4-BE49-F238E27FC236}">
                      <a16:creationId xmlns:a16="http://schemas.microsoft.com/office/drawing/2014/main" id="{CEEE13AC-A828-DE4C-B284-9636152880B3}"/>
                    </a:ext>
                  </a:extLst>
                </p:cNvPr>
                <p:cNvSpPr txBox="1">
                  <a:spLocks noRot="1" noChangeAspect="1" noMove="1" noResize="1" noEditPoints="1" noAdjustHandles="1" noChangeArrowheads="1" noChangeShapeType="1" noTextEdit="1"/>
                </p:cNvSpPr>
                <p:nvPr/>
              </p:nvSpPr>
              <p:spPr>
                <a:xfrm>
                  <a:off x="7081381" y="2934809"/>
                  <a:ext cx="324000" cy="216000"/>
                </a:xfrm>
                <a:prstGeom prst="rect">
                  <a:avLst/>
                </a:prstGeom>
                <a:blipFill>
                  <a:blip r:embed="rId7"/>
                  <a:stretch>
                    <a:fillRect b="-111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2FF253D5-08AE-C446-84AF-F390F0B1C9BD}"/>
                    </a:ext>
                  </a:extLst>
                </p:cNvPr>
                <p:cNvSpPr txBox="1"/>
                <p:nvPr/>
              </p:nvSpPr>
              <p:spPr>
                <a:xfrm>
                  <a:off x="7779422" y="293571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5</m:t>
                            </m:r>
                          </m:sub>
                        </m:sSub>
                      </m:oMath>
                    </m:oMathPara>
                  </a14:m>
                  <a:endParaRPr lang="de-DE" sz="1400" dirty="0">
                    <a:latin typeface="Helvetica" pitchFamily="2" charset="0"/>
                  </a:endParaRPr>
                </a:p>
              </p:txBody>
            </p:sp>
          </mc:Choice>
          <mc:Fallback xmlns="">
            <p:sp>
              <p:nvSpPr>
                <p:cNvPr id="154" name="TextBox 153">
                  <a:extLst>
                    <a:ext uri="{FF2B5EF4-FFF2-40B4-BE49-F238E27FC236}">
                      <a16:creationId xmlns:a16="http://schemas.microsoft.com/office/drawing/2014/main" id="{2FF253D5-08AE-C446-84AF-F390F0B1C9BD}"/>
                    </a:ext>
                  </a:extLst>
                </p:cNvPr>
                <p:cNvSpPr txBox="1">
                  <a:spLocks noRot="1" noChangeAspect="1" noMove="1" noResize="1" noEditPoints="1" noAdjustHandles="1" noChangeArrowheads="1" noChangeShapeType="1" noTextEdit="1"/>
                </p:cNvSpPr>
                <p:nvPr/>
              </p:nvSpPr>
              <p:spPr>
                <a:xfrm>
                  <a:off x="7779422" y="2935717"/>
                  <a:ext cx="324000" cy="216000"/>
                </a:xfrm>
                <a:prstGeom prst="rect">
                  <a:avLst/>
                </a:prstGeom>
                <a:blipFill>
                  <a:blip r:embed="rId8"/>
                  <a:stretch>
                    <a:fillRect b="-16667"/>
                  </a:stretch>
                </a:blipFill>
              </p:spPr>
              <p:txBody>
                <a:bodyPr/>
                <a:lstStyle/>
                <a:p>
                  <a:r>
                    <a:rPr lang="en-DE">
                      <a:noFill/>
                    </a:rPr>
                    <a:t> </a:t>
                  </a:r>
                </a:p>
              </p:txBody>
            </p:sp>
          </mc:Fallback>
        </mc:AlternateContent>
      </p:grpSp>
      <p:sp>
        <p:nvSpPr>
          <p:cNvPr id="7" name="Date Placeholder 6">
            <a:extLst>
              <a:ext uri="{FF2B5EF4-FFF2-40B4-BE49-F238E27FC236}">
                <a16:creationId xmlns:a16="http://schemas.microsoft.com/office/drawing/2014/main" id="{5B84FDBA-82FC-F017-EFAA-8AC1B6F2A607}"/>
              </a:ext>
            </a:extLst>
          </p:cNvPr>
          <p:cNvSpPr>
            <a:spLocks noGrp="1"/>
          </p:cNvSpPr>
          <p:nvPr>
            <p:ph type="dt" sz="half" idx="13"/>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64123ACF-4F44-D519-19B7-21B2D7F39BB4}"/>
              </a:ext>
            </a:extLst>
          </p:cNvPr>
          <p:cNvSpPr>
            <a:spLocks noGrp="1"/>
          </p:cNvSpPr>
          <p:nvPr>
            <p:ph type="ftr" sz="quarter" idx="11"/>
          </p:nvPr>
        </p:nvSpPr>
        <p:spPr/>
        <p:txBody>
          <a:bodyPr/>
          <a:lstStyle/>
          <a:p>
            <a:pPr>
              <a:defRPr/>
            </a:pPr>
            <a:r>
              <a:rPr lang="de-DE" altLang="de-DE"/>
              <a:t>Marcel Gehrke</a:t>
            </a:r>
          </a:p>
        </p:txBody>
      </p:sp>
      <p:sp>
        <p:nvSpPr>
          <p:cNvPr id="11" name="Slide Number Placeholder 10">
            <a:extLst>
              <a:ext uri="{FF2B5EF4-FFF2-40B4-BE49-F238E27FC236}">
                <a16:creationId xmlns:a16="http://schemas.microsoft.com/office/drawing/2014/main" id="{1464E0CA-B258-DA4E-0761-09AF338C6918}"/>
              </a:ext>
            </a:extLst>
          </p:cNvPr>
          <p:cNvSpPr>
            <a:spLocks noGrp="1"/>
          </p:cNvSpPr>
          <p:nvPr>
            <p:ph type="sldNum" sz="quarter" idx="12"/>
          </p:nvPr>
        </p:nvSpPr>
        <p:spPr/>
        <p:txBody>
          <a:bodyPr/>
          <a:lstStyle/>
          <a:p>
            <a:fld id="{64B4E222-6F86-BD49-9814-DB2FFE58B7CC}" type="slidenum">
              <a:rPr lang="de-DE" altLang="de-DE" smtClean="0"/>
              <a:pPr/>
              <a:t>123</a:t>
            </a:fld>
            <a:endParaRPr lang="de-DE" altLang="de-DE"/>
          </a:p>
        </p:txBody>
      </p:sp>
    </p:spTree>
    <p:extLst>
      <p:ext uri="{BB962C8B-B14F-4D97-AF65-F5344CB8AC3E}">
        <p14:creationId xmlns:p14="http://schemas.microsoft.com/office/powerpoint/2010/main" val="93529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type="body" sz="quarter" idx="13"/>
              </p:nvPr>
            </p:nvSpPr>
            <p:spPr>
              <a:xfrm>
                <a:off x="623393" y="1332843"/>
                <a:ext cx="5496838" cy="4584266"/>
              </a:xfrm>
            </p:spPr>
            <p:txBody>
              <a:bodyPr>
                <a:normAutofit fontScale="92500" lnSpcReduction="10000"/>
              </a:bodyPr>
              <a:lstStyle/>
              <a:p>
                <a:r>
                  <a:rPr lang="en-GB" dirty="0"/>
                  <a:t>Lookahead is the planner</a:t>
                </a:r>
              </a:p>
              <a:p>
                <a:r>
                  <a:rPr lang="en-GB" dirty="0"/>
                  <a:t>Receding </a:t>
                </a:r>
                <a:r>
                  <a:rPr lang="en-GB" dirty="0">
                    <a:solidFill>
                      <a:schemeClr val="accent1"/>
                    </a:solidFill>
                  </a:rPr>
                  <a:t>horizon</a:t>
                </a:r>
                <a:r>
                  <a:rPr lang="en-GB" dirty="0"/>
                  <a:t>:</a:t>
                </a:r>
              </a:p>
              <a:p>
                <a:pPr lvl="1"/>
                <a:r>
                  <a:rPr lang="en-GB" dirty="0"/>
                  <a:t>Call Lookahead, obtain </a:t>
                </a:r>
                <a14:m>
                  <m:oMath xmlns:m="http://schemas.openxmlformats.org/officeDocument/2006/math">
                    <m:r>
                      <a:rPr lang="el-GR" i="1" dirty="0" smtClean="0">
                        <a:latin typeface="Cambria Math" panose="02040503050406030204" pitchFamily="18" charset="0"/>
                      </a:rPr>
                      <m:t>𝜋</m:t>
                    </m:r>
                  </m:oMath>
                </a14:m>
                <a:r>
                  <a:rPr lang="el-GR" dirty="0"/>
                  <a:t>, </a:t>
                </a:r>
                <a:r>
                  <a:rPr lang="en-GB" dirty="0"/>
                  <a:t>perform 1</a:t>
                </a:r>
                <a:r>
                  <a:rPr lang="en-GB" baseline="30000" dirty="0"/>
                  <a:t>st</a:t>
                </a:r>
                <a:r>
                  <a:rPr lang="en-GB" dirty="0"/>
                  <a:t> action, call Lookahead again …</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waiting for Lookahead to return</a:t>
                </a:r>
              </a:p>
              <a:p>
                <a:pPr lvl="1"/>
                <a:r>
                  <a:rPr lang="en-GB" dirty="0"/>
                  <a:t>What if </a:t>
                </a:r>
                <a14:m>
                  <m:oMath xmlns:m="http://schemas.openxmlformats.org/officeDocument/2006/math">
                    <m:r>
                      <a:rPr lang="el-GR" i="1" dirty="0" smtClean="0">
                        <a:latin typeface="Cambria Math" panose="02040503050406030204" pitchFamily="18" charset="0"/>
                      </a:rPr>
                      <m:t>𝜉</m:t>
                    </m:r>
                  </m:oMath>
                </a14:m>
                <a:r>
                  <a:rPr lang="el-GR" dirty="0"/>
                  <a:t> </a:t>
                </a:r>
                <a:r>
                  <a:rPr lang="en-GB" dirty="0"/>
                  <a:t>changes during the wait?</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type="body" sz="quarter" idx="13"/>
              </p:nvPr>
            </p:nvSpPr>
            <p:spPr>
              <a:xfrm>
                <a:off x="623393" y="1332843"/>
                <a:ext cx="5496838" cy="4584266"/>
              </a:xfrm>
              <a:blipFill>
                <a:blip r:embed="rId3"/>
                <a:stretch>
                  <a:fillRect l="-2535" t="-1657" r="-4378" b="-1657"/>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5B541794-8554-FF4B-8F44-B48E4E6F28BB}"/>
              </a:ext>
            </a:extLst>
          </p:cNvPr>
          <p:cNvGrpSpPr/>
          <p:nvPr/>
        </p:nvGrpSpPr>
        <p:grpSpPr>
          <a:xfrm>
            <a:off x="5595542" y="4419328"/>
            <a:ext cx="6236133" cy="1486586"/>
            <a:chOff x="602817" y="5043511"/>
            <a:chExt cx="6236133" cy="1486586"/>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602817" y="5883766"/>
              <a:ext cx="1710725" cy="646331"/>
            </a:xfrm>
            <a:prstGeom prst="rect">
              <a:avLst/>
            </a:prstGeom>
            <a:noFill/>
          </p:spPr>
          <p:txBody>
            <a:bodyPr wrap="none" rtlCol="0">
              <a:spAutoFit/>
            </a:bodyPr>
            <a:lstStyle/>
            <a:p>
              <a:r>
                <a:rPr lang="en-GB" dirty="0">
                  <a:solidFill>
                    <a:schemeClr val="accent1"/>
                  </a:solidFill>
                  <a:latin typeface="Helvetica" pitchFamily="2" charset="0"/>
                </a:rPr>
                <a:t>Planning stage</a:t>
              </a:r>
            </a:p>
            <a:p>
              <a:r>
                <a:rPr lang="en-GB" dirty="0">
                  <a:solidFill>
                    <a:srgbClr val="FFC000"/>
                  </a:solidFill>
                  <a:latin typeface="Helvetica" pitchFamily="2" charset="0"/>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6096000" y="1659359"/>
            <a:ext cx="5735675"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observed state 𝜉</a:t>
            </a:r>
            <a:r>
              <a:rPr lang="en-US" sz="1400" i="1" dirty="0">
                <a:latin typeface="Courier New" panose="02070309020205020404" pitchFamily="49" charset="0"/>
                <a:cs typeface="Courier New" panose="02070309020205020404" pitchFamily="49" charset="0"/>
              </a:rPr>
              <a:t> ⊭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869AB37-EF76-AE44-9BE5-84764941EB89}"/>
                  </a:ext>
                </a:extLst>
              </p:cNvPr>
              <p:cNvSpPr/>
              <p:nvPr/>
            </p:nvSpPr>
            <p:spPr>
              <a:xfrm>
                <a:off x="9170218" y="3404065"/>
                <a:ext cx="2661457"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Inputs:</a:t>
                </a:r>
              </a:p>
              <a:p>
                <a:pPr marL="285750" indent="-285750">
                  <a:buFont typeface="Arial" panose="020B0604020202020204" pitchFamily="34" charset="0"/>
                  <a:buChar char="•"/>
                </a:pPr>
                <a:r>
                  <a:rPr lang="en-US" dirty="0"/>
                  <a:t>Planning domain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a:p>
                <a:pPr marL="285750" indent="-285750">
                  <a:buFont typeface="Arial" panose="020B0604020202020204" pitchFamily="34" charset="0"/>
                  <a:buChar char="•"/>
                </a:pPr>
                <a:r>
                  <a:rPr lang="en-US" dirty="0"/>
                  <a:t>Goal description </a:t>
                </a:r>
                <a14:m>
                  <m:oMath xmlns:m="http://schemas.openxmlformats.org/officeDocument/2006/math">
                    <m:r>
                      <a:rPr lang="de-DE" i="1" dirty="0">
                        <a:latin typeface="Cambria Math" panose="02040503050406030204" pitchFamily="18" charset="0"/>
                      </a:rPr>
                      <m:t>𝑔</m:t>
                    </m:r>
                  </m:oMath>
                </a14:m>
                <a:endParaRPr lang="en-US" dirty="0"/>
              </a:p>
            </p:txBody>
          </p:sp>
        </mc:Choice>
        <mc:Fallback xmlns="">
          <p:sp>
            <p:nvSpPr>
              <p:cNvPr id="4" name="Rectangle 3">
                <a:extLst>
                  <a:ext uri="{FF2B5EF4-FFF2-40B4-BE49-F238E27FC236}">
                    <a16:creationId xmlns:a16="http://schemas.microsoft.com/office/drawing/2014/main" id="{8869AB37-EF76-AE44-9BE5-84764941EB89}"/>
                  </a:ext>
                </a:extLst>
              </p:cNvPr>
              <p:cNvSpPr>
                <a:spLocks noRot="1" noChangeAspect="1" noMove="1" noResize="1" noEditPoints="1" noAdjustHandles="1" noChangeArrowheads="1" noChangeShapeType="1" noTextEdit="1"/>
              </p:cNvSpPr>
              <p:nvPr/>
            </p:nvSpPr>
            <p:spPr>
              <a:xfrm>
                <a:off x="9170218" y="3404065"/>
                <a:ext cx="2661457" cy="923330"/>
              </a:xfrm>
              <a:prstGeom prst="rect">
                <a:avLst/>
              </a:prstGeom>
              <a:blipFill>
                <a:blip r:embed="rId4"/>
                <a:stretch>
                  <a:fillRect/>
                </a:stretch>
              </a:blipFill>
            </p:spPr>
            <p:txBody>
              <a:bodyPr/>
              <a:lstStyle/>
              <a:p>
                <a:r>
                  <a:rPr lang="en-DE">
                    <a:noFill/>
                  </a:rPr>
                  <a:t> </a:t>
                </a:r>
              </a:p>
            </p:txBody>
          </p:sp>
        </mc:Fallback>
      </mc:AlternateContent>
      <p:sp>
        <p:nvSpPr>
          <p:cNvPr id="23" name="Date Placeholder 22">
            <a:extLst>
              <a:ext uri="{FF2B5EF4-FFF2-40B4-BE49-F238E27FC236}">
                <a16:creationId xmlns:a16="http://schemas.microsoft.com/office/drawing/2014/main" id="{EAB09035-D30B-C7A5-2B6D-A97790F33BAB}"/>
              </a:ext>
            </a:extLst>
          </p:cNvPr>
          <p:cNvSpPr>
            <a:spLocks noGrp="1"/>
          </p:cNvSpPr>
          <p:nvPr>
            <p:ph type="dt" sz="half" idx="2"/>
          </p:nvPr>
        </p:nvSpPr>
        <p:spPr/>
        <p:txBody>
          <a:bodyPr/>
          <a:lstStyle/>
          <a:p>
            <a:pPr eaLnBrk="1" hangingPunct="1"/>
            <a:r>
              <a:rPr lang="de-DE"/>
              <a:t>Deterministic</a:t>
            </a:r>
            <a:endParaRPr lang="en-GB" dirty="0"/>
          </a:p>
        </p:txBody>
      </p:sp>
      <p:sp>
        <p:nvSpPr>
          <p:cNvPr id="24" name="Footer Placeholder 23">
            <a:extLst>
              <a:ext uri="{FF2B5EF4-FFF2-40B4-BE49-F238E27FC236}">
                <a16:creationId xmlns:a16="http://schemas.microsoft.com/office/drawing/2014/main" id="{6C95D75B-E837-99E0-C1E8-649A28A64E3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5" name="Slide Number Placeholder 24">
            <a:extLst>
              <a:ext uri="{FF2B5EF4-FFF2-40B4-BE49-F238E27FC236}">
                <a16:creationId xmlns:a16="http://schemas.microsoft.com/office/drawing/2014/main" id="{9F1A6873-A6D7-BC09-0DDB-95C4A90575F9}"/>
              </a:ext>
            </a:extLst>
          </p:cNvPr>
          <p:cNvSpPr>
            <a:spLocks noGrp="1"/>
          </p:cNvSpPr>
          <p:nvPr>
            <p:ph type="sldNum" sz="quarter" idx="11"/>
          </p:nvPr>
        </p:nvSpPr>
        <p:spPr/>
        <p:txBody>
          <a:bodyPr/>
          <a:lstStyle/>
          <a:p>
            <a:fld id="{EB1502E6-D9AE-3544-B6D5-378AAA0B915F}" type="slidenum">
              <a:rPr lang="de-DE" altLang="de-DE" smtClean="0"/>
              <a:pPr/>
              <a:t>124</a:t>
            </a:fld>
            <a:endParaRPr lang="de-DE" altLang="de-DE" dirty="0"/>
          </a:p>
        </p:txBody>
      </p:sp>
    </p:spTree>
    <p:extLst>
      <p:ext uri="{BB962C8B-B14F-4D97-AF65-F5344CB8AC3E}">
        <p14:creationId xmlns:p14="http://schemas.microsoft.com/office/powerpoint/2010/main" val="41649824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type="body" sz="quarter" idx="13"/>
              </p:nvPr>
            </p:nvSpPr>
            <p:spPr>
              <a:xfrm>
                <a:off x="623392" y="1332843"/>
                <a:ext cx="6070657" cy="4584266"/>
              </a:xfrm>
            </p:spPr>
            <p:txBody>
              <a:bodyPr>
                <a:normAutofit fontScale="92500" lnSpcReduction="20000"/>
              </a:bodyPr>
              <a:lstStyle/>
              <a:p>
                <a:r>
                  <a:rPr lang="en-GB" dirty="0"/>
                  <a:t>Call Lookahead, execute the plan as far as possible, don’t call Lookahead again unless necessary</a:t>
                </a:r>
              </a:p>
              <a:p>
                <a:r>
                  <a:rPr lang="en-GB" dirty="0"/>
                  <a:t>Simulate tests whether the plan will execute correctly</a:t>
                </a:r>
              </a:p>
              <a:p>
                <a:pPr lvl="1"/>
                <a:r>
                  <a:rPr lang="en-GB" dirty="0"/>
                  <a:t>Could just compute </a:t>
                </a:r>
                <a14:m>
                  <m:oMath xmlns:m="http://schemas.openxmlformats.org/officeDocument/2006/math">
                    <m:r>
                      <a:rPr lang="el-GR" i="1" dirty="0" smtClean="0">
                        <a:latin typeface="Cambria Math" panose="02040503050406030204" pitchFamily="18" charset="0"/>
                      </a:rPr>
                      <m:t>𝛾</m:t>
                    </m:r>
                    <m:d>
                      <m:dPr>
                        <m:ctrlPr>
                          <a:rPr lang="el-GR" i="1" dirty="0" smtClean="0">
                            <a:latin typeface="Cambria Math" panose="02040503050406030204" pitchFamily="18" charset="0"/>
                          </a:rPr>
                        </m:ctrlPr>
                      </m:dPr>
                      <m:e>
                        <m:r>
                          <a:rPr lang="en-GB" i="1" dirty="0">
                            <a:latin typeface="Cambria Math" panose="02040503050406030204" pitchFamily="18" charset="0"/>
                          </a:rPr>
                          <m:t>𝑠</m:t>
                        </m:r>
                        <m:r>
                          <a:rPr lang="en-GB" i="1" dirty="0">
                            <a:latin typeface="Cambria Math" panose="02040503050406030204" pitchFamily="18" charset="0"/>
                          </a:rPr>
                          <m:t>,</m:t>
                        </m:r>
                        <m:r>
                          <a:rPr lang="el-GR" i="1" dirty="0">
                            <a:latin typeface="Cambria Math" panose="02040503050406030204" pitchFamily="18" charset="0"/>
                          </a:rPr>
                          <m:t>𝜋</m:t>
                        </m:r>
                      </m:e>
                    </m:d>
                  </m:oMath>
                </a14:m>
                <a:r>
                  <a:rPr lang="el-GR" dirty="0"/>
                  <a:t>, </a:t>
                </a:r>
                <a:r>
                  <a:rPr lang="en-GB" dirty="0"/>
                  <a:t>or could do something more detailed </a:t>
                </a:r>
              </a:p>
              <a:p>
                <a:pPr lvl="2"/>
                <a:r>
                  <a:rPr lang="en-GB" dirty="0"/>
                  <a:t>Lower-level refinement, physics-based simulation</a:t>
                </a:r>
              </a:p>
              <a:p>
                <a:r>
                  <a:rPr lang="en-GB" dirty="0"/>
                  <a:t>Potential problems</a:t>
                </a:r>
              </a:p>
              <a:p>
                <a:pPr lvl="1"/>
                <a:r>
                  <a:rPr lang="en-GB" dirty="0"/>
                  <a:t>May might miss opportunities to </a:t>
                </a:r>
                <a:br>
                  <a:rPr lang="en-GB" dirty="0"/>
                </a:br>
                <a:r>
                  <a:rPr lang="en-GB" dirty="0"/>
                  <a:t>replace </a:t>
                </a:r>
                <a14:m>
                  <m:oMath xmlns:m="http://schemas.openxmlformats.org/officeDocument/2006/math">
                    <m:r>
                      <a:rPr lang="el-GR" i="1" dirty="0" smtClean="0">
                        <a:latin typeface="Cambria Math" panose="02040503050406030204" pitchFamily="18" charset="0"/>
                      </a:rPr>
                      <m:t>𝜋</m:t>
                    </m:r>
                  </m:oMath>
                </a14:m>
                <a:r>
                  <a:rPr lang="el-GR" dirty="0"/>
                  <a:t> </a:t>
                </a:r>
                <a:r>
                  <a:rPr lang="en-GB" dirty="0"/>
                  <a:t>with a better plan</a:t>
                </a:r>
              </a:p>
              <a:p>
                <a:pPr lvl="1"/>
                <a:r>
                  <a:rPr lang="en-GB" dirty="0"/>
                  <a:t>Without Simulate, may not detect </a:t>
                </a:r>
                <a:br>
                  <a:rPr lang="en-GB" dirty="0"/>
                </a:br>
                <a:r>
                  <a:rPr lang="en-GB" dirty="0"/>
                  <a:t>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type="body" sz="quarter" idx="13"/>
              </p:nvPr>
            </p:nvSpPr>
            <p:spPr>
              <a:xfrm>
                <a:off x="623392" y="1332843"/>
                <a:ext cx="6070657" cy="4584266"/>
              </a:xfrm>
              <a:blipFill>
                <a:blip r:embed="rId3"/>
                <a:stretch>
                  <a:fillRect l="-2292" t="-2210" r="-208"/>
                </a:stretch>
              </a:blipFill>
            </p:spPr>
            <p:txBody>
              <a:bodyPr/>
              <a:lstStyle/>
              <a:p>
                <a:r>
                  <a:rPr lang="en-DE">
                    <a:noFill/>
                  </a:rPr>
                  <a:t> </a:t>
                </a:r>
              </a:p>
            </p:txBody>
          </p:sp>
        </mc:Fallback>
      </mc:AlternateContent>
      <p:sp>
        <p:nvSpPr>
          <p:cNvPr id="22" name="Rectangle 21">
            <a:extLst>
              <a:ext uri="{FF2B5EF4-FFF2-40B4-BE49-F238E27FC236}">
                <a16:creationId xmlns:a16="http://schemas.microsoft.com/office/drawing/2014/main" id="{16E189B8-1F69-6B4F-8EFB-0AC809EE9E44}"/>
              </a:ext>
            </a:extLst>
          </p:cNvPr>
          <p:cNvSpPr/>
          <p:nvPr/>
        </p:nvSpPr>
        <p:spPr>
          <a:xfrm>
            <a:off x="6818214" y="1671082"/>
            <a:ext cx="5013461" cy="246221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Run-Lazy-Lookahead(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observed state 𝜉</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π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 ≠ failure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endParaRPr lang="en-GB" sz="1400" i="1" dirty="0">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307F6E1A-31F4-881C-A529-B74BBE591524}"/>
              </a:ext>
            </a:extLst>
          </p:cNvPr>
          <p:cNvGrpSpPr/>
          <p:nvPr/>
        </p:nvGrpSpPr>
        <p:grpSpPr>
          <a:xfrm>
            <a:off x="5595542" y="4419328"/>
            <a:ext cx="6236133" cy="1486586"/>
            <a:chOff x="602817" y="5043511"/>
            <a:chExt cx="6236133" cy="1486586"/>
          </a:xfrm>
        </p:grpSpPr>
        <p:sp>
          <p:nvSpPr>
            <p:cNvPr id="8" name="Triangle 7">
              <a:extLst>
                <a:ext uri="{FF2B5EF4-FFF2-40B4-BE49-F238E27FC236}">
                  <a16:creationId xmlns:a16="http://schemas.microsoft.com/office/drawing/2014/main" id="{09440626-41E3-7B6F-80C0-BDD6B488C0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788D0CC9-36E8-BCBC-BD54-ACC65ECA262F}"/>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96F9E493-61CC-F64F-D06D-B166232CFFD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3F54AF91-7A50-794F-E4BD-3B7CC176179C}"/>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F70931F7-A5F6-2605-01F5-15C31C8E9BB7}"/>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B8EB7B96-AAE0-DC0C-51EE-1EAE22560538}"/>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4D209292-7769-9A93-6481-81E3B3E6B1BF}"/>
                </a:ext>
              </a:extLst>
            </p:cNvPr>
            <p:cNvCxnSpPr>
              <a:cxnSpLocks/>
              <a:stCxn id="8" idx="0"/>
              <a:endCxn id="9"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5549FF-4270-3E7A-444D-4DBFDFCFEC03}"/>
                </a:ext>
              </a:extLst>
            </p:cNvPr>
            <p:cNvCxnSpPr>
              <a:cxnSpLocks/>
              <a:stCxn id="9" idx="0"/>
              <a:endCxn id="10"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AEA4EB-0C10-6A3F-1E84-6B480445FD3E}"/>
                </a:ext>
              </a:extLst>
            </p:cNvPr>
            <p:cNvCxnSpPr>
              <a:cxnSpLocks/>
              <a:stCxn id="10" idx="0"/>
              <a:endCxn id="11"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2F6A05-E87E-F6DD-829C-4686CB7F4B4A}"/>
                </a:ext>
              </a:extLst>
            </p:cNvPr>
            <p:cNvCxnSpPr>
              <a:cxnSpLocks/>
              <a:stCxn id="11" idx="0"/>
              <a:endCxn id="12"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62900-5EEC-A254-9339-9E7A6D3A58D7}"/>
                </a:ext>
              </a:extLst>
            </p:cNvPr>
            <p:cNvCxnSpPr>
              <a:cxnSpLocks/>
              <a:stCxn id="13"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EE8EB1-0886-05F5-8E17-1315DBEFAF5D}"/>
                </a:ext>
              </a:extLst>
            </p:cNvPr>
            <p:cNvCxnSpPr>
              <a:cxnSpLocks/>
              <a:endCxn id="13"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6AEC0C-A48C-B8B3-1748-4A703708F3D3}"/>
                </a:ext>
              </a:extLst>
            </p:cNvPr>
            <p:cNvSpPr txBox="1"/>
            <p:nvPr/>
          </p:nvSpPr>
          <p:spPr>
            <a:xfrm>
              <a:off x="602817" y="5883766"/>
              <a:ext cx="1710725" cy="646331"/>
            </a:xfrm>
            <a:prstGeom prst="rect">
              <a:avLst/>
            </a:prstGeom>
            <a:noFill/>
          </p:spPr>
          <p:txBody>
            <a:bodyPr wrap="none" rtlCol="0">
              <a:spAutoFit/>
            </a:bodyPr>
            <a:lstStyle/>
            <a:p>
              <a:r>
                <a:rPr lang="en-GB" dirty="0">
                  <a:solidFill>
                    <a:schemeClr val="accent1"/>
                  </a:solidFill>
                  <a:latin typeface="Helvetica" pitchFamily="2" charset="0"/>
                </a:rPr>
                <a:t>Planning stage</a:t>
              </a:r>
            </a:p>
            <a:p>
              <a:r>
                <a:rPr lang="en-GB" dirty="0">
                  <a:solidFill>
                    <a:srgbClr val="FFC000"/>
                  </a:solidFill>
                  <a:latin typeface="Helvetica" pitchFamily="2" charset="0"/>
                </a:rPr>
                <a:t>Acting stage</a:t>
              </a:r>
            </a:p>
          </p:txBody>
        </p:sp>
      </p:grpSp>
      <p:sp>
        <p:nvSpPr>
          <p:cNvPr id="21" name="Date Placeholder 20">
            <a:extLst>
              <a:ext uri="{FF2B5EF4-FFF2-40B4-BE49-F238E27FC236}">
                <a16:creationId xmlns:a16="http://schemas.microsoft.com/office/drawing/2014/main" id="{F837EBA8-B621-C204-8DBE-5BB0D944D79F}"/>
              </a:ext>
            </a:extLst>
          </p:cNvPr>
          <p:cNvSpPr>
            <a:spLocks noGrp="1"/>
          </p:cNvSpPr>
          <p:nvPr>
            <p:ph type="dt" sz="half" idx="2"/>
          </p:nvPr>
        </p:nvSpPr>
        <p:spPr/>
        <p:txBody>
          <a:bodyPr/>
          <a:lstStyle/>
          <a:p>
            <a:pPr eaLnBrk="1" hangingPunct="1"/>
            <a:r>
              <a:rPr lang="de-DE"/>
              <a:t>Deterministic</a:t>
            </a:r>
            <a:endParaRPr lang="en-GB" dirty="0"/>
          </a:p>
        </p:txBody>
      </p:sp>
      <p:sp>
        <p:nvSpPr>
          <p:cNvPr id="23" name="Footer Placeholder 22">
            <a:extLst>
              <a:ext uri="{FF2B5EF4-FFF2-40B4-BE49-F238E27FC236}">
                <a16:creationId xmlns:a16="http://schemas.microsoft.com/office/drawing/2014/main" id="{D32A0DEF-28A5-0F5A-C621-510F55A8C60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4" name="Slide Number Placeholder 23">
            <a:extLst>
              <a:ext uri="{FF2B5EF4-FFF2-40B4-BE49-F238E27FC236}">
                <a16:creationId xmlns:a16="http://schemas.microsoft.com/office/drawing/2014/main" id="{C586FAED-3A73-11E4-5675-34BA1AE6448C}"/>
              </a:ext>
            </a:extLst>
          </p:cNvPr>
          <p:cNvSpPr>
            <a:spLocks noGrp="1"/>
          </p:cNvSpPr>
          <p:nvPr>
            <p:ph type="sldNum" sz="quarter" idx="11"/>
          </p:nvPr>
        </p:nvSpPr>
        <p:spPr/>
        <p:txBody>
          <a:bodyPr/>
          <a:lstStyle/>
          <a:p>
            <a:fld id="{EB1502E6-D9AE-3544-B6D5-378AAA0B915F}" type="slidenum">
              <a:rPr lang="de-DE" altLang="de-DE" smtClean="0"/>
              <a:pPr/>
              <a:t>125</a:t>
            </a:fld>
            <a:endParaRPr lang="de-DE" altLang="de-DE" dirty="0"/>
          </a:p>
        </p:txBody>
      </p:sp>
    </p:spTree>
    <p:extLst>
      <p:ext uri="{BB962C8B-B14F-4D97-AF65-F5344CB8AC3E}">
        <p14:creationId xmlns:p14="http://schemas.microsoft.com/office/powerpoint/2010/main" val="8198892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type="body" sz="quarter" idx="13"/>
              </p:nvPr>
            </p:nvSpPr>
            <p:spPr>
              <a:xfrm>
                <a:off x="623393" y="1332843"/>
                <a:ext cx="5832648" cy="4584266"/>
              </a:xfrm>
            </p:spPr>
            <p:txBody>
              <a:bodyPr>
                <a:normAutofit/>
              </a:bodyPr>
              <a:lstStyle/>
              <a:p>
                <a:r>
                  <a:rPr lang="en-GB" dirty="0"/>
                  <a:t>May detect opportunities earlier than Run-Lazy-Lookahead</a:t>
                </a:r>
              </a:p>
              <a:p>
                <a:pPr lvl="1"/>
                <a:r>
                  <a:rPr lang="en-GB" dirty="0"/>
                  <a:t>But may miss some that Run-Lookahead would find </a:t>
                </a:r>
              </a:p>
              <a:p>
                <a:r>
                  <a:rPr lang="en-GB" dirty="0"/>
                  <a:t>Without Simulate, may fail to detect problems until it is too late</a:t>
                </a:r>
              </a:p>
              <a:p>
                <a:pPr lvl="1"/>
                <a:r>
                  <a:rPr lang="en-GB" dirty="0"/>
                  <a:t>Not as bad at this as Run-Lazy-Lookahead </a:t>
                </a:r>
              </a:p>
              <a:p>
                <a:pPr lvl="1"/>
                <a:r>
                  <a:rPr lang="en-GB" dirty="0"/>
                  <a:t>Possible work-around: restart Lookahead each time </a:t>
                </a:r>
                <a14:m>
                  <m:oMath xmlns:m="http://schemas.openxmlformats.org/officeDocument/2006/math">
                    <m:r>
                      <a:rPr lang="en-GB" i="1" dirty="0" smtClean="0">
                        <a:latin typeface="Cambria Math" panose="02040503050406030204" pitchFamily="18" charset="0"/>
                      </a:rPr>
                      <m:t>𝑠</m:t>
                    </m:r>
                  </m:oMath>
                </a14:m>
                <a:r>
                  <a:rPr lang="en-GB" dirty="0"/>
                  <a:t> changes</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type="body" sz="quarter" idx="13"/>
              </p:nvPr>
            </p:nvSpPr>
            <p:spPr>
              <a:xfrm>
                <a:off x="623393" y="1332843"/>
                <a:ext cx="5832648" cy="4584266"/>
              </a:xfrm>
              <a:blipFill>
                <a:blip r:embed="rId3"/>
                <a:stretch>
                  <a:fillRect l="-2603" t="-1105"/>
                </a:stretch>
              </a:blipFill>
            </p:spPr>
            <p:txBody>
              <a:bodyPr/>
              <a:lstStyle/>
              <a:p>
                <a:r>
                  <a:rPr lang="en-DE">
                    <a:noFill/>
                  </a:rPr>
                  <a:t> </a:t>
                </a:r>
              </a:p>
            </p:txBody>
          </p:sp>
        </mc:Fallback>
      </mc:AlternateContent>
      <p:sp>
        <p:nvSpPr>
          <p:cNvPr id="22" name="Rectangle 21">
            <a:extLst>
              <a:ext uri="{FF2B5EF4-FFF2-40B4-BE49-F238E27FC236}">
                <a16:creationId xmlns:a16="http://schemas.microsoft.com/office/drawing/2014/main" id="{16E189B8-1F69-6B4F-8EFB-0AC809EE9E44}"/>
              </a:ext>
            </a:extLst>
          </p:cNvPr>
          <p:cNvSpPr/>
          <p:nvPr/>
        </p:nvSpPr>
        <p:spPr>
          <a:xfrm>
            <a:off x="6713283" y="1666800"/>
            <a:ext cx="5118392" cy="397031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Run-Concurrent-Lookahead(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sz="1400" b="1" dirty="0">
                <a:latin typeface="Courier New" panose="02070309020205020404" pitchFamily="49" charset="0"/>
                <a:cs typeface="Courier New" panose="02070309020205020404" pitchFamily="49" charset="0"/>
              </a:rPr>
              <a:t>thread </a:t>
            </a:r>
            <a:r>
              <a:rPr lang="en-US" sz="1400"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thread</a:t>
            </a:r>
            <a:r>
              <a:rPr lang="en-US" sz="1400"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success</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 </a:t>
            </a:r>
            <a:r>
              <a:rPr lang="en-US" sz="1400" dirty="0">
                <a:latin typeface="Courier New" panose="02070309020205020404" pitchFamily="49" charset="0"/>
                <a:cs typeface="Courier New" panose="02070309020205020404" pitchFamily="49" charset="0"/>
              </a:rPr>
              <a:t>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endParaRPr lang="en-GB" sz="1400" i="1" dirty="0">
              <a:latin typeface="Courier New" panose="02070309020205020404" pitchFamily="49" charset="0"/>
              <a:cs typeface="Courier New" panose="02070309020205020404" pitchFamily="49" charset="0"/>
            </a:endParaRPr>
          </a:p>
        </p:txBody>
      </p:sp>
      <p:sp>
        <p:nvSpPr>
          <p:cNvPr id="7" name="Date Placeholder 6">
            <a:extLst>
              <a:ext uri="{FF2B5EF4-FFF2-40B4-BE49-F238E27FC236}">
                <a16:creationId xmlns:a16="http://schemas.microsoft.com/office/drawing/2014/main" id="{79E1882E-FC56-143C-B671-47EA2DC6A9AE}"/>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89553853-168D-8197-3B03-AFADC425D74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BD4E2F0B-8848-F853-0795-8E2C7B247BD2}"/>
              </a:ext>
            </a:extLst>
          </p:cNvPr>
          <p:cNvSpPr>
            <a:spLocks noGrp="1"/>
          </p:cNvSpPr>
          <p:nvPr>
            <p:ph type="sldNum" sz="quarter" idx="11"/>
          </p:nvPr>
        </p:nvSpPr>
        <p:spPr/>
        <p:txBody>
          <a:bodyPr/>
          <a:lstStyle/>
          <a:p>
            <a:fld id="{EB1502E6-D9AE-3544-B6D5-378AAA0B915F}" type="slidenum">
              <a:rPr lang="de-DE" altLang="de-DE" smtClean="0"/>
              <a:pPr/>
              <a:t>126</a:t>
            </a:fld>
            <a:endParaRPr lang="de-DE" altLang="de-DE" dirty="0"/>
          </a:p>
        </p:txBody>
      </p:sp>
    </p:spTree>
    <p:extLst>
      <p:ext uri="{BB962C8B-B14F-4D97-AF65-F5344CB8AC3E}">
        <p14:creationId xmlns:p14="http://schemas.microsoft.com/office/powerpoint/2010/main" val="12397464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do </a:t>
            </a:r>
            <a:r>
              <a:rPr lang="en-US" dirty="0" err="1"/>
              <a:t>Lookahead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7003441" cy="4584266"/>
              </a:xfrm>
            </p:spPr>
            <p:txBody>
              <a:bodyPr>
                <a:normAutofit fontScale="92500" lnSpcReduction="20000"/>
              </a:bodyPr>
              <a:lstStyle/>
              <a:p>
                <a:r>
                  <a:rPr lang="en-US" dirty="0" err="1">
                    <a:solidFill>
                      <a:schemeClr val="accent1"/>
                    </a:solidFill>
                  </a:rPr>
                  <a:t>Subgoaling</a:t>
                </a:r>
                <a:r>
                  <a:rPr lang="en-US" dirty="0"/>
                  <a:t>: Instead of planning for </a:t>
                </a:r>
                <a14:m>
                  <m:oMath xmlns:m="http://schemas.openxmlformats.org/officeDocument/2006/math">
                    <m:r>
                      <a:rPr lang="en-US" i="1" dirty="0" smtClean="0">
                        <a:latin typeface="Cambria Math" panose="02040503050406030204" pitchFamily="18" charset="0"/>
                      </a:rPr>
                      <m:t>𝑔</m:t>
                    </m:r>
                  </m:oMath>
                </a14:m>
                <a:r>
                  <a:rPr lang="en-US" dirty="0"/>
                  <a:t>, plan for a subgoal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endParaRPr lang="en-US" i="1" dirty="0"/>
              </a:p>
              <a:p>
                <a:pPr lvl="1"/>
                <a:r>
                  <a:rPr lang="en-US" dirty="0"/>
                  <a:t>Once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r>
                  <a:rPr lang="en-US" dirty="0"/>
                  <a:t> is achieved, plan for next subgoal</a:t>
                </a:r>
              </a:p>
              <a:p>
                <a:r>
                  <a:rPr lang="en-US" dirty="0">
                    <a:solidFill>
                      <a:schemeClr val="accent1"/>
                    </a:solidFill>
                  </a:rPr>
                  <a:t>Receding horizon</a:t>
                </a:r>
                <a:r>
                  <a:rPr lang="en-US" dirty="0">
                    <a:cs typeface="Times New Roman"/>
                  </a:rPr>
                  <a:t>: Return a plan that goes just part-way to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𝑔</m:t>
                        </m:r>
                      </m:e>
                      <m:sup>
                        <m:r>
                          <a:rPr lang="en-US" i="1" dirty="0">
                            <a:latin typeface="Cambria Math" panose="02040503050406030204" pitchFamily="18" charset="0"/>
                            <a:cs typeface="Times New Roman"/>
                          </a:rPr>
                          <m:t>′</m:t>
                        </m:r>
                      </m:sup>
                    </m:sSup>
                  </m:oMath>
                </a14:m>
                <a:endParaRPr lang="en-US" i="1" dirty="0">
                  <a:cs typeface="Times New Roman"/>
                </a:endParaRPr>
              </a:p>
              <a:p>
                <a:pPr lvl="1"/>
                <a:r>
                  <a:rPr lang="en-US" dirty="0">
                    <a:cs typeface="Times New Roman"/>
                  </a:rPr>
                  <a:t>E.g.,</a:t>
                </a:r>
                <a:r>
                  <a:rPr lang="en-US" i="1" dirty="0">
                    <a:cs typeface="Times New Roman"/>
                  </a:rPr>
                  <a:t> </a:t>
                </a:r>
                <a:r>
                  <a:rPr lang="en-US" dirty="0"/>
                  <a:t>cut off search when</a:t>
                </a:r>
              </a:p>
              <a:p>
                <a:pPr lvl="2"/>
                <a:r>
                  <a:rPr lang="en-US" dirty="0"/>
                  <a:t>Plan’s cost exceeds some value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𝑐</m:t>
                        </m:r>
                      </m:e>
                      <m:sub>
                        <m:r>
                          <a:rPr lang="de-DE" b="0" i="1" dirty="0" smtClean="0">
                            <a:latin typeface="Cambria Math" panose="02040503050406030204" pitchFamily="18" charset="0"/>
                          </a:rPr>
                          <m:t>𝑚𝑎𝑥</m:t>
                        </m:r>
                      </m:sub>
                    </m:sSub>
                  </m:oMath>
                </a14:m>
                <a:endParaRPr lang="en-US" dirty="0"/>
              </a:p>
              <a:p>
                <a:pPr lvl="2"/>
                <a:r>
                  <a:rPr lang="en-US" dirty="0"/>
                  <a:t>Plan’s length exceeds some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𝑙</m:t>
                        </m:r>
                      </m:e>
                      <m:sub>
                        <m:r>
                          <a:rPr lang="de-DE" i="1" dirty="0">
                            <a:latin typeface="Cambria Math" panose="02040503050406030204" pitchFamily="18" charset="0"/>
                          </a:rPr>
                          <m:t>𝑚𝑎𝑥</m:t>
                        </m:r>
                      </m:sub>
                    </m:sSub>
                  </m:oMath>
                </a14:m>
                <a:endParaRPr lang="en-US" dirty="0"/>
              </a:p>
              <a:p>
                <a:pPr lvl="2"/>
                <a:r>
                  <a:rPr lang="en-US" dirty="0"/>
                  <a:t>No time left</a:t>
                </a:r>
              </a:p>
              <a:p>
                <a:pPr lvl="1"/>
                <a:r>
                  <a:rPr lang="en-US" dirty="0"/>
                  <a:t>Horizon recedes on the actor’s successive calls to the planner</a:t>
                </a:r>
              </a:p>
              <a:p>
                <a:r>
                  <a:rPr lang="en-US" dirty="0">
                    <a:solidFill>
                      <a:schemeClr val="accent1"/>
                    </a:solidFill>
                  </a:rPr>
                  <a:t>Sampling</a:t>
                </a:r>
                <a:r>
                  <a:rPr lang="en-US" dirty="0"/>
                  <a:t>: Try a few (e.g., randomly chosen) depth-first rollouts, take the one that looks best</a:t>
                </a:r>
              </a:p>
              <a:p>
                <a:r>
                  <a:rPr lang="en-US" dirty="0"/>
                  <a:t>Can use combinations of these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7003441" cy="4584266"/>
              </a:xfrm>
              <a:blipFill>
                <a:blip r:embed="rId3"/>
                <a:stretch>
                  <a:fillRect l="-1989" t="-2210" r="-1447"/>
                </a:stretch>
              </a:blipFill>
            </p:spPr>
            <p:txBody>
              <a:bodyPr/>
              <a:lstStyle/>
              <a:p>
                <a:r>
                  <a:rPr lang="en-DE">
                    <a:noFill/>
                  </a:rPr>
                  <a:t> </a:t>
                </a:r>
              </a:p>
            </p:txBody>
          </p:sp>
        </mc:Fallback>
      </mc:AlternateContent>
      <p:grpSp>
        <p:nvGrpSpPr>
          <p:cNvPr id="4" name="Group 3">
            <a:extLst>
              <a:ext uri="{FF2B5EF4-FFF2-40B4-BE49-F238E27FC236}">
                <a16:creationId xmlns:a16="http://schemas.microsoft.com/office/drawing/2014/main" id="{3E1F0476-AAAC-6D40-833D-A395D4B8ABEB}"/>
              </a:ext>
            </a:extLst>
          </p:cNvPr>
          <p:cNvGrpSpPr/>
          <p:nvPr/>
        </p:nvGrpSpPr>
        <p:grpSpPr>
          <a:xfrm>
            <a:off x="7685994" y="883480"/>
            <a:ext cx="4140617" cy="1042293"/>
            <a:chOff x="4496072" y="1281929"/>
            <a:chExt cx="4140617" cy="1042293"/>
          </a:xfrm>
        </p:grpSpPr>
        <p:sp>
          <p:nvSpPr>
            <p:cNvPr id="25" name="Triangle 24">
              <a:extLst>
                <a:ext uri="{FF2B5EF4-FFF2-40B4-BE49-F238E27FC236}">
                  <a16:creationId xmlns:a16="http://schemas.microsoft.com/office/drawing/2014/main" id="{139E5BEB-A142-114F-A318-500F9F2B5074}"/>
                </a:ext>
              </a:extLst>
            </p:cNvPr>
            <p:cNvSpPr/>
            <p:nvPr/>
          </p:nvSpPr>
          <p:spPr>
            <a:xfrm rot="16200000">
              <a:off x="4770700"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E597A92-285A-5C48-8698-22A39BE98C52}"/>
                </a:ext>
              </a:extLst>
            </p:cNvPr>
            <p:cNvCxnSpPr>
              <a:cxnSpLocks/>
              <a:stCxn id="25" idx="0"/>
              <a:endCxn id="25" idx="3"/>
            </p:cNvCxnSpPr>
            <p:nvPr/>
          </p:nvCxnSpPr>
          <p:spPr>
            <a:xfrm>
              <a:off x="4496073" y="1912742"/>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14639219-A231-7643-83FF-93096339D257}"/>
                </a:ext>
              </a:extLst>
            </p:cNvPr>
            <p:cNvSpPr/>
            <p:nvPr/>
          </p:nvSpPr>
          <p:spPr>
            <a:xfrm rot="16200000">
              <a:off x="6166885"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F5D24E5-3D89-2B4F-A957-A9D5A986289D}"/>
                </a:ext>
              </a:extLst>
            </p:cNvPr>
            <p:cNvCxnSpPr>
              <a:cxnSpLocks/>
              <a:stCxn id="27" idx="0"/>
            </p:cNvCxnSpPr>
            <p:nvPr/>
          </p:nvCxnSpPr>
          <p:spPr>
            <a:xfrm flipV="1">
              <a:off x="5892258" y="1696042"/>
              <a:ext cx="1372215" cy="216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2DB4F4AD-1D26-1048-8C4B-BA08AE80A648}"/>
                </a:ext>
              </a:extLst>
            </p:cNvPr>
            <p:cNvSpPr/>
            <p:nvPr/>
          </p:nvSpPr>
          <p:spPr>
            <a:xfrm rot="16200000">
              <a:off x="7539101" y="100730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50EB1FBB-316A-1942-B142-1B3D46422E74}"/>
                </a:ext>
              </a:extLst>
            </p:cNvPr>
            <p:cNvCxnSpPr>
              <a:cxnSpLocks/>
              <a:stCxn id="30" idx="0"/>
            </p:cNvCxnSpPr>
            <p:nvPr/>
          </p:nvCxnSpPr>
          <p:spPr>
            <a:xfrm>
              <a:off x="7264474" y="1693409"/>
              <a:ext cx="1372215" cy="21933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BBBAC87-4B96-1C4F-B684-75FEFEF091BA}"/>
              </a:ext>
            </a:extLst>
          </p:cNvPr>
          <p:cNvGrpSpPr/>
          <p:nvPr/>
        </p:nvGrpSpPr>
        <p:grpSpPr>
          <a:xfrm>
            <a:off x="8604628" y="4784057"/>
            <a:ext cx="2615541" cy="1061605"/>
            <a:chOff x="4752477" y="5138221"/>
            <a:chExt cx="2615541" cy="1061605"/>
          </a:xfrm>
        </p:grpSpPr>
        <p:cxnSp>
          <p:nvCxnSpPr>
            <p:cNvPr id="22" name="Curved Connector 21">
              <a:extLst>
                <a:ext uri="{FF2B5EF4-FFF2-40B4-BE49-F238E27FC236}">
                  <a16:creationId xmlns:a16="http://schemas.microsoft.com/office/drawing/2014/main" id="{87D00DF5-FBF1-7C47-96A9-1C21B1FF4664}"/>
                </a:ext>
              </a:extLst>
            </p:cNvPr>
            <p:cNvCxnSpPr/>
            <p:nvPr/>
          </p:nvCxnSpPr>
          <p:spPr bwMode="auto">
            <a:xfrm flipV="1">
              <a:off x="4752477" y="5138221"/>
              <a:ext cx="2601483" cy="452891"/>
            </a:xfrm>
            <a:prstGeom prst="curvedConnector3">
              <a:avLst>
                <a:gd name="adj1" fmla="val 32051"/>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3" name="Curved Connector 22">
              <a:extLst>
                <a:ext uri="{FF2B5EF4-FFF2-40B4-BE49-F238E27FC236}">
                  <a16:creationId xmlns:a16="http://schemas.microsoft.com/office/drawing/2014/main" id="{06471B66-6C9A-844B-B49C-F9C90A9C439C}"/>
                </a:ext>
              </a:extLst>
            </p:cNvPr>
            <p:cNvCxnSpPr/>
            <p:nvPr/>
          </p:nvCxnSpPr>
          <p:spPr bwMode="auto">
            <a:xfrm flipH="1" flipV="1">
              <a:off x="4752477" y="5617081"/>
              <a:ext cx="2601483" cy="452891"/>
            </a:xfrm>
            <a:prstGeom prst="curvedConnector3">
              <a:avLst>
                <a:gd name="adj1" fmla="val 45906"/>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Curved Connector 28">
              <a:extLst>
                <a:ext uri="{FF2B5EF4-FFF2-40B4-BE49-F238E27FC236}">
                  <a16:creationId xmlns:a16="http://schemas.microsoft.com/office/drawing/2014/main" id="{7850D9DC-8B99-5A40-8AF1-66D4DF937D51}"/>
                </a:ext>
              </a:extLst>
            </p:cNvPr>
            <p:cNvCxnSpPr/>
            <p:nvPr/>
          </p:nvCxnSpPr>
          <p:spPr bwMode="auto">
            <a:xfrm flipV="1">
              <a:off x="4752477" y="5426869"/>
              <a:ext cx="2601483" cy="177835"/>
            </a:xfrm>
            <a:prstGeom prst="curvedConnector3">
              <a:avLst>
                <a:gd name="adj1" fmla="val 50000"/>
              </a:avLst>
            </a:prstGeom>
            <a:solidFill>
              <a:schemeClr val="accent1"/>
            </a:solidFill>
            <a:ln w="19050" cap="flat" cmpd="sng" algn="ctr">
              <a:solidFill>
                <a:srgbClr val="FFC000"/>
              </a:solidFill>
              <a:prstDash val="solid"/>
              <a:round/>
              <a:headEnd type="none" w="med" len="med"/>
              <a:tailEnd type="none" w="med" len="med"/>
            </a:ln>
            <a:effectLst/>
          </p:spPr>
        </p:cxnSp>
        <p:cxnSp>
          <p:nvCxnSpPr>
            <p:cNvPr id="32" name="Curved Connector 31">
              <a:extLst>
                <a:ext uri="{FF2B5EF4-FFF2-40B4-BE49-F238E27FC236}">
                  <a16:creationId xmlns:a16="http://schemas.microsoft.com/office/drawing/2014/main" id="{063C4487-34A6-0443-B795-F89540A56DE1}"/>
                </a:ext>
              </a:extLst>
            </p:cNvPr>
            <p:cNvCxnSpPr/>
            <p:nvPr/>
          </p:nvCxnSpPr>
          <p:spPr bwMode="auto">
            <a:xfrm rot="10800000">
              <a:off x="4752478" y="5595623"/>
              <a:ext cx="2605005" cy="173334"/>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3" name="Curved Connector 32">
              <a:extLst>
                <a:ext uri="{FF2B5EF4-FFF2-40B4-BE49-F238E27FC236}">
                  <a16:creationId xmlns:a16="http://schemas.microsoft.com/office/drawing/2014/main" id="{A19CCA3E-BC8F-244C-8617-9261F6340BE8}"/>
                </a:ext>
              </a:extLst>
            </p:cNvPr>
            <p:cNvCxnSpPr/>
            <p:nvPr/>
          </p:nvCxnSpPr>
          <p:spPr bwMode="auto">
            <a:xfrm rot="10800000" flipV="1">
              <a:off x="4752478" y="5262496"/>
              <a:ext cx="2615538" cy="333125"/>
            </a:xfrm>
            <a:prstGeom prst="curvedConnector3">
              <a:avLst>
                <a:gd name="adj1" fmla="val 54832"/>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4" name="Curved Connector 33">
              <a:extLst>
                <a:ext uri="{FF2B5EF4-FFF2-40B4-BE49-F238E27FC236}">
                  <a16:creationId xmlns:a16="http://schemas.microsoft.com/office/drawing/2014/main" id="{1566E538-DEDD-5946-8DD9-7C37F1BBCC98}"/>
                </a:ext>
              </a:extLst>
            </p:cNvPr>
            <p:cNvCxnSpPr/>
            <p:nvPr/>
          </p:nvCxnSpPr>
          <p:spPr bwMode="auto">
            <a:xfrm rot="10800000">
              <a:off x="4768810" y="5603183"/>
              <a:ext cx="2599208" cy="596643"/>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67F00788-2519-D049-B6CD-F790B17A7149}"/>
              </a:ext>
            </a:extLst>
          </p:cNvPr>
          <p:cNvGrpSpPr/>
          <p:nvPr/>
        </p:nvGrpSpPr>
        <p:grpSpPr>
          <a:xfrm>
            <a:off x="8545946" y="2122573"/>
            <a:ext cx="3304679" cy="898809"/>
            <a:chOff x="5473864" y="2597687"/>
            <a:chExt cx="3304679" cy="898809"/>
          </a:xfrm>
        </p:grpSpPr>
        <p:sp>
          <p:nvSpPr>
            <p:cNvPr id="35" name="Triangle 34">
              <a:extLst>
                <a:ext uri="{FF2B5EF4-FFF2-40B4-BE49-F238E27FC236}">
                  <a16:creationId xmlns:a16="http://schemas.microsoft.com/office/drawing/2014/main" id="{2F25EFF7-8999-ED42-ACD7-C9E41797E207}"/>
                </a:ext>
              </a:extLst>
            </p:cNvPr>
            <p:cNvSpPr/>
            <p:nvPr/>
          </p:nvSpPr>
          <p:spPr>
            <a:xfrm rot="16200000">
              <a:off x="5748492" y="2323059"/>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4B0EF187-7DA2-A24E-B1DC-96F1F3BE7EE2}"/>
                </a:ext>
              </a:extLst>
            </p:cNvPr>
            <p:cNvCxnSpPr>
              <a:cxnSpLocks/>
              <a:stCxn id="35" idx="0"/>
              <a:endCxn id="35" idx="3"/>
            </p:cNvCxnSpPr>
            <p:nvPr/>
          </p:nvCxnSpPr>
          <p:spPr>
            <a:xfrm>
              <a:off x="5473865" y="3009167"/>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BF3BB8D-A859-FF49-9BA4-C37A54688A2C}"/>
                </a:ext>
              </a:extLst>
            </p:cNvPr>
            <p:cNvCxnSpPr>
              <a:cxnSpLocks/>
              <a:stCxn id="35" idx="3"/>
              <a:endCxn id="6" idx="1"/>
            </p:cNvCxnSpPr>
            <p:nvPr/>
          </p:nvCxnSpPr>
          <p:spPr bwMode="auto">
            <a:xfrm flipV="1">
              <a:off x="6846080" y="2811604"/>
              <a:ext cx="1538637" cy="197563"/>
            </a:xfrm>
            <a:prstGeom prst="curvedConnector3">
              <a:avLst>
                <a:gd name="adj1" fmla="val 50000"/>
              </a:avLst>
            </a:prstGeom>
            <a:solidFill>
              <a:schemeClr val="accent1"/>
            </a:solidFill>
            <a:ln w="19050" cap="flat" cmpd="sng" algn="ctr">
              <a:solidFill>
                <a:schemeClr val="bg2"/>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BD7CF-2BB6-FE45-9FA7-26EB191B387B}"/>
                    </a:ext>
                  </a:extLst>
                </p:cNvPr>
                <p:cNvSpPr txBox="1"/>
                <p:nvPr/>
              </p:nvSpPr>
              <p:spPr>
                <a:xfrm>
                  <a:off x="8384717" y="2626938"/>
                  <a:ext cx="3938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𝑔</m:t>
                        </m:r>
                      </m:oMath>
                    </m:oMathPara>
                  </a14:m>
                  <a:endParaRPr lang="en-GB" dirty="0">
                    <a:latin typeface="Helvetica" pitchFamily="2" charset="0"/>
                  </a:endParaRPr>
                </a:p>
              </p:txBody>
            </p:sp>
          </mc:Choice>
          <mc:Fallback xmlns="">
            <p:sp>
              <p:nvSpPr>
                <p:cNvPr id="6" name="TextBox 5">
                  <a:extLst>
                    <a:ext uri="{FF2B5EF4-FFF2-40B4-BE49-F238E27FC236}">
                      <a16:creationId xmlns:a16="http://schemas.microsoft.com/office/drawing/2014/main" id="{253BD7CF-2BB6-FE45-9FA7-26EB191B387B}"/>
                    </a:ext>
                  </a:extLst>
                </p:cNvPr>
                <p:cNvSpPr txBox="1">
                  <a:spLocks noRot="1" noChangeAspect="1" noMove="1" noResize="1" noEditPoints="1" noAdjustHandles="1" noChangeArrowheads="1" noChangeShapeType="1" noTextEdit="1"/>
                </p:cNvSpPr>
                <p:nvPr/>
              </p:nvSpPr>
              <p:spPr>
                <a:xfrm>
                  <a:off x="8384717" y="2626938"/>
                  <a:ext cx="393826" cy="369332"/>
                </a:xfrm>
                <a:prstGeom prst="rect">
                  <a:avLst/>
                </a:prstGeom>
                <a:blipFill>
                  <a:blip r:embed="rId4"/>
                  <a:stretch>
                    <a:fillRect b="-6667"/>
                  </a:stretch>
                </a:blipFill>
              </p:spPr>
              <p:txBody>
                <a:bodyPr/>
                <a:lstStyle/>
                <a:p>
                  <a:r>
                    <a:rPr lang="en-DE">
                      <a:noFill/>
                    </a:rPr>
                    <a:t> </a:t>
                  </a:r>
                </a:p>
              </p:txBody>
            </p:sp>
          </mc:Fallback>
        </mc:AlternateContent>
        <p:cxnSp>
          <p:nvCxnSpPr>
            <p:cNvPr id="40" name="Straight Connector 39">
              <a:extLst>
                <a:ext uri="{FF2B5EF4-FFF2-40B4-BE49-F238E27FC236}">
                  <a16:creationId xmlns:a16="http://schemas.microsoft.com/office/drawing/2014/main" id="{0D8FD096-55F1-A943-B200-C0427AA0D5B9}"/>
                </a:ext>
              </a:extLst>
            </p:cNvPr>
            <p:cNvCxnSpPr>
              <a:cxnSpLocks/>
            </p:cNvCxnSpPr>
            <p:nvPr/>
          </p:nvCxnSpPr>
          <p:spPr>
            <a:xfrm>
              <a:off x="5868288" y="2673536"/>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4FDF983C-81A5-0C47-B0F6-799FE814483A}"/>
              </a:ext>
            </a:extLst>
          </p:cNvPr>
          <p:cNvGrpSpPr/>
          <p:nvPr/>
        </p:nvGrpSpPr>
        <p:grpSpPr>
          <a:xfrm>
            <a:off x="7948362" y="3175332"/>
            <a:ext cx="3878249" cy="1608955"/>
            <a:chOff x="4909462" y="3855626"/>
            <a:chExt cx="3878249" cy="1608955"/>
          </a:xfrm>
        </p:grpSpPr>
        <p:grpSp>
          <p:nvGrpSpPr>
            <p:cNvPr id="10" name="Group 9">
              <a:extLst>
                <a:ext uri="{FF2B5EF4-FFF2-40B4-BE49-F238E27FC236}">
                  <a16:creationId xmlns:a16="http://schemas.microsoft.com/office/drawing/2014/main" id="{A537EBEA-0929-2846-896F-034B368E8080}"/>
                </a:ext>
              </a:extLst>
            </p:cNvPr>
            <p:cNvGrpSpPr/>
            <p:nvPr/>
          </p:nvGrpSpPr>
          <p:grpSpPr>
            <a:xfrm>
              <a:off x="4909462" y="3855626"/>
              <a:ext cx="3878249" cy="1608955"/>
              <a:chOff x="818352" y="5043511"/>
              <a:chExt cx="3878249" cy="1608955"/>
            </a:xfrm>
          </p:grpSpPr>
          <p:sp>
            <p:nvSpPr>
              <p:cNvPr id="11" name="Triangle 10">
                <a:extLst>
                  <a:ext uri="{FF2B5EF4-FFF2-40B4-BE49-F238E27FC236}">
                    <a16:creationId xmlns:a16="http://schemas.microsoft.com/office/drawing/2014/main" id="{EE1F9045-8C3D-884E-A9CC-4B81C81277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C6583457-09D2-394F-AE8C-5223EF89A275}"/>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2D754FBB-21D4-DE46-BEC5-8CD4B9B8555D}"/>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riangle 14">
                <a:extLst>
                  <a:ext uri="{FF2B5EF4-FFF2-40B4-BE49-F238E27FC236}">
                    <a16:creationId xmlns:a16="http://schemas.microsoft.com/office/drawing/2014/main" id="{AF7EDDD8-5340-CE49-BC8C-ECC18F857F62}"/>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riangle 15">
                <a:extLst>
                  <a:ext uri="{FF2B5EF4-FFF2-40B4-BE49-F238E27FC236}">
                    <a16:creationId xmlns:a16="http://schemas.microsoft.com/office/drawing/2014/main" id="{70823EE1-5D2E-3548-940B-47DFF59B390D}"/>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1F19398-36DA-904B-A09E-FBCD240FDC7A}"/>
                  </a:ext>
                </a:extLst>
              </p:cNvPr>
              <p:cNvCxnSpPr>
                <a:cxnSpLocks/>
                <a:stCxn id="11" idx="0"/>
                <a:endCxn id="12"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33C08-1F3D-874D-AC66-240061F0177B}"/>
                  </a:ext>
                </a:extLst>
              </p:cNvPr>
              <p:cNvCxnSpPr>
                <a:cxnSpLocks/>
                <a:stCxn id="12" idx="0"/>
                <a:endCxn id="14"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AF3D2-CEFD-9F4F-931C-46DD8BBCFB9B}"/>
                  </a:ext>
                </a:extLst>
              </p:cNvPr>
              <p:cNvCxnSpPr>
                <a:cxnSpLocks/>
                <a:stCxn id="14" idx="0"/>
                <a:endCxn id="15"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371315-2014-2946-8E84-86F5891909DD}"/>
                  </a:ext>
                </a:extLst>
              </p:cNvPr>
              <p:cNvCxnSpPr>
                <a:cxnSpLocks/>
                <a:stCxn id="15" idx="0"/>
                <a:endCxn id="16"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6F5F59-0D79-1E47-AFFC-6B96251B9404}"/>
                  </a:ext>
                </a:extLst>
              </p:cNvPr>
              <p:cNvSpPr txBox="1"/>
              <p:nvPr/>
            </p:nvSpPr>
            <p:spPr>
              <a:xfrm>
                <a:off x="818352" y="6006135"/>
                <a:ext cx="1710725" cy="646331"/>
              </a:xfrm>
              <a:prstGeom prst="rect">
                <a:avLst/>
              </a:prstGeom>
              <a:noFill/>
            </p:spPr>
            <p:txBody>
              <a:bodyPr wrap="none" rtlCol="0">
                <a:spAutoFit/>
              </a:bodyPr>
              <a:lstStyle/>
              <a:p>
                <a:r>
                  <a:rPr lang="en-GB" dirty="0">
                    <a:solidFill>
                      <a:schemeClr val="accent1"/>
                    </a:solidFill>
                    <a:latin typeface="Helvetica" pitchFamily="2" charset="0"/>
                  </a:rPr>
                  <a:t>Planning stage</a:t>
                </a:r>
              </a:p>
              <a:p>
                <a:r>
                  <a:rPr lang="en-GB" dirty="0">
                    <a:solidFill>
                      <a:srgbClr val="FFC000"/>
                    </a:solidFill>
                    <a:latin typeface="Helvetica" pitchFamily="2" charset="0"/>
                  </a:rPr>
                  <a:t>Acting stage</a:t>
                </a:r>
              </a:p>
            </p:txBody>
          </p:sp>
        </p:grpSp>
        <p:cxnSp>
          <p:nvCxnSpPr>
            <p:cNvPr id="8" name="Straight Connector 7">
              <a:extLst>
                <a:ext uri="{FF2B5EF4-FFF2-40B4-BE49-F238E27FC236}">
                  <a16:creationId xmlns:a16="http://schemas.microsoft.com/office/drawing/2014/main" id="{53B8FE58-7120-0B48-A8CE-A18B5DFC8399}"/>
                </a:ext>
              </a:extLst>
            </p:cNvPr>
            <p:cNvCxnSpPr>
              <a:cxnSpLocks/>
            </p:cNvCxnSpPr>
            <p:nvPr/>
          </p:nvCxnSpPr>
          <p:spPr>
            <a:xfrm>
              <a:off x="6876974"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7AD0065-4A8A-5844-8567-DAABC139B876}"/>
                </a:ext>
              </a:extLst>
            </p:cNvPr>
            <p:cNvCxnSpPr>
              <a:cxnSpLocks/>
            </p:cNvCxnSpPr>
            <p:nvPr/>
          </p:nvCxnSpPr>
          <p:spPr>
            <a:xfrm>
              <a:off x="7268485"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22B982-39C4-C64D-80AC-CF28DA0C500D}"/>
                </a:ext>
              </a:extLst>
            </p:cNvPr>
            <p:cNvCxnSpPr>
              <a:cxnSpLocks/>
            </p:cNvCxnSpPr>
            <p:nvPr/>
          </p:nvCxnSpPr>
          <p:spPr>
            <a:xfrm>
              <a:off x="7642766" y="423085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F44EDD-1C3C-424E-9968-6765E4891E65}"/>
                </a:ext>
              </a:extLst>
            </p:cNvPr>
            <p:cNvCxnSpPr>
              <a:cxnSpLocks/>
            </p:cNvCxnSpPr>
            <p:nvPr/>
          </p:nvCxnSpPr>
          <p:spPr>
            <a:xfrm>
              <a:off x="8244665" y="4306863"/>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17E05D-B6EA-1443-BCE3-51BB8532F61A}"/>
                </a:ext>
              </a:extLst>
            </p:cNvPr>
            <p:cNvCxnSpPr>
              <a:cxnSpLocks/>
            </p:cNvCxnSpPr>
            <p:nvPr/>
          </p:nvCxnSpPr>
          <p:spPr>
            <a:xfrm>
              <a:off x="8781948" y="4267107"/>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4" name="Date Placeholder 43">
            <a:extLst>
              <a:ext uri="{FF2B5EF4-FFF2-40B4-BE49-F238E27FC236}">
                <a16:creationId xmlns:a16="http://schemas.microsoft.com/office/drawing/2014/main" id="{036B73B7-31D1-00B9-4917-22E2B71E3C26}"/>
              </a:ext>
            </a:extLst>
          </p:cNvPr>
          <p:cNvSpPr>
            <a:spLocks noGrp="1"/>
          </p:cNvSpPr>
          <p:nvPr>
            <p:ph type="dt" sz="half" idx="2"/>
          </p:nvPr>
        </p:nvSpPr>
        <p:spPr/>
        <p:txBody>
          <a:bodyPr/>
          <a:lstStyle/>
          <a:p>
            <a:pPr eaLnBrk="1" hangingPunct="1"/>
            <a:r>
              <a:rPr lang="de-DE"/>
              <a:t>Deterministic</a:t>
            </a:r>
            <a:endParaRPr lang="en-GB" dirty="0"/>
          </a:p>
        </p:txBody>
      </p:sp>
      <p:sp>
        <p:nvSpPr>
          <p:cNvPr id="45" name="Footer Placeholder 44">
            <a:extLst>
              <a:ext uri="{FF2B5EF4-FFF2-40B4-BE49-F238E27FC236}">
                <a16:creationId xmlns:a16="http://schemas.microsoft.com/office/drawing/2014/main" id="{20FB0F67-C1CE-8A83-75D5-E5DF81B3436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6" name="Slide Number Placeholder 45">
            <a:extLst>
              <a:ext uri="{FF2B5EF4-FFF2-40B4-BE49-F238E27FC236}">
                <a16:creationId xmlns:a16="http://schemas.microsoft.com/office/drawing/2014/main" id="{BBE1200D-6AFE-4D23-AE55-9E96E28FF02B}"/>
              </a:ext>
            </a:extLst>
          </p:cNvPr>
          <p:cNvSpPr>
            <a:spLocks noGrp="1"/>
          </p:cNvSpPr>
          <p:nvPr>
            <p:ph type="sldNum" sz="quarter" idx="11"/>
          </p:nvPr>
        </p:nvSpPr>
        <p:spPr/>
        <p:txBody>
          <a:bodyPr/>
          <a:lstStyle/>
          <a:p>
            <a:fld id="{EB1502E6-D9AE-3544-B6D5-378AAA0B915F}" type="slidenum">
              <a:rPr lang="de-DE" altLang="de-DE" smtClean="0"/>
              <a:pPr/>
              <a:t>127</a:t>
            </a:fld>
            <a:endParaRPr lang="de-DE" altLang="de-DE" dirty="0"/>
          </a:p>
        </p:txBody>
      </p:sp>
    </p:spTree>
    <p:extLst>
      <p:ext uri="{BB962C8B-B14F-4D97-AF65-F5344CB8AC3E}">
        <p14:creationId xmlns:p14="http://schemas.microsoft.com/office/powerpoint/2010/main" val="19267433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b">
            <a:normAutofit/>
          </a:bodyPr>
          <a:lstStyle/>
          <a:p>
            <a:r>
              <a:rPr lang="en-US" dirty="0"/>
              <a:t>Receding-Horizon Search</a:t>
            </a:r>
          </a:p>
        </p:txBody>
      </p:sp>
      <mc:AlternateContent xmlns:mc="http://schemas.openxmlformats.org/markup-compatibility/2006" xmlns:a14="http://schemas.microsoft.com/office/drawing/2010/main">
        <mc:Choice Requires="a14">
          <p:sp>
            <p:nvSpPr>
              <p:cNvPr id="6" name="Content Placeholder 5"/>
              <p:cNvSpPr>
                <a:spLocks noGrp="1"/>
              </p:cNvSpPr>
              <p:nvPr>
                <p:ph type="body" sz="quarter" idx="13"/>
              </p:nvPr>
            </p:nvSpPr>
            <p:spPr/>
            <p:txBody>
              <a:bodyPr>
                <a:normAutofit/>
              </a:bodyPr>
              <a:lstStyle/>
              <a:p>
                <a:r>
                  <a:rPr lang="en-US" dirty="0"/>
                  <a:t>After line (</a:t>
                </a:r>
                <a:r>
                  <a:rPr lang="en-US" dirty="0" err="1"/>
                  <a:t>i</a:t>
                </a:r>
                <a:r>
                  <a:rPr lang="en-US" dirty="0"/>
                  <a:t>), put something like these:</a:t>
                </a:r>
              </a:p>
              <a:p>
                <a:pPr lvl="1"/>
                <a:r>
                  <a:rPr lang="en-US" dirty="0"/>
                  <a:t>Cost-based cutoff:</a:t>
                </a:r>
                <a:br>
                  <a:rPr lang="en-US" dirty="0"/>
                </a:br>
                <a:r>
                  <a:rPr lang="en-US" dirty="0"/>
                  <a:t>if </a:t>
                </a:r>
                <a14:m>
                  <m:oMath xmlns:m="http://schemas.openxmlformats.org/officeDocument/2006/math">
                    <m:r>
                      <a:rPr lang="en-US" dirty="0">
                        <a:latin typeface="Cambria Math" panose="02040503050406030204" pitchFamily="18" charset="0"/>
                      </a:rPr>
                      <m:t>𝑐𝑜𝑠𝑡</m:t>
                    </m:r>
                    <m:d>
                      <m:dPr>
                        <m:ctrlPr>
                          <a:rPr lang="en-US" i="1" dirty="0">
                            <a:latin typeface="Cambria Math" panose="02040503050406030204" pitchFamily="18" charset="0"/>
                          </a:rPr>
                        </m:ctrlPr>
                      </m:dPr>
                      <m:e>
                        <m:r>
                          <a:rPr lang="en-US" dirty="0">
                            <a:latin typeface="Cambria Math" panose="02040503050406030204" pitchFamily="18" charset="0"/>
                          </a:rPr>
                          <m:t>𝜋</m:t>
                        </m:r>
                      </m:e>
                    </m:d>
                    <m:r>
                      <a:rPr lang="en-US" dirty="0">
                        <a:latin typeface="Cambria Math" panose="02040503050406030204" pitchFamily="18" charset="0"/>
                      </a:rPr>
                      <m:t>+</m:t>
                    </m:r>
                    <m:r>
                      <a:rPr lang="en-US" dirty="0">
                        <a:latin typeface="Cambria Math" panose="02040503050406030204" pitchFamily="18" charset="0"/>
                      </a:rPr>
                      <m:t>h</m:t>
                    </m:r>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&gt;</m:t>
                    </m:r>
                    <m:sSub>
                      <m:sSubPr>
                        <m:ctrlPr>
                          <a:rPr lang="de-DE" i="1" dirty="0">
                            <a:latin typeface="Cambria Math" panose="02040503050406030204" pitchFamily="18" charset="0"/>
                          </a:rPr>
                        </m:ctrlPr>
                      </m:sSubPr>
                      <m:e>
                        <m:r>
                          <a:rPr lang="en-US" dirty="0" err="1">
                            <a:latin typeface="Cambria Math" panose="02040503050406030204" pitchFamily="18" charset="0"/>
                          </a:rPr>
                          <m:t>𝑐</m:t>
                        </m:r>
                      </m:e>
                      <m:sub>
                        <m:r>
                          <a:rPr lang="de-DE" dirty="0">
                            <a:latin typeface="Cambria Math" panose="02040503050406030204" pitchFamily="18" charset="0"/>
                          </a:rPr>
                          <m:t>𝑚𝑎𝑥</m:t>
                        </m:r>
                      </m:sub>
                    </m:sSub>
                  </m:oMath>
                </a14:m>
                <a:r>
                  <a:rPr lang="en-US" dirty="0"/>
                  <a:t> then</a:t>
                </a:r>
                <a:br>
                  <a:rPr lang="en-US" dirty="0"/>
                </a:br>
                <a:r>
                  <a:rPr lang="en-US" dirty="0"/>
                  <a:t>	return </a:t>
                </a:r>
                <a14:m>
                  <m:oMath xmlns:m="http://schemas.openxmlformats.org/officeDocument/2006/math">
                    <m:r>
                      <a:rPr lang="en-US" dirty="0">
                        <a:latin typeface="Cambria Math" panose="02040503050406030204" pitchFamily="18" charset="0"/>
                      </a:rPr>
                      <m:t>𝜋</m:t>
                    </m:r>
                  </m:oMath>
                </a14:m>
                <a:endParaRPr lang="en-US" dirty="0"/>
              </a:p>
              <a:p>
                <a:pPr lvl="1"/>
                <a:r>
                  <a:rPr lang="en-US" dirty="0"/>
                  <a:t>Length-based cutoff:</a:t>
                </a:r>
                <a:br>
                  <a:rPr lang="en-US" dirty="0"/>
                </a:br>
                <a:r>
                  <a:rPr lang="en-US" dirty="0"/>
                  <a:t>if </a:t>
                </a:r>
                <a14:m>
                  <m:oMath xmlns:m="http://schemas.openxmlformats.org/officeDocument/2006/math">
                    <m:r>
                      <a:rPr lang="en-US" dirty="0">
                        <a:latin typeface="Cambria Math" panose="02040503050406030204" pitchFamily="18" charset="0"/>
                      </a:rPr>
                      <m:t>|</m:t>
                    </m:r>
                    <m:r>
                      <a:rPr lang="en-US" dirty="0">
                        <a:latin typeface="Cambria Math" panose="02040503050406030204" pitchFamily="18" charset="0"/>
                      </a:rPr>
                      <m:t>𝜋</m:t>
                    </m:r>
                    <m:r>
                      <a:rPr lang="en-US" dirty="0">
                        <a:latin typeface="Cambria Math" panose="02040503050406030204" pitchFamily="18" charset="0"/>
                      </a:rPr>
                      <m:t>|&gt;</m:t>
                    </m:r>
                    <m:sSub>
                      <m:sSubPr>
                        <m:ctrlPr>
                          <a:rPr lang="de-DE" i="1" dirty="0">
                            <a:latin typeface="Cambria Math" panose="02040503050406030204" pitchFamily="18" charset="0"/>
                          </a:rPr>
                        </m:ctrlPr>
                      </m:sSubPr>
                      <m:e>
                        <m:r>
                          <a:rPr lang="en-US" dirty="0" err="1">
                            <a:latin typeface="Cambria Math" panose="02040503050406030204" pitchFamily="18" charset="0"/>
                          </a:rPr>
                          <m:t>𝑙</m:t>
                        </m:r>
                      </m:e>
                      <m:sub>
                        <m:r>
                          <a:rPr lang="de-DE" dirty="0">
                            <a:latin typeface="Cambria Math" panose="02040503050406030204" pitchFamily="18" charset="0"/>
                          </a:rPr>
                          <m:t>𝑚𝑎𝑥</m:t>
                        </m:r>
                      </m:sub>
                    </m:sSub>
                  </m:oMath>
                </a14:m>
                <a:r>
                  <a:rPr lang="en-US" dirty="0"/>
                  <a:t> then </a:t>
                </a:r>
                <a:br>
                  <a:rPr lang="en-US" dirty="0"/>
                </a:br>
                <a:r>
                  <a:rPr lang="en-US" dirty="0"/>
                  <a:t>	return </a:t>
                </a:r>
                <a14:m>
                  <m:oMath xmlns:m="http://schemas.openxmlformats.org/officeDocument/2006/math">
                    <m:r>
                      <a:rPr lang="en-US" dirty="0">
                        <a:latin typeface="Cambria Math" panose="02040503050406030204" pitchFamily="18" charset="0"/>
                      </a:rPr>
                      <m:t>𝜋</m:t>
                    </m:r>
                  </m:oMath>
                </a14:m>
                <a:endParaRPr lang="en-US" dirty="0"/>
              </a:p>
              <a:p>
                <a:pPr lvl="1"/>
                <a:r>
                  <a:rPr lang="en-US" dirty="0"/>
                  <a:t>Time-based cutoff:</a:t>
                </a:r>
                <a:br>
                  <a:rPr lang="en-US" dirty="0"/>
                </a:br>
                <a:r>
                  <a:rPr lang="en-US" dirty="0"/>
                  <a:t>if time-left() = 0 then </a:t>
                </a:r>
                <a:br>
                  <a:rPr lang="en-US" dirty="0"/>
                </a:br>
                <a:r>
                  <a:rPr lang="en-US" dirty="0"/>
                  <a:t>	return </a:t>
                </a:r>
                <a14:m>
                  <m:oMath xmlns:m="http://schemas.openxmlformats.org/officeDocument/2006/math">
                    <m:r>
                      <a:rPr lang="en-US" dirty="0">
                        <a:latin typeface="Cambria Math" panose="02040503050406030204" pitchFamily="18" charset="0"/>
                      </a:rPr>
                      <m:t>𝜋</m:t>
                    </m:r>
                  </m:oMath>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
        <p:nvSpPr>
          <p:cNvPr id="9" name="Rectangle 8">
            <a:extLst>
              <a:ext uri="{FF2B5EF4-FFF2-40B4-BE49-F238E27FC236}">
                <a16:creationId xmlns:a16="http://schemas.microsoft.com/office/drawing/2014/main" id="{E2A784BE-CEF7-594F-8055-0915DD6777B2}"/>
              </a:ext>
            </a:extLst>
          </p:cNvPr>
          <p:cNvSpPr/>
          <p:nvPr/>
        </p:nvSpPr>
        <p:spPr>
          <a:xfrm>
            <a:off x="6928166" y="904875"/>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Children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B8A68C3-B2E2-7C4D-B918-B1E2BCC9CFC2}"/>
                  </a:ext>
                </a:extLst>
              </p:cNvPr>
              <p:cNvSpPr/>
              <p:nvPr/>
            </p:nvSpPr>
            <p:spPr>
              <a:xfrm>
                <a:off x="8790736" y="4708087"/>
                <a:ext cx="30409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a:t>
                </a:r>
              </a:p>
              <a:p>
                <a:pPr marL="285750" indent="-285750">
                  <a:buFont typeface="Arial" panose="020B0604020202020204" pitchFamily="34" charset="0"/>
                  <a:buChar char="•"/>
                </a:pPr>
                <a:r>
                  <a:rPr lang="en-US" dirty="0"/>
                  <a:t>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p:txBody>
          </p:sp>
        </mc:Choice>
        <mc:Fallback xmlns="">
          <p:sp>
            <p:nvSpPr>
              <p:cNvPr id="4" name="Rectangle 3">
                <a:extLst>
                  <a:ext uri="{FF2B5EF4-FFF2-40B4-BE49-F238E27FC236}">
                    <a16:creationId xmlns:a16="http://schemas.microsoft.com/office/drawing/2014/main" id="{1B8A68C3-B2E2-7C4D-B918-B1E2BCC9CFC2}"/>
                  </a:ext>
                </a:extLst>
              </p:cNvPr>
              <p:cNvSpPr>
                <a:spLocks noRot="1" noChangeAspect="1" noMove="1" noResize="1" noEditPoints="1" noAdjustHandles="1" noChangeArrowheads="1" noChangeShapeType="1" noTextEdit="1"/>
              </p:cNvSpPr>
              <p:nvPr/>
            </p:nvSpPr>
            <p:spPr>
              <a:xfrm>
                <a:off x="8790736" y="4708087"/>
                <a:ext cx="3040900" cy="646331"/>
              </a:xfrm>
              <a:prstGeom prst="rect">
                <a:avLst/>
              </a:prstGeom>
              <a:blipFill>
                <a:blip r:embed="rId3"/>
                <a:stretch>
                  <a:fillRect/>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15099708-51D8-1225-3730-9E07AF0E7124}"/>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C867B556-5B63-6A14-D167-F8939A47B46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87552EEB-BC2A-955B-C8A2-CEBA3B0306DD}"/>
              </a:ext>
            </a:extLst>
          </p:cNvPr>
          <p:cNvSpPr>
            <a:spLocks noGrp="1"/>
          </p:cNvSpPr>
          <p:nvPr>
            <p:ph type="sldNum" sz="quarter" idx="11"/>
          </p:nvPr>
        </p:nvSpPr>
        <p:spPr/>
        <p:txBody>
          <a:bodyPr/>
          <a:lstStyle/>
          <a:p>
            <a:fld id="{EB1502E6-D9AE-3544-B6D5-378AAA0B915F}" type="slidenum">
              <a:rPr lang="de-DE" altLang="de-DE" smtClean="0"/>
              <a:pPr/>
              <a:t>128</a:t>
            </a:fld>
            <a:endParaRPr lang="de-DE" altLang="de-DE" dirty="0"/>
          </a:p>
        </p:txBody>
      </p:sp>
    </p:spTree>
    <p:extLst>
      <p:ext uri="{BB962C8B-B14F-4D97-AF65-F5344CB8AC3E}">
        <p14:creationId xmlns:p14="http://schemas.microsoft.com/office/powerpoint/2010/main" val="13656844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0BEB-0A80-A343-BCB8-2CCD7A3964DA}"/>
              </a:ext>
            </a:extLst>
          </p:cNvPr>
          <p:cNvSpPr>
            <a:spLocks noGrp="1"/>
          </p:cNvSpPr>
          <p:nvPr>
            <p:ph type="title"/>
          </p:nvPr>
        </p:nvSpPr>
        <p:spPr/>
        <p:txBody>
          <a:bodyPr anchor="b"/>
          <a:lstStyle/>
          <a:p>
            <a:r>
              <a:rPr lang="en-GB" dirty="0"/>
              <a:t>Partial or Non-optimal Plans</a:t>
            </a:r>
          </a:p>
        </p:txBody>
      </p:sp>
      <p:sp>
        <p:nvSpPr>
          <p:cNvPr id="3" name="Content Placeholder 2">
            <a:extLst>
              <a:ext uri="{FF2B5EF4-FFF2-40B4-BE49-F238E27FC236}">
                <a16:creationId xmlns:a16="http://schemas.microsoft.com/office/drawing/2014/main" id="{74FF1973-875D-5541-BD15-C715CCFFD7EB}"/>
              </a:ext>
            </a:extLst>
          </p:cNvPr>
          <p:cNvSpPr>
            <a:spLocks noGrp="1"/>
          </p:cNvSpPr>
          <p:nvPr>
            <p:ph type="body" sz="quarter" idx="13"/>
          </p:nvPr>
        </p:nvSpPr>
        <p:spPr>
          <a:xfrm>
            <a:off x="623392" y="1332843"/>
            <a:ext cx="6369659" cy="4584266"/>
          </a:xfrm>
        </p:spPr>
        <p:txBody>
          <a:bodyPr>
            <a:normAutofit/>
          </a:bodyPr>
          <a:lstStyle/>
          <a:p>
            <a:r>
              <a:rPr lang="en-GB" dirty="0"/>
              <a:t>Sampling</a:t>
            </a:r>
          </a:p>
          <a:p>
            <a:pPr lvl="1"/>
            <a:r>
              <a:rPr lang="en-GB" dirty="0"/>
              <a:t>Planner is a modified version of greedy algorithm </a:t>
            </a:r>
          </a:p>
          <a:p>
            <a:pPr lvl="1"/>
            <a:r>
              <a:rPr lang="en-GB" dirty="0"/>
              <a:t>Make randomized choice at (</a:t>
            </a:r>
            <a:r>
              <a:rPr lang="en-GB" dirty="0" err="1"/>
              <a:t>i</a:t>
            </a:r>
            <a:r>
              <a:rPr lang="en-GB" dirty="0"/>
              <a:t>)</a:t>
            </a:r>
          </a:p>
          <a:p>
            <a:pPr lvl="1"/>
            <a:r>
              <a:rPr lang="en-GB" dirty="0"/>
              <a:t>Run several times, get several solutions</a:t>
            </a:r>
          </a:p>
          <a:p>
            <a:pPr lvl="1"/>
            <a:r>
              <a:rPr lang="en-GB" dirty="0"/>
              <a:t>Return best one</a:t>
            </a:r>
          </a:p>
          <a:p>
            <a:endParaRPr lang="en-GB" dirty="0"/>
          </a:p>
          <a:p>
            <a:r>
              <a:rPr lang="en-GB" dirty="0"/>
              <a:t>Actor calls the planner repeatedly as it acts</a:t>
            </a:r>
          </a:p>
          <a:p>
            <a:pPr lvl="1"/>
            <a:r>
              <a:rPr lang="en-GB" dirty="0"/>
              <a:t>An analogous technique is used in the game of Go</a:t>
            </a:r>
          </a:p>
          <a:p>
            <a:endParaRPr lang="en-GB" dirty="0"/>
          </a:p>
          <a:p>
            <a:endParaRPr lang="en-GB" dirty="0"/>
          </a:p>
        </p:txBody>
      </p:sp>
      <p:sp>
        <p:nvSpPr>
          <p:cNvPr id="6" name="Rectangle 5">
            <a:extLst>
              <a:ext uri="{FF2B5EF4-FFF2-40B4-BE49-F238E27FC236}">
                <a16:creationId xmlns:a16="http://schemas.microsoft.com/office/drawing/2014/main" id="{E1D5355D-D619-5843-A639-5F2AC4E7C71B}"/>
              </a:ext>
            </a:extLst>
          </p:cNvPr>
          <p:cNvSpPr/>
          <p:nvPr/>
        </p:nvSpPr>
        <p:spPr>
          <a:xfrm>
            <a:off x="7295480" y="938820"/>
            <a:ext cx="4531414" cy="29597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Greedy(Σ,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i="1" dirty="0">
                <a:latin typeface="Courier New" panose="02070309020205020404" pitchFamily="49" charset="0"/>
                <a:cs typeface="Courier New" panose="02070309020205020404" pitchFamily="49" charset="0"/>
              </a:rPr>
              <a:t>,g,Visited</a:t>
            </a:r>
            <a:r>
              <a:rPr lang="en-US" sz="1400" b="1"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a:t>
            </a:r>
            <a:r>
              <a:rPr lang="en-US" sz="1400" dirty="0">
                <a:latin typeface="Courier New" panose="02070309020205020404" pitchFamily="49" charset="0"/>
                <a:cs typeface="Courier New" panose="02070309020205020404" pitchFamily="49" charset="0"/>
              </a:rPr>
              <a:t> and </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 =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p>
          <a:p>
            <a:pPr>
              <a:spcBef>
                <a:spcPts val="200"/>
              </a:spcBef>
              <a:tabLst>
                <a:tab pos="354013" algn="l"/>
                <a:tab pos="708025" algn="l"/>
                <a:tab pos="1062038" algn="l"/>
                <a:tab pos="1416050" algn="l"/>
                <a:tab pos="399097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argmin</a:t>
            </a:r>
            <a:r>
              <a:rPr lang="en-US" sz="1400" i="1" baseline="-25000" dirty="0" err="1">
                <a:latin typeface="Courier New" panose="02070309020205020404" pitchFamily="49" charset="0"/>
                <a:cs typeface="Courier New" panose="02070309020205020404" pitchFamily="49" charset="0"/>
              </a:rPr>
              <a:t>a</a:t>
            </a:r>
            <a:r>
              <a:rPr lang="en-US" sz="1400" baseline="-25000" dirty="0" err="1">
                <a:latin typeface="Courier New" panose="02070309020205020404" pitchFamily="49" charset="0"/>
                <a:cs typeface="Courier New" panose="02070309020205020404" pitchFamily="49" charset="0"/>
              </a:rPr>
              <a:t>∈</a:t>
            </a:r>
            <a:r>
              <a:rPr lang="en-US" sz="1400" i="1" baseline="-25000" dirty="0" err="1">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h(𝛾(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𝜋 ← Greedy(</a:t>
            </a:r>
            <a:r>
              <a:rPr lang="en-US" sz="1400" dirty="0" err="1">
                <a:latin typeface="Courier New" panose="02070309020205020404" pitchFamily="49" charset="0"/>
                <a:cs typeface="Courier New" panose="02070309020205020404" pitchFamily="49" charset="0"/>
              </a:rPr>
              <a:t>Σ</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 ≠ failure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grpSp>
        <p:nvGrpSpPr>
          <p:cNvPr id="97" name="Group 96">
            <a:extLst>
              <a:ext uri="{FF2B5EF4-FFF2-40B4-BE49-F238E27FC236}">
                <a16:creationId xmlns:a16="http://schemas.microsoft.com/office/drawing/2014/main" id="{63CCBCCB-DE97-9245-9535-C957DAB9C3A8}"/>
              </a:ext>
            </a:extLst>
          </p:cNvPr>
          <p:cNvGrpSpPr/>
          <p:nvPr/>
        </p:nvGrpSpPr>
        <p:grpSpPr>
          <a:xfrm>
            <a:off x="7505773" y="4253579"/>
            <a:ext cx="4110828" cy="1563894"/>
            <a:chOff x="3435500" y="4501600"/>
            <a:chExt cx="4110828" cy="1563894"/>
          </a:xfrm>
        </p:grpSpPr>
        <p:cxnSp>
          <p:nvCxnSpPr>
            <p:cNvPr id="13" name="Straight Connector 12">
              <a:extLst>
                <a:ext uri="{FF2B5EF4-FFF2-40B4-BE49-F238E27FC236}">
                  <a16:creationId xmlns:a16="http://schemas.microsoft.com/office/drawing/2014/main" id="{8AF5098D-43D8-1D44-9EF1-064F30D27DEC}"/>
                </a:ext>
              </a:extLst>
            </p:cNvPr>
            <p:cNvCxnSpPr>
              <a:cxnSpLocks/>
            </p:cNvCxnSpPr>
            <p:nvPr/>
          </p:nvCxnSpPr>
          <p:spPr>
            <a:xfrm flipV="1">
              <a:off x="5004600" y="4953930"/>
              <a:ext cx="767241"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0BB17B-6EA5-9B4E-BE3A-2E4B9C8FD19A}"/>
                </a:ext>
              </a:extLst>
            </p:cNvPr>
            <p:cNvCxnSpPr>
              <a:cxnSpLocks/>
            </p:cNvCxnSpPr>
            <p:nvPr/>
          </p:nvCxnSpPr>
          <p:spPr>
            <a:xfrm>
              <a:off x="5771841" y="4953930"/>
              <a:ext cx="573230"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C9A110-9B84-9D47-95DE-85A2682E36D2}"/>
                </a:ext>
              </a:extLst>
            </p:cNvPr>
            <p:cNvCxnSpPr>
              <a:cxnSpLocks/>
            </p:cNvCxnSpPr>
            <p:nvPr/>
          </p:nvCxnSpPr>
          <p:spPr>
            <a:xfrm>
              <a:off x="6336753" y="5180800"/>
              <a:ext cx="531902" cy="4547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87FD85-6E77-CF49-86AA-D4B09C63A38D}"/>
                </a:ext>
              </a:extLst>
            </p:cNvPr>
            <p:cNvCxnSpPr>
              <a:cxnSpLocks/>
            </p:cNvCxnSpPr>
            <p:nvPr/>
          </p:nvCxnSpPr>
          <p:spPr>
            <a:xfrm flipV="1">
              <a:off x="6857585" y="5131125"/>
              <a:ext cx="688743" cy="941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7D8278-B6A3-1445-8B8F-646600F3A842}"/>
                </a:ext>
              </a:extLst>
            </p:cNvPr>
            <p:cNvSpPr txBox="1"/>
            <p:nvPr/>
          </p:nvSpPr>
          <p:spPr>
            <a:xfrm>
              <a:off x="3435500" y="5419163"/>
              <a:ext cx="1710725" cy="646331"/>
            </a:xfrm>
            <a:prstGeom prst="rect">
              <a:avLst/>
            </a:prstGeom>
            <a:noFill/>
          </p:spPr>
          <p:txBody>
            <a:bodyPr wrap="none" rtlCol="0">
              <a:spAutoFit/>
            </a:bodyPr>
            <a:lstStyle/>
            <a:p>
              <a:r>
                <a:rPr lang="en-GB" dirty="0">
                  <a:solidFill>
                    <a:schemeClr val="accent1"/>
                  </a:solidFill>
                  <a:latin typeface="Helvetica" pitchFamily="2" charset="0"/>
                </a:rPr>
                <a:t>Planning stage</a:t>
              </a:r>
            </a:p>
            <a:p>
              <a:r>
                <a:rPr lang="en-GB" dirty="0">
                  <a:solidFill>
                    <a:srgbClr val="FFC000"/>
                  </a:solidFill>
                  <a:latin typeface="Helvetica" pitchFamily="2" charset="0"/>
                </a:rPr>
                <a:t>Acting stage</a:t>
              </a:r>
            </a:p>
          </p:txBody>
        </p:sp>
        <p:cxnSp>
          <p:nvCxnSpPr>
            <p:cNvPr id="30" name="Straight Connector 29">
              <a:extLst>
                <a:ext uri="{FF2B5EF4-FFF2-40B4-BE49-F238E27FC236}">
                  <a16:creationId xmlns:a16="http://schemas.microsoft.com/office/drawing/2014/main" id="{425A0B9F-A438-0E4B-A9A5-5BBFE3AB0A80}"/>
                </a:ext>
              </a:extLst>
            </p:cNvPr>
            <p:cNvCxnSpPr>
              <a:cxnSpLocks/>
            </p:cNvCxnSpPr>
            <p:nvPr/>
          </p:nvCxnSpPr>
          <p:spPr>
            <a:xfrm flipV="1">
              <a:off x="5004600" y="4773479"/>
              <a:ext cx="698776" cy="4144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F52F16-5DF5-114C-9F2F-711EBD0B0E5A}"/>
                </a:ext>
              </a:extLst>
            </p:cNvPr>
            <p:cNvCxnSpPr>
              <a:cxnSpLocks/>
            </p:cNvCxnSpPr>
            <p:nvPr/>
          </p:nvCxnSpPr>
          <p:spPr>
            <a:xfrm flipV="1">
              <a:off x="5695627" y="4722897"/>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6A8230-CEC0-424F-9DD2-08EF2207850C}"/>
                </a:ext>
              </a:extLst>
            </p:cNvPr>
            <p:cNvCxnSpPr>
              <a:cxnSpLocks/>
            </p:cNvCxnSpPr>
            <p:nvPr/>
          </p:nvCxnSpPr>
          <p:spPr>
            <a:xfrm flipV="1">
              <a:off x="6276814" y="4536803"/>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75B385-1D64-C042-B819-522212D69DA7}"/>
                </a:ext>
              </a:extLst>
            </p:cNvPr>
            <p:cNvCxnSpPr>
              <a:cxnSpLocks/>
            </p:cNvCxnSpPr>
            <p:nvPr/>
          </p:nvCxnSpPr>
          <p:spPr>
            <a:xfrm flipV="1">
              <a:off x="6857585" y="4501600"/>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B7C780-DF02-EC44-8ABB-36835E682CDC}"/>
                </a:ext>
              </a:extLst>
            </p:cNvPr>
            <p:cNvCxnSpPr>
              <a:cxnSpLocks/>
            </p:cNvCxnSpPr>
            <p:nvPr/>
          </p:nvCxnSpPr>
          <p:spPr>
            <a:xfrm>
              <a:off x="5004600" y="5173484"/>
              <a:ext cx="774990" cy="2326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1B14F0-4019-0A47-B4DB-64E12BE94448}"/>
                </a:ext>
              </a:extLst>
            </p:cNvPr>
            <p:cNvCxnSpPr>
              <a:cxnSpLocks/>
            </p:cNvCxnSpPr>
            <p:nvPr/>
          </p:nvCxnSpPr>
          <p:spPr>
            <a:xfrm>
              <a:off x="5771841" y="5405063"/>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176185-ECCB-A044-B69B-A39021DDD689}"/>
                </a:ext>
              </a:extLst>
            </p:cNvPr>
            <p:cNvCxnSpPr>
              <a:cxnSpLocks/>
            </p:cNvCxnSpPr>
            <p:nvPr/>
          </p:nvCxnSpPr>
          <p:spPr>
            <a:xfrm>
              <a:off x="6362230" y="5463377"/>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985949-B888-6545-BC68-29A29B76138C}"/>
                </a:ext>
              </a:extLst>
            </p:cNvPr>
            <p:cNvCxnSpPr>
              <a:cxnSpLocks/>
            </p:cNvCxnSpPr>
            <p:nvPr/>
          </p:nvCxnSpPr>
          <p:spPr>
            <a:xfrm>
              <a:off x="6954071" y="5649585"/>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F3FE3A-24C9-744A-AEEE-FB183C161BD6}"/>
                </a:ext>
              </a:extLst>
            </p:cNvPr>
            <p:cNvCxnSpPr>
              <a:cxnSpLocks/>
            </p:cNvCxnSpPr>
            <p:nvPr/>
          </p:nvCxnSpPr>
          <p:spPr>
            <a:xfrm flipV="1">
              <a:off x="6344652" y="4999588"/>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3D1CF85-018C-BE43-A1D3-6DF10ECCCBAB}"/>
                </a:ext>
              </a:extLst>
            </p:cNvPr>
            <p:cNvCxnSpPr>
              <a:cxnSpLocks/>
            </p:cNvCxnSpPr>
            <p:nvPr/>
          </p:nvCxnSpPr>
          <p:spPr>
            <a:xfrm flipV="1">
              <a:off x="6925423" y="4975177"/>
              <a:ext cx="523792" cy="244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AF2364-C38C-E64B-AB25-C254D2F9E503}"/>
                </a:ext>
              </a:extLst>
            </p:cNvPr>
            <p:cNvCxnSpPr>
              <a:cxnSpLocks/>
            </p:cNvCxnSpPr>
            <p:nvPr/>
          </p:nvCxnSpPr>
          <p:spPr>
            <a:xfrm flipV="1">
              <a:off x="6344652" y="4834032"/>
              <a:ext cx="512933" cy="3611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8B233C-FADA-EC48-89D2-33DB1CAB8E14}"/>
                </a:ext>
              </a:extLst>
            </p:cNvPr>
            <p:cNvCxnSpPr>
              <a:cxnSpLocks/>
            </p:cNvCxnSpPr>
            <p:nvPr/>
          </p:nvCxnSpPr>
          <p:spPr>
            <a:xfrm flipV="1">
              <a:off x="6852431" y="4730959"/>
              <a:ext cx="605297" cy="1000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D70E0E0-D2B5-D543-8EC4-57120927738E}"/>
                </a:ext>
              </a:extLst>
            </p:cNvPr>
            <p:cNvCxnSpPr>
              <a:cxnSpLocks/>
            </p:cNvCxnSpPr>
            <p:nvPr/>
          </p:nvCxnSpPr>
          <p:spPr>
            <a:xfrm>
              <a:off x="6344652" y="5190202"/>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D34BAA-8265-4C4C-979E-10248490AA24}"/>
                </a:ext>
              </a:extLst>
            </p:cNvPr>
            <p:cNvCxnSpPr>
              <a:cxnSpLocks/>
            </p:cNvCxnSpPr>
            <p:nvPr/>
          </p:nvCxnSpPr>
          <p:spPr>
            <a:xfrm>
              <a:off x="6936493" y="5376410"/>
              <a:ext cx="521235" cy="409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Date Placeholder 7">
            <a:extLst>
              <a:ext uri="{FF2B5EF4-FFF2-40B4-BE49-F238E27FC236}">
                <a16:creationId xmlns:a16="http://schemas.microsoft.com/office/drawing/2014/main" id="{1244B0E3-760B-99B5-08C5-AE0284249EDB}"/>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41A47700-116D-B74D-3820-45A519E7DA9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CE85494C-91CF-7915-40EE-E23BDB7CD8ED}"/>
              </a:ext>
            </a:extLst>
          </p:cNvPr>
          <p:cNvSpPr>
            <a:spLocks noGrp="1"/>
          </p:cNvSpPr>
          <p:nvPr>
            <p:ph type="sldNum" sz="quarter" idx="11"/>
          </p:nvPr>
        </p:nvSpPr>
        <p:spPr/>
        <p:txBody>
          <a:bodyPr/>
          <a:lstStyle/>
          <a:p>
            <a:fld id="{EB1502E6-D9AE-3544-B6D5-378AAA0B915F}" type="slidenum">
              <a:rPr lang="de-DE" altLang="de-DE" smtClean="0"/>
              <a:pPr/>
              <a:t>129</a:t>
            </a:fld>
            <a:endParaRPr lang="de-DE" altLang="de-DE" dirty="0"/>
          </a:p>
        </p:txBody>
      </p:sp>
    </p:spTree>
    <p:extLst>
      <p:ext uri="{BB962C8B-B14F-4D97-AF65-F5344CB8AC3E}">
        <p14:creationId xmlns:p14="http://schemas.microsoft.com/office/powerpoint/2010/main" val="28210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Properties of Objects</a:t>
            </a:r>
          </a:p>
        </p:txBody>
      </p:sp>
      <mc:AlternateContent xmlns:mc="http://schemas.openxmlformats.org/markup-compatibility/2006" xmlns:a14="http://schemas.microsoft.com/office/drawing/2010/main">
        <mc:Choice Requires="a14">
          <p:sp>
            <p:nvSpPr>
              <p:cNvPr id="8193" name="Rectangle 3"/>
              <p:cNvSpPr>
                <a:spLocks noGrp="1" noChangeArrowheads="1"/>
              </p:cNvSpPr>
              <p:nvPr>
                <p:ph type="body" sz="quarter" idx="13"/>
              </p:nvPr>
            </p:nvSpPr>
            <p:spPr/>
            <p:txBody>
              <a:bodyPr>
                <a:normAutofit/>
              </a:bodyPr>
              <a:lstStyle/>
              <a:p>
                <a:r>
                  <a:rPr lang="en-US" dirty="0"/>
                  <a:t>Define ways to represent properties of objects</a:t>
                </a:r>
              </a:p>
              <a:p>
                <a:pPr lvl="1"/>
                <a:r>
                  <a:rPr lang="en-US" dirty="0"/>
                  <a:t>Two kinds of properties: </a:t>
                </a:r>
                <a:r>
                  <a:rPr lang="en-US" dirty="0">
                    <a:solidFill>
                      <a:schemeClr val="accent1"/>
                    </a:solidFill>
                  </a:rPr>
                  <a:t>rigid</a:t>
                </a:r>
                <a:r>
                  <a:rPr lang="en-US" i="1" dirty="0"/>
                  <a:t> </a:t>
                </a:r>
                <a:r>
                  <a:rPr lang="en-US" dirty="0"/>
                  <a:t>and </a:t>
                </a:r>
                <a:r>
                  <a:rPr lang="en-US" dirty="0">
                    <a:solidFill>
                      <a:schemeClr val="accent1"/>
                    </a:solidFill>
                  </a:rPr>
                  <a:t>varying</a:t>
                </a:r>
              </a:p>
              <a:p>
                <a:pPr lvl="1"/>
                <a:r>
                  <a:rPr lang="en-US" dirty="0"/>
                  <a:t>Sets of rigid properties </a:t>
                </a:r>
                <a14:m>
                  <m:oMath xmlns:m="http://schemas.openxmlformats.org/officeDocument/2006/math">
                    <m:r>
                      <a:rPr lang="en-US" i="1" dirty="0" smtClean="0">
                        <a:latin typeface="Cambria Math" panose="02040503050406030204" pitchFamily="18" charset="0"/>
                      </a:rPr>
                      <m:t>𝑅</m:t>
                    </m:r>
                  </m:oMath>
                </a14:m>
                <a:r>
                  <a:rPr lang="en-US" dirty="0"/>
                  <a:t> and varying properties </a:t>
                </a:r>
                <a14:m>
                  <m:oMath xmlns:m="http://schemas.openxmlformats.org/officeDocument/2006/math">
                    <m:r>
                      <a:rPr lang="en-US" i="1" dirty="0" smtClean="0">
                        <a:latin typeface="Cambria Math" panose="02040503050406030204" pitchFamily="18" charset="0"/>
                      </a:rPr>
                      <m:t>𝑋</m:t>
                    </m:r>
                  </m:oMath>
                </a14:m>
                <a:endParaRPr lang="en-US" dirty="0"/>
              </a:p>
              <a:p>
                <a:r>
                  <a:rPr lang="en-US" dirty="0">
                    <a:solidFill>
                      <a:schemeClr val="accent1"/>
                    </a:solidFill>
                  </a:rPr>
                  <a:t>Rigid</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𝑛</m:t>
                    </m:r>
                  </m:oMath>
                </a14:m>
                <a:r>
                  <a:rPr lang="en-US" dirty="0">
                    <a:solidFill>
                      <a:schemeClr val="tx1"/>
                    </a:solidFill>
                  </a:rPr>
                  <a:t>-</a:t>
                </a:r>
                <a:r>
                  <a:rPr lang="en-US" dirty="0" err="1">
                    <a:solidFill>
                      <a:schemeClr val="tx1"/>
                    </a:solidFill>
                  </a:rPr>
                  <a:t>ary</a:t>
                </a:r>
                <a:r>
                  <a:rPr lang="en-US" dirty="0">
                    <a:solidFill>
                      <a:schemeClr val="tx1"/>
                    </a:solidFill>
                  </a:rPr>
                  <a:t> relation </a:t>
                </a:r>
                <a14:m>
                  <m:oMath xmlns:m="http://schemas.openxmlformats.org/officeDocument/2006/math">
                    <m:r>
                      <a:rPr lang="en-US" i="1" dirty="0" smtClean="0">
                        <a:solidFill>
                          <a:schemeClr val="tx1"/>
                        </a:solidFill>
                        <a:latin typeface="Cambria Math" panose="02040503050406030204" pitchFamily="18" charset="0"/>
                      </a:rPr>
                      <m:t>𝑟</m:t>
                    </m:r>
                  </m:oMath>
                </a14:m>
                <a:r>
                  <a:rPr lang="en-US" dirty="0">
                    <a:solidFill>
                      <a:schemeClr val="tx1"/>
                    </a:solidFill>
                  </a:rPr>
                  <a:t> over </a:t>
                </a:r>
                <a14:m>
                  <m:oMath xmlns:m="http://schemas.openxmlformats.org/officeDocument/2006/math">
                    <m:r>
                      <a:rPr lang="en-US" i="1" dirty="0" smtClean="0">
                        <a:solidFill>
                          <a:schemeClr val="tx1"/>
                        </a:solidFill>
                        <a:latin typeface="Cambria Math" panose="02040503050406030204" pitchFamily="18" charset="0"/>
                      </a:rPr>
                      <m:t>𝐵</m:t>
                    </m:r>
                  </m:oMath>
                </a14:m>
                <a:endParaRPr lang="en-US" dirty="0">
                  <a:solidFill>
                    <a:schemeClr val="tx1"/>
                  </a:solidFill>
                </a:endParaRPr>
              </a:p>
              <a:p>
                <a:pPr lvl="1"/>
                <a:r>
                  <a:rPr lang="en-US" dirty="0">
                    <a:solidFill>
                      <a:schemeClr val="tx1"/>
                    </a:solidFill>
                  </a:rPr>
                  <a:t>Stays the same in every state</a:t>
                </a:r>
              </a:p>
              <a:p>
                <a:pPr lvl="1"/>
                <a:r>
                  <a:rPr lang="en-US" dirty="0">
                    <a:solidFill>
                      <a:schemeClr val="tx1"/>
                    </a:solidFill>
                  </a:rPr>
                  <a:t>Representation</a:t>
                </a:r>
              </a:p>
              <a:p>
                <a:pPr lvl="2"/>
                <a:r>
                  <a:rPr lang="en-US" dirty="0">
                    <a:solidFill>
                      <a:schemeClr val="tx1"/>
                    </a:solidFill>
                    <a:cs typeface="Times New Roman"/>
                  </a:rPr>
                  <a:t>As a mathematical relation</a:t>
                </a:r>
                <a:endParaRPr lang="en-US" dirty="0">
                  <a:solidFill>
                    <a:schemeClr val="tx1"/>
                  </a:solidFill>
                </a:endParaRPr>
              </a:p>
              <a:p>
                <a:pPr lvl="3"/>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 =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cs typeface="Times New Roman"/>
                </a:endParaRPr>
              </a:p>
              <a:p>
                <a:pPr lvl="2">
                  <a:tabLst>
                    <a:tab pos="681038" algn="l"/>
                    <a:tab pos="2514600" algn="l"/>
                  </a:tabLst>
                </a:pPr>
                <a:r>
                  <a:rPr lang="en-US" dirty="0">
                    <a:solidFill>
                      <a:schemeClr val="tx1"/>
                    </a:solidFill>
                  </a:rPr>
                  <a:t>As a set of ground atoms</a:t>
                </a:r>
                <a:endParaRPr lang="en-US" baseline="30000" dirty="0">
                  <a:solidFill>
                    <a:schemeClr val="tx1"/>
                  </a:solidFill>
                </a:endParaRPr>
              </a:p>
              <a:p>
                <a:pPr lvl="3">
                  <a:tabLst>
                    <a:tab pos="681038" algn="l"/>
                    <a:tab pos="251460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e>
                    </m:d>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e>
                    </m:d>
                    <m:r>
                      <a:rPr lang="de-DE" b="0" i="1" dirty="0" smtClean="0">
                        <a:solidFill>
                          <a:schemeClr val="tx1"/>
                        </a:solidFill>
                        <a:latin typeface="Cambria Math" panose="02040503050406030204" pitchFamily="18" charset="0"/>
                        <a:cs typeface="Calibri"/>
                      </a:rPr>
                      <m:t>,</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 </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oMath>
                </a14:m>
                <a:r>
                  <a:rPr lang="en-US" dirty="0">
                    <a:solidFill>
                      <a:schemeClr val="tx1"/>
                    </a:solidFill>
                    <a:cs typeface="Calibri"/>
                  </a:rPr>
                  <a:t>  </a:t>
                </a:r>
              </a:p>
            </p:txBody>
          </p:sp>
        </mc:Choice>
        <mc:Fallback xmlns="">
          <p:sp>
            <p:nvSpPr>
              <p:cNvPr id="8193"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grpSp>
        <p:nvGrpSpPr>
          <p:cNvPr id="4" name="Group 3">
            <a:extLst>
              <a:ext uri="{FF2B5EF4-FFF2-40B4-BE49-F238E27FC236}">
                <a16:creationId xmlns:a16="http://schemas.microsoft.com/office/drawing/2014/main" id="{F9AA241A-BED9-A379-F386-61020FE1F26E}"/>
              </a:ext>
            </a:extLst>
          </p:cNvPr>
          <p:cNvGrpSpPr/>
          <p:nvPr/>
        </p:nvGrpSpPr>
        <p:grpSpPr>
          <a:xfrm>
            <a:off x="7713964" y="4551040"/>
            <a:ext cx="4021389" cy="1354874"/>
            <a:chOff x="4198596" y="2859146"/>
            <a:chExt cx="4021389" cy="1354874"/>
          </a:xfrm>
        </p:grpSpPr>
        <p:sp>
          <p:nvSpPr>
            <p:cNvPr id="5" name="Rectangle 891">
              <a:extLst>
                <a:ext uri="{FF2B5EF4-FFF2-40B4-BE49-F238E27FC236}">
                  <a16:creationId xmlns:a16="http://schemas.microsoft.com/office/drawing/2014/main" id="{957126F4-EE2B-9484-82ED-F91177904CD6}"/>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 name="Rectangle 891">
              <a:extLst>
                <a:ext uri="{FF2B5EF4-FFF2-40B4-BE49-F238E27FC236}">
                  <a16:creationId xmlns:a16="http://schemas.microsoft.com/office/drawing/2014/main" id="{A3A5B2A6-DA57-E1BF-A9C2-8BDD8CB95739}"/>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7" name="Group 6">
              <a:extLst>
                <a:ext uri="{FF2B5EF4-FFF2-40B4-BE49-F238E27FC236}">
                  <a16:creationId xmlns:a16="http://schemas.microsoft.com/office/drawing/2014/main" id="{EEFF66E7-C0BC-AD3D-2678-3F74FE743393}"/>
                </a:ext>
              </a:extLst>
            </p:cNvPr>
            <p:cNvGrpSpPr/>
            <p:nvPr/>
          </p:nvGrpSpPr>
          <p:grpSpPr>
            <a:xfrm>
              <a:off x="4728546" y="2859146"/>
              <a:ext cx="1748270" cy="801164"/>
              <a:chOff x="1152149" y="2292224"/>
              <a:chExt cx="2428155" cy="1112728"/>
            </a:xfrm>
          </p:grpSpPr>
          <p:sp>
            <p:nvSpPr>
              <p:cNvPr id="72" name="Line 853">
                <a:extLst>
                  <a:ext uri="{FF2B5EF4-FFF2-40B4-BE49-F238E27FC236}">
                    <a16:creationId xmlns:a16="http://schemas.microsoft.com/office/drawing/2014/main" id="{66BB79E2-46B3-919D-6C1F-9C3619B2A43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3" name="Straight Connector 72">
                <a:extLst>
                  <a:ext uri="{FF2B5EF4-FFF2-40B4-BE49-F238E27FC236}">
                    <a16:creationId xmlns:a16="http://schemas.microsoft.com/office/drawing/2014/main" id="{E91D04A7-0062-C3E3-D86D-80C0D0AFA2D8}"/>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Freeform 860">
                <a:extLst>
                  <a:ext uri="{FF2B5EF4-FFF2-40B4-BE49-F238E27FC236}">
                    <a16:creationId xmlns:a16="http://schemas.microsoft.com/office/drawing/2014/main" id="{B6EA3DFE-2B4C-A676-FDF5-766139CDBC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5" name="Freeform 860">
                <a:extLst>
                  <a:ext uri="{FF2B5EF4-FFF2-40B4-BE49-F238E27FC236}">
                    <a16:creationId xmlns:a16="http://schemas.microsoft.com/office/drawing/2014/main" id="{E9DDF4FA-0301-D9DB-25AE-BCAB282EB7B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 name="Straight Connector 7">
              <a:extLst>
                <a:ext uri="{FF2B5EF4-FFF2-40B4-BE49-F238E27FC236}">
                  <a16:creationId xmlns:a16="http://schemas.microsoft.com/office/drawing/2014/main" id="{5A13AC2D-2A4F-ED46-3523-8CEC31542A8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60">
              <a:extLst>
                <a:ext uri="{FF2B5EF4-FFF2-40B4-BE49-F238E27FC236}">
                  <a16:creationId xmlns:a16="http://schemas.microsoft.com/office/drawing/2014/main" id="{81F44467-6666-3CF3-EAB2-E4AC7D2D4B09}"/>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 name="Freeform 860">
              <a:extLst>
                <a:ext uri="{FF2B5EF4-FFF2-40B4-BE49-F238E27FC236}">
                  <a16:creationId xmlns:a16="http://schemas.microsoft.com/office/drawing/2014/main" id="{016E106A-35E6-147E-2E27-3CEC6B58A28C}"/>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1" name="Line 853">
              <a:extLst>
                <a:ext uri="{FF2B5EF4-FFF2-40B4-BE49-F238E27FC236}">
                  <a16:creationId xmlns:a16="http://schemas.microsoft.com/office/drawing/2014/main" id="{A22CC998-6F53-0261-A0DD-93A1A47BA674}"/>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2" name="Line 853">
              <a:extLst>
                <a:ext uri="{FF2B5EF4-FFF2-40B4-BE49-F238E27FC236}">
                  <a16:creationId xmlns:a16="http://schemas.microsoft.com/office/drawing/2014/main" id="{7E63DE71-A42D-8C78-FE02-71F06CCF1CD3}"/>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3" name="Line 853">
              <a:extLst>
                <a:ext uri="{FF2B5EF4-FFF2-40B4-BE49-F238E27FC236}">
                  <a16:creationId xmlns:a16="http://schemas.microsoft.com/office/drawing/2014/main" id="{230326F8-F9D8-E808-CED8-9FF6E5A40BF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4" name="Group 13">
              <a:extLst>
                <a:ext uri="{FF2B5EF4-FFF2-40B4-BE49-F238E27FC236}">
                  <a16:creationId xmlns:a16="http://schemas.microsoft.com/office/drawing/2014/main" id="{8B92BE01-2A81-76D4-5D97-5E0DA5828200}"/>
                </a:ext>
              </a:extLst>
            </p:cNvPr>
            <p:cNvGrpSpPr/>
            <p:nvPr/>
          </p:nvGrpSpPr>
          <p:grpSpPr>
            <a:xfrm>
              <a:off x="4851800" y="2923197"/>
              <a:ext cx="1203321" cy="1021208"/>
              <a:chOff x="3906167" y="3324390"/>
              <a:chExt cx="1671281" cy="1418344"/>
            </a:xfrm>
            <a:solidFill>
              <a:srgbClr val="93D2FE"/>
            </a:solidFill>
          </p:grpSpPr>
          <p:sp>
            <p:nvSpPr>
              <p:cNvPr id="48" name="Oval 859">
                <a:extLst>
                  <a:ext uri="{FF2B5EF4-FFF2-40B4-BE49-F238E27FC236}">
                    <a16:creationId xmlns:a16="http://schemas.microsoft.com/office/drawing/2014/main" id="{1BB81BB6-05CB-F24E-1435-B3D001FF825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9" name="Oval 861">
                <a:extLst>
                  <a:ext uri="{FF2B5EF4-FFF2-40B4-BE49-F238E27FC236}">
                    <a16:creationId xmlns:a16="http://schemas.microsoft.com/office/drawing/2014/main" id="{491F160F-2FD7-9108-736A-9E4D8E1776E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Oval 862">
                <a:extLst>
                  <a:ext uri="{FF2B5EF4-FFF2-40B4-BE49-F238E27FC236}">
                    <a16:creationId xmlns:a16="http://schemas.microsoft.com/office/drawing/2014/main" id="{7E32E314-1356-99D8-6BC6-B8F5254C6E1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3">
                <a:extLst>
                  <a:ext uri="{FF2B5EF4-FFF2-40B4-BE49-F238E27FC236}">
                    <a16:creationId xmlns:a16="http://schemas.microsoft.com/office/drawing/2014/main" id="{06E84EE7-FEFB-4ECA-CEC2-41946C35195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3">
                <a:extLst>
                  <a:ext uri="{FF2B5EF4-FFF2-40B4-BE49-F238E27FC236}">
                    <a16:creationId xmlns:a16="http://schemas.microsoft.com/office/drawing/2014/main" id="{0E5FF0BE-6556-DEBF-7EBA-E4A8384A2E8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3" name="Group 52">
                <a:extLst>
                  <a:ext uri="{FF2B5EF4-FFF2-40B4-BE49-F238E27FC236}">
                    <a16:creationId xmlns:a16="http://schemas.microsoft.com/office/drawing/2014/main" id="{D11BDE42-DB06-9038-18A7-A66E991509A0}"/>
                  </a:ext>
                </a:extLst>
              </p:cNvPr>
              <p:cNvGrpSpPr/>
              <p:nvPr/>
            </p:nvGrpSpPr>
            <p:grpSpPr>
              <a:xfrm>
                <a:off x="3906167" y="4047050"/>
                <a:ext cx="1671281" cy="539042"/>
                <a:chOff x="1320274" y="4580303"/>
                <a:chExt cx="1671281" cy="467246"/>
              </a:xfrm>
              <a:grpFill/>
            </p:grpSpPr>
            <p:sp>
              <p:nvSpPr>
                <p:cNvPr id="68" name="Freeform 860">
                  <a:extLst>
                    <a:ext uri="{FF2B5EF4-FFF2-40B4-BE49-F238E27FC236}">
                      <a16:creationId xmlns:a16="http://schemas.microsoft.com/office/drawing/2014/main" id="{BBE89A0B-19B6-E13A-1315-54BCCB3DBB7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69" name="Rectangle 864">
                  <a:extLst>
                    <a:ext uri="{FF2B5EF4-FFF2-40B4-BE49-F238E27FC236}">
                      <a16:creationId xmlns:a16="http://schemas.microsoft.com/office/drawing/2014/main" id="{1A85A2E8-E59A-D9AF-621C-18486AE9C8B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0" name="Freeform 865">
                  <a:extLst>
                    <a:ext uri="{FF2B5EF4-FFF2-40B4-BE49-F238E27FC236}">
                      <a16:creationId xmlns:a16="http://schemas.microsoft.com/office/drawing/2014/main" id="{215484BC-2F2C-4287-AF62-A7D35324323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Freeform 866">
                  <a:extLst>
                    <a:ext uri="{FF2B5EF4-FFF2-40B4-BE49-F238E27FC236}">
                      <a16:creationId xmlns:a16="http://schemas.microsoft.com/office/drawing/2014/main" id="{1D6C8197-2649-D7CF-06CA-4781EC60BFD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4" name="Group 53">
                <a:extLst>
                  <a:ext uri="{FF2B5EF4-FFF2-40B4-BE49-F238E27FC236}">
                    <a16:creationId xmlns:a16="http://schemas.microsoft.com/office/drawing/2014/main" id="{CDF5B05E-C80F-1318-5521-28D26C0247C4}"/>
                  </a:ext>
                </a:extLst>
              </p:cNvPr>
              <p:cNvGrpSpPr/>
              <p:nvPr/>
            </p:nvGrpSpPr>
            <p:grpSpPr>
              <a:xfrm>
                <a:off x="4596370" y="3324390"/>
                <a:ext cx="552654" cy="1188720"/>
                <a:chOff x="1823226" y="3235632"/>
                <a:chExt cx="552654" cy="1188720"/>
              </a:xfrm>
              <a:grpFill/>
            </p:grpSpPr>
            <p:sp>
              <p:nvSpPr>
                <p:cNvPr id="55" name="Oval 878">
                  <a:extLst>
                    <a:ext uri="{FF2B5EF4-FFF2-40B4-BE49-F238E27FC236}">
                      <a16:creationId xmlns:a16="http://schemas.microsoft.com/office/drawing/2014/main" id="{842B2803-0600-464B-029A-B956B1A5B04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6" name="Rectangle 880">
                  <a:extLst>
                    <a:ext uri="{FF2B5EF4-FFF2-40B4-BE49-F238E27FC236}">
                      <a16:creationId xmlns:a16="http://schemas.microsoft.com/office/drawing/2014/main" id="{AD7593BE-878A-267C-39D7-EF829F9F4C9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7" name="Oval 878">
                  <a:extLst>
                    <a:ext uri="{FF2B5EF4-FFF2-40B4-BE49-F238E27FC236}">
                      <a16:creationId xmlns:a16="http://schemas.microsoft.com/office/drawing/2014/main" id="{1DDBEC47-48E4-31A9-4A22-56B30A2E4D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Line 881">
                  <a:extLst>
                    <a:ext uri="{FF2B5EF4-FFF2-40B4-BE49-F238E27FC236}">
                      <a16:creationId xmlns:a16="http://schemas.microsoft.com/office/drawing/2014/main" id="{93C64D0E-C2B2-E3B6-260C-9929EBEDF95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Line 882">
                  <a:extLst>
                    <a:ext uri="{FF2B5EF4-FFF2-40B4-BE49-F238E27FC236}">
                      <a16:creationId xmlns:a16="http://schemas.microsoft.com/office/drawing/2014/main" id="{62CBD78B-1E46-B3C9-8C58-C2FD7235375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Rectangle 880">
                  <a:extLst>
                    <a:ext uri="{FF2B5EF4-FFF2-40B4-BE49-F238E27FC236}">
                      <a16:creationId xmlns:a16="http://schemas.microsoft.com/office/drawing/2014/main" id="{9E6EF799-7B68-7F8E-9AF4-F6460C1E4FF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1" name="Oval 878">
                  <a:extLst>
                    <a:ext uri="{FF2B5EF4-FFF2-40B4-BE49-F238E27FC236}">
                      <a16:creationId xmlns:a16="http://schemas.microsoft.com/office/drawing/2014/main" id="{7198EC2B-10A7-2909-255C-54401FC9599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79A24F19-9E71-4AB2-02D9-AE39FB81471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Line 882">
                  <a:extLst>
                    <a:ext uri="{FF2B5EF4-FFF2-40B4-BE49-F238E27FC236}">
                      <a16:creationId xmlns:a16="http://schemas.microsoft.com/office/drawing/2014/main" id="{EEF247DB-C9F7-4C13-9FBC-607CB2A4989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4">
                  <a:extLst>
                    <a:ext uri="{FF2B5EF4-FFF2-40B4-BE49-F238E27FC236}">
                      <a16:creationId xmlns:a16="http://schemas.microsoft.com/office/drawing/2014/main" id="{E4DCC688-F524-185E-E57D-501B5233F49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5" name="Oval 885">
                  <a:extLst>
                    <a:ext uri="{FF2B5EF4-FFF2-40B4-BE49-F238E27FC236}">
                      <a16:creationId xmlns:a16="http://schemas.microsoft.com/office/drawing/2014/main" id="{B1A0FE90-C103-797C-1BCE-8F9081D4FE2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1">
                  <a:extLst>
                    <a:ext uri="{FF2B5EF4-FFF2-40B4-BE49-F238E27FC236}">
                      <a16:creationId xmlns:a16="http://schemas.microsoft.com/office/drawing/2014/main" id="{927EF505-798A-614F-542C-E945EB78C3C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Line 882">
                  <a:extLst>
                    <a:ext uri="{FF2B5EF4-FFF2-40B4-BE49-F238E27FC236}">
                      <a16:creationId xmlns:a16="http://schemas.microsoft.com/office/drawing/2014/main" id="{7E7B7EB5-C6A3-9543-3E73-8919EF6F076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 name="Group 14">
              <a:extLst>
                <a:ext uri="{FF2B5EF4-FFF2-40B4-BE49-F238E27FC236}">
                  <a16:creationId xmlns:a16="http://schemas.microsoft.com/office/drawing/2014/main" id="{0B498D6E-E18F-3806-0B13-0D1717C65EB0}"/>
                </a:ext>
              </a:extLst>
            </p:cNvPr>
            <p:cNvGrpSpPr/>
            <p:nvPr/>
          </p:nvGrpSpPr>
          <p:grpSpPr>
            <a:xfrm>
              <a:off x="4272198" y="3826579"/>
              <a:ext cx="538242" cy="343668"/>
              <a:chOff x="1012668" y="989071"/>
              <a:chExt cx="747559" cy="477316"/>
            </a:xfrm>
          </p:grpSpPr>
          <p:sp>
            <p:nvSpPr>
              <p:cNvPr id="45" name="Line 853">
                <a:extLst>
                  <a:ext uri="{FF2B5EF4-FFF2-40B4-BE49-F238E27FC236}">
                    <a16:creationId xmlns:a16="http://schemas.microsoft.com/office/drawing/2014/main" id="{3FD7AF3E-26ED-7A39-7AEE-0190C966DD2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6" name="Rectangle 873">
                <a:extLst>
                  <a:ext uri="{FF2B5EF4-FFF2-40B4-BE49-F238E27FC236}">
                    <a16:creationId xmlns:a16="http://schemas.microsoft.com/office/drawing/2014/main" id="{CA0FD66E-7BC4-6F58-F487-3B6ABCEC203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7" name="Freeform 875">
                <a:extLst>
                  <a:ext uri="{FF2B5EF4-FFF2-40B4-BE49-F238E27FC236}">
                    <a16:creationId xmlns:a16="http://schemas.microsoft.com/office/drawing/2014/main" id="{9399EB53-0CA7-ABE2-4319-F929722D867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 name="Group 15">
              <a:extLst>
                <a:ext uri="{FF2B5EF4-FFF2-40B4-BE49-F238E27FC236}">
                  <a16:creationId xmlns:a16="http://schemas.microsoft.com/office/drawing/2014/main" id="{B9F14B9E-2D72-3872-6294-C639D22508E6}"/>
                </a:ext>
              </a:extLst>
            </p:cNvPr>
            <p:cNvGrpSpPr/>
            <p:nvPr/>
          </p:nvGrpSpPr>
          <p:grpSpPr>
            <a:xfrm>
              <a:off x="7016664" y="2938828"/>
              <a:ext cx="1203321" cy="1021208"/>
              <a:chOff x="3906167" y="3324390"/>
              <a:chExt cx="1671281" cy="1418344"/>
            </a:xfrm>
            <a:solidFill>
              <a:srgbClr val="93D2FE"/>
            </a:solidFill>
          </p:grpSpPr>
          <p:sp>
            <p:nvSpPr>
              <p:cNvPr id="21" name="Oval 859">
                <a:extLst>
                  <a:ext uri="{FF2B5EF4-FFF2-40B4-BE49-F238E27FC236}">
                    <a16:creationId xmlns:a16="http://schemas.microsoft.com/office/drawing/2014/main" id="{CB36E29E-0DB2-CBF1-CACB-35546DF7F57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 name="Oval 861">
                <a:extLst>
                  <a:ext uri="{FF2B5EF4-FFF2-40B4-BE49-F238E27FC236}">
                    <a16:creationId xmlns:a16="http://schemas.microsoft.com/office/drawing/2014/main" id="{1F97A77D-99DF-0A16-D519-AEA7E9A13F2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 name="Oval 862">
                <a:extLst>
                  <a:ext uri="{FF2B5EF4-FFF2-40B4-BE49-F238E27FC236}">
                    <a16:creationId xmlns:a16="http://schemas.microsoft.com/office/drawing/2014/main" id="{51EB31AA-2366-F4EA-E257-F80EA02F2BAE}"/>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3">
                <a:extLst>
                  <a:ext uri="{FF2B5EF4-FFF2-40B4-BE49-F238E27FC236}">
                    <a16:creationId xmlns:a16="http://schemas.microsoft.com/office/drawing/2014/main" id="{59F23845-F5B5-8FAE-BC92-5F445B127E4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3">
                <a:extLst>
                  <a:ext uri="{FF2B5EF4-FFF2-40B4-BE49-F238E27FC236}">
                    <a16:creationId xmlns:a16="http://schemas.microsoft.com/office/drawing/2014/main" id="{DCAAF628-C184-0AB2-9660-AC05167DF6A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 name="Group 25">
                <a:extLst>
                  <a:ext uri="{FF2B5EF4-FFF2-40B4-BE49-F238E27FC236}">
                    <a16:creationId xmlns:a16="http://schemas.microsoft.com/office/drawing/2014/main" id="{B3405D85-6024-3691-5E68-DA5A9E36FB0C}"/>
                  </a:ext>
                </a:extLst>
              </p:cNvPr>
              <p:cNvGrpSpPr/>
              <p:nvPr/>
            </p:nvGrpSpPr>
            <p:grpSpPr>
              <a:xfrm>
                <a:off x="3906167" y="4047050"/>
                <a:ext cx="1671281" cy="539042"/>
                <a:chOff x="1320274" y="4580303"/>
                <a:chExt cx="1671281" cy="467246"/>
              </a:xfrm>
              <a:grpFill/>
            </p:grpSpPr>
            <p:sp>
              <p:nvSpPr>
                <p:cNvPr id="41" name="Freeform 860">
                  <a:extLst>
                    <a:ext uri="{FF2B5EF4-FFF2-40B4-BE49-F238E27FC236}">
                      <a16:creationId xmlns:a16="http://schemas.microsoft.com/office/drawing/2014/main" id="{78E6E521-60E0-E896-7237-ECD4F5D0CA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2" name="Rectangle 864">
                  <a:extLst>
                    <a:ext uri="{FF2B5EF4-FFF2-40B4-BE49-F238E27FC236}">
                      <a16:creationId xmlns:a16="http://schemas.microsoft.com/office/drawing/2014/main" id="{953F907D-C649-6A0F-5D82-8775A78DB21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3" name="Freeform 865">
                  <a:extLst>
                    <a:ext uri="{FF2B5EF4-FFF2-40B4-BE49-F238E27FC236}">
                      <a16:creationId xmlns:a16="http://schemas.microsoft.com/office/drawing/2014/main" id="{862B36B1-6E9E-28F2-8DD1-1A23F846B66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Freeform 866">
                  <a:extLst>
                    <a:ext uri="{FF2B5EF4-FFF2-40B4-BE49-F238E27FC236}">
                      <a16:creationId xmlns:a16="http://schemas.microsoft.com/office/drawing/2014/main" id="{00CD30EC-D4B8-1153-1283-5C2EC2D846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 name="Group 26">
                <a:extLst>
                  <a:ext uri="{FF2B5EF4-FFF2-40B4-BE49-F238E27FC236}">
                    <a16:creationId xmlns:a16="http://schemas.microsoft.com/office/drawing/2014/main" id="{580E6418-480D-02CA-EA9F-289A272F6106}"/>
                  </a:ext>
                </a:extLst>
              </p:cNvPr>
              <p:cNvGrpSpPr/>
              <p:nvPr/>
            </p:nvGrpSpPr>
            <p:grpSpPr>
              <a:xfrm>
                <a:off x="4596370" y="3324390"/>
                <a:ext cx="552654" cy="1188720"/>
                <a:chOff x="1823226" y="3235632"/>
                <a:chExt cx="552654" cy="1188720"/>
              </a:xfrm>
              <a:grpFill/>
            </p:grpSpPr>
            <p:sp>
              <p:nvSpPr>
                <p:cNvPr id="28" name="Oval 878">
                  <a:extLst>
                    <a:ext uri="{FF2B5EF4-FFF2-40B4-BE49-F238E27FC236}">
                      <a16:creationId xmlns:a16="http://schemas.microsoft.com/office/drawing/2014/main" id="{4169653E-C024-B740-9983-9F123C5C55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 name="Rectangle 880">
                  <a:extLst>
                    <a:ext uri="{FF2B5EF4-FFF2-40B4-BE49-F238E27FC236}">
                      <a16:creationId xmlns:a16="http://schemas.microsoft.com/office/drawing/2014/main" id="{9DF79383-0054-5FE4-EFA8-20C6DAE57C9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0" name="Oval 878">
                  <a:extLst>
                    <a:ext uri="{FF2B5EF4-FFF2-40B4-BE49-F238E27FC236}">
                      <a16:creationId xmlns:a16="http://schemas.microsoft.com/office/drawing/2014/main" id="{EB6DF401-3FC4-2DE8-9F3C-83521E76627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Line 881">
                  <a:extLst>
                    <a:ext uri="{FF2B5EF4-FFF2-40B4-BE49-F238E27FC236}">
                      <a16:creationId xmlns:a16="http://schemas.microsoft.com/office/drawing/2014/main" id="{85DC8848-5A4F-BF33-97EA-97D0B6F572A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Line 882">
                  <a:extLst>
                    <a:ext uri="{FF2B5EF4-FFF2-40B4-BE49-F238E27FC236}">
                      <a16:creationId xmlns:a16="http://schemas.microsoft.com/office/drawing/2014/main" id="{8801C804-E38C-3A48-4955-5464B6CF695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Rectangle 880">
                  <a:extLst>
                    <a:ext uri="{FF2B5EF4-FFF2-40B4-BE49-F238E27FC236}">
                      <a16:creationId xmlns:a16="http://schemas.microsoft.com/office/drawing/2014/main" id="{02B1EDC4-0FD5-86C3-2043-EE067A56BBA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 name="Oval 878">
                  <a:extLst>
                    <a:ext uri="{FF2B5EF4-FFF2-40B4-BE49-F238E27FC236}">
                      <a16:creationId xmlns:a16="http://schemas.microsoft.com/office/drawing/2014/main" id="{F65AC629-7443-86FC-B2AD-8F5B3F4E6C4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B69998CE-96EB-CE06-ECDB-FD707D39B86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83E569F2-479D-1D08-7228-0A4A09AF0DE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4">
                  <a:extLst>
                    <a:ext uri="{FF2B5EF4-FFF2-40B4-BE49-F238E27FC236}">
                      <a16:creationId xmlns:a16="http://schemas.microsoft.com/office/drawing/2014/main" id="{E3B1748B-51D0-DB2A-ED92-39651B7BEBC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8" name="Oval 885">
                  <a:extLst>
                    <a:ext uri="{FF2B5EF4-FFF2-40B4-BE49-F238E27FC236}">
                      <a16:creationId xmlns:a16="http://schemas.microsoft.com/office/drawing/2014/main" id="{3CAA3ACD-06D7-2251-6F20-445F98CCFA6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3CA36E87-4947-F867-6646-5DBAA02D4FD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0905EAF9-C3F4-DDE2-183F-161C32061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7044177F-33BB-DFFD-65CA-397160B250FD}"/>
                </a:ext>
              </a:extLst>
            </p:cNvPr>
            <p:cNvGrpSpPr/>
            <p:nvPr/>
          </p:nvGrpSpPr>
          <p:grpSpPr>
            <a:xfrm>
              <a:off x="6397985" y="3842210"/>
              <a:ext cx="538242" cy="343668"/>
              <a:chOff x="1012668" y="989071"/>
              <a:chExt cx="747559" cy="477316"/>
            </a:xfrm>
          </p:grpSpPr>
          <p:sp>
            <p:nvSpPr>
              <p:cNvPr id="18" name="Line 853">
                <a:extLst>
                  <a:ext uri="{FF2B5EF4-FFF2-40B4-BE49-F238E27FC236}">
                    <a16:creationId xmlns:a16="http://schemas.microsoft.com/office/drawing/2014/main" id="{1BF42672-C17F-2E5C-9918-98C54B3EAD2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19" name="Rectangle 873">
                <a:extLst>
                  <a:ext uri="{FF2B5EF4-FFF2-40B4-BE49-F238E27FC236}">
                    <a16:creationId xmlns:a16="http://schemas.microsoft.com/office/drawing/2014/main" id="{45F8B6C6-4612-A395-1A82-75E44AFFB34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0" name="Freeform 875">
                <a:extLst>
                  <a:ext uri="{FF2B5EF4-FFF2-40B4-BE49-F238E27FC236}">
                    <a16:creationId xmlns:a16="http://schemas.microsoft.com/office/drawing/2014/main" id="{B2AD7961-5560-7371-17F1-AD47588D3DC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77" name="Date Placeholder 76">
            <a:extLst>
              <a:ext uri="{FF2B5EF4-FFF2-40B4-BE49-F238E27FC236}">
                <a16:creationId xmlns:a16="http://schemas.microsoft.com/office/drawing/2014/main" id="{1D2B2E08-0F00-DAA6-ED81-F4C0602D5911}"/>
              </a:ext>
            </a:extLst>
          </p:cNvPr>
          <p:cNvSpPr>
            <a:spLocks noGrp="1"/>
          </p:cNvSpPr>
          <p:nvPr>
            <p:ph type="dt" sz="half" idx="2"/>
          </p:nvPr>
        </p:nvSpPr>
        <p:spPr/>
        <p:txBody>
          <a:bodyPr/>
          <a:lstStyle/>
          <a:p>
            <a:pPr eaLnBrk="1" hangingPunct="1"/>
            <a:r>
              <a:rPr lang="de-DE"/>
              <a:t>Deterministic</a:t>
            </a:r>
            <a:endParaRPr lang="en-GB" dirty="0"/>
          </a:p>
        </p:txBody>
      </p:sp>
      <p:sp>
        <p:nvSpPr>
          <p:cNvPr id="78" name="Footer Placeholder 77">
            <a:extLst>
              <a:ext uri="{FF2B5EF4-FFF2-40B4-BE49-F238E27FC236}">
                <a16:creationId xmlns:a16="http://schemas.microsoft.com/office/drawing/2014/main" id="{E6DDF30C-0551-F116-7F8A-B4208C1A398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9" name="Slide Number Placeholder 78">
            <a:extLst>
              <a:ext uri="{FF2B5EF4-FFF2-40B4-BE49-F238E27FC236}">
                <a16:creationId xmlns:a16="http://schemas.microsoft.com/office/drawing/2014/main" id="{31ECA28B-A6F0-6428-4907-C50DA1505135}"/>
              </a:ext>
            </a:extLst>
          </p:cNvPr>
          <p:cNvSpPr>
            <a:spLocks noGrp="1"/>
          </p:cNvSpPr>
          <p:nvPr>
            <p:ph type="sldNum" sz="quarter" idx="11"/>
          </p:nvPr>
        </p:nvSpPr>
        <p:spPr/>
        <p:txBody>
          <a:bodyPr/>
          <a:lstStyle/>
          <a:p>
            <a:fld id="{EB1502E6-D9AE-3544-B6D5-378AAA0B915F}" type="slidenum">
              <a:rPr lang="de-DE" altLang="de-DE" smtClean="0"/>
              <a:pPr/>
              <a:t>13</a:t>
            </a:fld>
            <a:endParaRPr lang="de-DE" altLang="de-DE" dirty="0"/>
          </a:p>
        </p:txBody>
      </p:sp>
    </p:spTree>
    <p:extLst>
      <p:ext uri="{BB962C8B-B14F-4D97-AF65-F5344CB8AC3E}">
        <p14:creationId xmlns:p14="http://schemas.microsoft.com/office/powerpoint/2010/main" val="41127132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7270-4672-1A41-81E5-52AA0E7AA673}"/>
              </a:ext>
            </a:extLst>
          </p:cNvPr>
          <p:cNvSpPr>
            <a:spLocks noGrp="1"/>
          </p:cNvSpPr>
          <p:nvPr>
            <p:ph type="title"/>
          </p:nvPr>
        </p:nvSpPr>
        <p:spPr/>
        <p:txBody>
          <a:bodyPr/>
          <a:lstStyle/>
          <a:p>
            <a:r>
              <a:rPr lang="en-GB" dirty="0"/>
              <a:t>Intermediate Summary</a:t>
            </a:r>
          </a:p>
        </p:txBody>
      </p:sp>
      <p:sp>
        <p:nvSpPr>
          <p:cNvPr id="7" name="Content Placeholder 6">
            <a:extLst>
              <a:ext uri="{FF2B5EF4-FFF2-40B4-BE49-F238E27FC236}">
                <a16:creationId xmlns:a16="http://schemas.microsoft.com/office/drawing/2014/main" id="{3097CF7B-7F96-D34A-9B5D-3DE273DFB1FD}"/>
              </a:ext>
            </a:extLst>
          </p:cNvPr>
          <p:cNvSpPr>
            <a:spLocks noGrp="1"/>
          </p:cNvSpPr>
          <p:nvPr>
            <p:ph type="body" sz="quarter" idx="13"/>
          </p:nvPr>
        </p:nvSpPr>
        <p:spPr/>
        <p:txBody>
          <a:bodyPr>
            <a:normAutofit/>
          </a:bodyPr>
          <a:lstStyle/>
          <a:p>
            <a:r>
              <a:rPr lang="en-GB" dirty="0"/>
              <a:t>Incorporating Planning into an actor</a:t>
            </a:r>
          </a:p>
          <a:p>
            <a:pPr lvl="1"/>
            <a:r>
              <a:rPr lang="en-GB" dirty="0"/>
              <a:t>Things that can go wrong while acting</a:t>
            </a:r>
          </a:p>
          <a:p>
            <a:pPr lvl="1"/>
            <a:r>
              <a:rPr lang="en-GB" dirty="0"/>
              <a:t>Algorithms</a:t>
            </a:r>
          </a:p>
          <a:p>
            <a:pPr lvl="2"/>
            <a:r>
              <a:rPr lang="en-GB" dirty="0"/>
              <a:t>Run-Lookahead</a:t>
            </a:r>
          </a:p>
          <a:p>
            <a:pPr lvl="2"/>
            <a:r>
              <a:rPr lang="en-GB" dirty="0"/>
              <a:t>Run-Lazy-Lookahead</a:t>
            </a:r>
          </a:p>
          <a:p>
            <a:pPr lvl="2"/>
            <a:r>
              <a:rPr lang="en-GB" dirty="0"/>
              <a:t>Run-Concurrent-Lookahead</a:t>
            </a:r>
          </a:p>
          <a:p>
            <a:pPr lvl="1"/>
            <a:r>
              <a:rPr lang="en-GB" dirty="0"/>
              <a:t>Lookahead</a:t>
            </a:r>
          </a:p>
          <a:p>
            <a:pPr lvl="2"/>
            <a:r>
              <a:rPr lang="en-GB" dirty="0" err="1"/>
              <a:t>Subgoaling</a:t>
            </a:r>
            <a:endParaRPr lang="en-GB" dirty="0"/>
          </a:p>
          <a:p>
            <a:pPr lvl="2"/>
            <a:r>
              <a:rPr lang="en-GB" dirty="0"/>
              <a:t>Receding-horizon search</a:t>
            </a:r>
          </a:p>
          <a:p>
            <a:pPr lvl="2"/>
            <a:r>
              <a:rPr lang="en-GB" dirty="0"/>
              <a:t>Sampling</a:t>
            </a:r>
          </a:p>
          <a:p>
            <a:endParaRPr lang="en-GB" dirty="0"/>
          </a:p>
          <a:p>
            <a:endParaRPr lang="en-GB" dirty="0"/>
          </a:p>
        </p:txBody>
      </p:sp>
      <p:sp>
        <p:nvSpPr>
          <p:cNvPr id="5" name="Date Placeholder 4">
            <a:extLst>
              <a:ext uri="{FF2B5EF4-FFF2-40B4-BE49-F238E27FC236}">
                <a16:creationId xmlns:a16="http://schemas.microsoft.com/office/drawing/2014/main" id="{0D286A77-38A9-496F-8E78-1A21F7554345}"/>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F2B45878-F18F-8895-172D-1983741C97F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34737411-6027-F337-4715-EEA95547FB43}"/>
              </a:ext>
            </a:extLst>
          </p:cNvPr>
          <p:cNvSpPr>
            <a:spLocks noGrp="1"/>
          </p:cNvSpPr>
          <p:nvPr>
            <p:ph type="sldNum" sz="quarter" idx="11"/>
          </p:nvPr>
        </p:nvSpPr>
        <p:spPr/>
        <p:txBody>
          <a:bodyPr/>
          <a:lstStyle/>
          <a:p>
            <a:fld id="{EB1502E6-D9AE-3544-B6D5-378AAA0B915F}" type="slidenum">
              <a:rPr lang="de-DE" altLang="de-DE" smtClean="0"/>
              <a:pPr/>
              <a:t>130</a:t>
            </a:fld>
            <a:endParaRPr lang="de-DE" altLang="de-DE" dirty="0"/>
          </a:p>
        </p:txBody>
      </p:sp>
    </p:spTree>
    <p:extLst>
      <p:ext uri="{BB962C8B-B14F-4D97-AF65-F5344CB8AC3E}">
        <p14:creationId xmlns:p14="http://schemas.microsoft.com/office/powerpoint/2010/main" val="21537742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type="body" sz="quarter" idx="13"/>
          </p:nvPr>
        </p:nvSpPr>
        <p:spPr/>
        <p:txBody>
          <a:bodyPr numCol="2" spcCol="180000">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382587" lvl="1" indent="0">
              <a:buNone/>
            </a:pPr>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b="1" dirty="0">
                <a:solidFill>
                  <a:schemeClr val="accent1"/>
                </a:solidFill>
              </a:rPr>
              <a:t>2.4 </a:t>
            </a:r>
            <a:r>
              <a:rPr lang="en-US" b="1" i="1" dirty="0">
                <a:solidFill>
                  <a:schemeClr val="accent1"/>
                </a:solidFill>
              </a:rPr>
              <a:t>Backward search</a:t>
            </a:r>
          </a:p>
          <a:p>
            <a:pPr lvl="1"/>
            <a:r>
              <a:rPr lang="en-US" dirty="0">
                <a:solidFill>
                  <a:schemeClr val="accent1"/>
                </a:solidFill>
              </a:rPr>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7" name="Date Placeholder 6">
            <a:extLst>
              <a:ext uri="{FF2B5EF4-FFF2-40B4-BE49-F238E27FC236}">
                <a16:creationId xmlns:a16="http://schemas.microsoft.com/office/drawing/2014/main" id="{EFE120BE-08D4-ADE0-4969-6FDB21C4B884}"/>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87A273A1-7719-B469-5CA2-69B61595BB0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95EE67FA-66ED-F93C-A19A-B4A7B34EB7FF}"/>
              </a:ext>
            </a:extLst>
          </p:cNvPr>
          <p:cNvSpPr>
            <a:spLocks noGrp="1"/>
          </p:cNvSpPr>
          <p:nvPr>
            <p:ph type="sldNum" sz="quarter" idx="11"/>
          </p:nvPr>
        </p:nvSpPr>
        <p:spPr/>
        <p:txBody>
          <a:bodyPr/>
          <a:lstStyle/>
          <a:p>
            <a:fld id="{EB1502E6-D9AE-3544-B6D5-378AAA0B915F}" type="slidenum">
              <a:rPr lang="de-DE" altLang="de-DE" smtClean="0"/>
              <a:pPr/>
              <a:t>131</a:t>
            </a:fld>
            <a:endParaRPr lang="de-DE" altLang="de-DE" dirty="0"/>
          </a:p>
        </p:txBody>
      </p:sp>
    </p:spTree>
    <p:extLst>
      <p:ext uri="{BB962C8B-B14F-4D97-AF65-F5344CB8AC3E}">
        <p14:creationId xmlns:p14="http://schemas.microsoft.com/office/powerpoint/2010/main" val="9226898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Backward Search</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sz="half" idx="1"/>
              </p:nvPr>
            </p:nvSpPr>
            <p:spPr>
              <a:xfrm>
                <a:off x="609603" y="1486891"/>
                <a:ext cx="5441951" cy="4446942"/>
              </a:xfrm>
            </p:spPr>
            <p:txBody>
              <a:bodyPr>
                <a:normAutofit fontScale="92500" lnSpcReduction="20000"/>
              </a:bodyPr>
              <a:lstStyle/>
              <a:p>
                <a:pPr eaLnBrk="1" hangingPunct="1"/>
                <a:r>
                  <a:rPr lang="en-US" dirty="0"/>
                  <a:t>Forward search starts at the initial state </a:t>
                </a:r>
              </a:p>
              <a:p>
                <a:pPr lvl="1" eaLnBrk="1" hangingPunct="1"/>
                <a:r>
                  <a:rPr lang="en-US" dirty="0"/>
                  <a:t>Choose applicable action</a:t>
                </a:r>
              </a:p>
              <a:p>
                <a:pPr lvl="1" eaLnBrk="1" hangingPunct="1"/>
                <a:r>
                  <a:rPr lang="en-US" dirty="0"/>
                  <a:t>Compute state transition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rPr>
                          <m:t>𝑠</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sym typeface="Symbol" charset="0"/>
                      </a:rPr>
                      <m:t></m:t>
                    </m:r>
                    <m:d>
                      <m:dPr>
                        <m:ctrlPr>
                          <a:rPr lang="en-US" i="1" dirty="0">
                            <a:latin typeface="Cambria Math" panose="02040503050406030204" pitchFamily="18" charset="0"/>
                            <a:sym typeface="Symbol"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eaLnBrk="1" hangingPunct="1"/>
                <a:r>
                  <a:rPr lang="en-US" dirty="0"/>
                  <a:t>Backward search starts at the goal</a:t>
                </a:r>
              </a:p>
              <a:p>
                <a:pPr lvl="1" eaLnBrk="1" hangingPunct="1"/>
                <a:r>
                  <a:rPr lang="en-US" dirty="0"/>
                  <a:t>Chooses </a:t>
                </a:r>
                <a:r>
                  <a:rPr lang="en-US" dirty="0">
                    <a:solidFill>
                      <a:schemeClr val="accent1"/>
                    </a:solidFill>
                  </a:rPr>
                  <a:t>relevant</a:t>
                </a:r>
                <a:r>
                  <a:rPr lang="en-US" i="1" dirty="0"/>
                  <a:t> </a:t>
                </a:r>
                <a:r>
                  <a:rPr lang="en-US" dirty="0"/>
                  <a:t>action</a:t>
                </a:r>
              </a:p>
              <a:p>
                <a:pPr lvl="2" eaLnBrk="1" hangingPunct="1"/>
                <a:r>
                  <a:rPr lang="en-US" dirty="0"/>
                  <a:t>A possible “last action” before the goal</a:t>
                </a:r>
              </a:p>
              <a:p>
                <a:pPr lvl="1" eaLnBrk="1" hangingPunct="1"/>
                <a:r>
                  <a:rPr lang="en-US" dirty="0"/>
                  <a:t>Computes </a:t>
                </a:r>
                <a:r>
                  <a:rPr lang="en-US" dirty="0">
                    <a:solidFill>
                      <a:schemeClr val="accent1"/>
                    </a:solidFill>
                  </a:rPr>
                  <a:t>inverse</a:t>
                </a:r>
                <a:r>
                  <a:rPr lang="en-US" i="1" dirty="0"/>
                  <a:t> </a:t>
                </a:r>
                <a:r>
                  <a:rPr lang="en-US" dirty="0"/>
                  <a:t>state transition </a:t>
                </a:r>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rPr>
                          <m:t>𝑔</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sym typeface="Symbol" charset="0"/>
                          </a:rPr>
                        </m:ctrlPr>
                      </m:sSupPr>
                      <m:e>
                        <m:r>
                          <a:rPr lang="en-US" i="1" dirty="0">
                            <a:latin typeface="Cambria Math" panose="02040503050406030204" pitchFamily="18" charset="0"/>
                            <a:sym typeface="Symbol" charset="0"/>
                          </a:rPr>
                          <m:t></m:t>
                        </m:r>
                      </m:e>
                      <m:sup>
                        <m:r>
                          <a:rPr lang="de-DE" b="0" i="1" dirty="0" smtClean="0">
                            <a:latin typeface="Cambria Math" panose="02040503050406030204" pitchFamily="18" charset="0"/>
                            <a:sym typeface="Symbol" charset="0"/>
                          </a:rPr>
                          <m:t>−1</m:t>
                        </m:r>
                      </m:sup>
                    </m:sSup>
                    <m:d>
                      <m:dPr>
                        <m:ctrlPr>
                          <a:rPr lang="en-US" b="0" i="1" dirty="0">
                            <a:latin typeface="Cambria Math" panose="02040503050406030204" pitchFamily="18" charset="0"/>
                            <a:sym typeface="Symbol"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lvl="2"/>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ea typeface="Times New Roman"/>
                    <a:cs typeface="Times New Roman"/>
                  </a:rPr>
                  <a:t> = properties a state </a:t>
                </a:r>
                <a14:m>
                  <m:oMath xmlns:m="http://schemas.openxmlformats.org/officeDocument/2006/math">
                    <m:sSup>
                      <m:sSupPr>
                        <m:ctrlPr>
                          <a:rPr lang="en-US" i="1" dirty="0">
                            <a:latin typeface="Cambria Math" panose="02040503050406030204" pitchFamily="18" charset="0"/>
                            <a:cs typeface="Times New Roman"/>
                          </a:rPr>
                        </m:ctrlPr>
                      </m:sSupPr>
                      <m:e>
                        <m:r>
                          <a:rPr lang="de-DE" b="0" i="1" dirty="0" smtClean="0">
                            <a:latin typeface="Cambria Math" panose="02040503050406030204" pitchFamily="18" charset="0"/>
                          </a:rPr>
                          <m:t>𝑠</m:t>
                        </m:r>
                      </m:e>
                      <m:sup>
                        <m:r>
                          <a:rPr lang="en-US" i="1" dirty="0">
                            <a:latin typeface="Cambria Math" panose="02040503050406030204" pitchFamily="18" charset="0"/>
                          </a:rPr>
                          <m:t>′</m:t>
                        </m:r>
                      </m:sup>
                    </m:sSup>
                  </m:oMath>
                </a14:m>
                <a:r>
                  <a:rPr lang="en-US" dirty="0">
                    <a:ea typeface="Times New Roman"/>
                    <a:cs typeface="Times New Roman"/>
                  </a:rPr>
                  <a:t> should satisfy in order for </a:t>
                </a:r>
                <a14:m>
                  <m:oMath xmlns:m="http://schemas.openxmlformats.org/officeDocument/2006/math">
                    <m:r>
                      <a:rPr lang="en-US" i="1" dirty="0" smtClean="0">
                        <a:latin typeface="Cambria Math" panose="02040503050406030204" pitchFamily="18" charset="0"/>
                        <a:sym typeface="Symbol" charset="0"/>
                      </a:rPr>
                      <m:t></m:t>
                    </m:r>
                    <m:d>
                      <m:dPr>
                        <m:ctrlPr>
                          <a:rPr lang="en-US" i="1" dirty="0">
                            <a:latin typeface="Cambria Math" panose="02040503050406030204" pitchFamily="18" charset="0"/>
                            <a:cs typeface="Times New Roman"/>
                          </a:rPr>
                        </m:ctrlPr>
                      </m:dPr>
                      <m:e>
                        <m:sSup>
                          <m:sSupPr>
                            <m:ctrlPr>
                              <a:rPr lang="en-US" i="1" dirty="0" err="1">
                                <a:latin typeface="Cambria Math" panose="02040503050406030204" pitchFamily="18" charset="0"/>
                                <a:cs typeface="Times New Roman"/>
                              </a:rPr>
                            </m:ctrlPr>
                          </m:sSupPr>
                          <m:e>
                            <m:r>
                              <a:rPr lang="en-US" i="1" dirty="0" err="1">
                                <a:latin typeface="Cambria Math" panose="02040503050406030204" pitchFamily="18" charset="0"/>
                              </a:rPr>
                              <m:t>𝑠</m:t>
                            </m:r>
                          </m:e>
                          <m:sup>
                            <m:r>
                              <a:rPr lang="en-US" i="1" dirty="0" err="1">
                                <a:latin typeface="Cambria Math" panose="02040503050406030204" pitchFamily="18" charset="0"/>
                              </a:rPr>
                              <m:t>′</m:t>
                            </m:r>
                          </m:sup>
                        </m:sSup>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to satisfy </a:t>
                </a:r>
                <a14:m>
                  <m:oMath xmlns:m="http://schemas.openxmlformats.org/officeDocument/2006/math">
                    <m:r>
                      <a:rPr lang="en-US" i="1" dirty="0" smtClean="0">
                        <a:latin typeface="Cambria Math" panose="02040503050406030204" pitchFamily="18" charset="0"/>
                      </a:rPr>
                      <m:t>𝑔</m:t>
                    </m:r>
                  </m:oMath>
                </a14:m>
                <a:endParaRPr lang="en-US" dirty="0">
                  <a:ea typeface="Times New Roman"/>
                  <a:cs typeface="Times New Roman"/>
                </a:endParaRPr>
              </a:p>
              <a:p>
                <a:pPr eaLnBrk="1" hangingPunct="1"/>
                <a:r>
                  <a:rPr lang="en-US" dirty="0">
                    <a:ea typeface="Times New Roman"/>
                    <a:cs typeface="Times New Roman"/>
                  </a:rPr>
                  <a:t>Sometimes has a lower branching factor</a:t>
                </a:r>
              </a:p>
            </p:txBody>
          </p:sp>
        </mc:Choice>
        <mc:Fallback xmlns="">
          <p:sp>
            <p:nvSpPr>
              <p:cNvPr id="11266" name="Rectangle 3"/>
              <p:cNvSpPr>
                <a:spLocks noGrp="1" noRot="1" noChangeAspect="1" noMove="1" noResize="1" noEditPoints="1" noAdjustHandles="1" noChangeArrowheads="1" noChangeShapeType="1" noTextEdit="1"/>
              </p:cNvSpPr>
              <p:nvPr>
                <p:ph sz="half" idx="1"/>
              </p:nvPr>
            </p:nvSpPr>
            <p:spPr>
              <a:xfrm>
                <a:off x="609603" y="1486891"/>
                <a:ext cx="5441951" cy="4446942"/>
              </a:xfrm>
              <a:blipFill>
                <a:blip r:embed="rId2"/>
                <a:stretch>
                  <a:fillRect l="-3263" t="-2849" r="-326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21E1463-1528-475F-1DC0-C60EDBE1C5F3}"/>
                  </a:ext>
                </a:extLst>
              </p:cNvPr>
              <p:cNvSpPr>
                <a:spLocks noGrp="1"/>
              </p:cNvSpPr>
              <p:nvPr>
                <p:ph sz="half" idx="2"/>
              </p:nvPr>
            </p:nvSpPr>
            <p:spPr/>
            <p:txBody>
              <a:bodyPr>
                <a:normAutofit fontScale="92500" lnSpcReduction="20000"/>
              </a:bodyPr>
              <a:lstStyle/>
              <a:p>
                <a:r>
                  <a:rPr lang="en-US" dirty="0">
                    <a:ea typeface="Times New Roman"/>
                    <a:cs typeface="Times New Roman"/>
                  </a:rPr>
                  <a:t>Example</a:t>
                </a:r>
              </a:p>
              <a:p>
                <a:pPr lvl="1" eaLnBrk="1" hangingPunct="1"/>
                <a:r>
                  <a:rPr lang="en-US" dirty="0">
                    <a:ea typeface="Times New Roman"/>
                    <a:cs typeface="Times New Roman"/>
                  </a:rPr>
                  <a:t>Forward: 7 applicable actions</a:t>
                </a:r>
              </a:p>
              <a:p>
                <a:pPr lvl="2"/>
                <a:r>
                  <a:rPr lang="en-US" dirty="0">
                    <a:ea typeface="Times New Roman"/>
                    <a:cs typeface="Times New Roman"/>
                  </a:rPr>
                  <a:t>Five load actions, two </a:t>
                </a:r>
                <a:r>
                  <a:rPr lang="en-US" dirty="0">
                    <a:ea typeface="Times New Roman"/>
                    <a:cs typeface="Calibri"/>
                  </a:rPr>
                  <a:t>move</a:t>
                </a:r>
                <a:r>
                  <a:rPr lang="en-US" dirty="0">
                    <a:ea typeface="Times New Roman"/>
                    <a:cs typeface="Times New Roman"/>
                  </a:rPr>
                  <a:t> actions</a:t>
                </a:r>
                <a:endParaRPr lang="en-US" dirty="0">
                  <a:ea typeface="Times New Roman"/>
                  <a:cs typeface="Calibri"/>
                </a:endParaRPr>
              </a:p>
              <a:p>
                <a:pPr lvl="1" eaLnBrk="1" hangingPunct="1"/>
                <a:r>
                  <a:rPr lang="en-US" dirty="0">
                    <a:ea typeface="Times New Roman"/>
                    <a:cs typeface="Times New Roman"/>
                  </a:rPr>
                  <a:t>Backward: </a:t>
                </a:r>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Calibri"/>
                      </a:rPr>
                      <m:t>𝑙𝑜𝑐</m:t>
                    </m:r>
                    <m:d>
                      <m:dPr>
                        <m:ctrlPr>
                          <a:rPr lang="en-US" i="1" dirty="0">
                            <a:latin typeface="Cambria Math" panose="02040503050406030204" pitchFamily="18" charset="0"/>
                            <a:ea typeface="Times New Roman"/>
                            <a:cs typeface="Calibri"/>
                          </a:rPr>
                        </m:ctrlPr>
                      </m:dPr>
                      <m:e>
                        <m:r>
                          <a:rPr lang="en-US" i="1" dirty="0">
                            <a:latin typeface="Cambria Math" panose="02040503050406030204" pitchFamily="18" charset="0"/>
                            <a:ea typeface="Times New Roman"/>
                            <a:cs typeface="Calibri"/>
                          </a:rPr>
                          <m:t>𝑟</m:t>
                        </m:r>
                        <m:r>
                          <a:rPr lang="en-US" i="1" dirty="0">
                            <a:latin typeface="Cambria Math" panose="02040503050406030204" pitchFamily="18" charset="0"/>
                            <a:ea typeface="Times New Roman"/>
                            <a:cs typeface="Calibri"/>
                          </a:rPr>
                          <m:t>1</m:t>
                        </m:r>
                      </m:e>
                    </m:d>
                    <m:r>
                      <a:rPr lang="en-US" i="1" dirty="0">
                        <a:latin typeface="Cambria Math" panose="02040503050406030204" pitchFamily="18" charset="0"/>
                        <a:ea typeface="Times New Roman"/>
                        <a:cs typeface="Calibri"/>
                      </a:rPr>
                      <m:t>=</m:t>
                    </m:r>
                    <m:r>
                      <a:rPr lang="en-US" i="1" dirty="0">
                        <a:latin typeface="Cambria Math" panose="02040503050406030204" pitchFamily="18" charset="0"/>
                        <a:ea typeface="Times New Roman"/>
                        <a:cs typeface="Calibri"/>
                      </a:rPr>
                      <m:t>𝑑</m:t>
                    </m:r>
                    <m:r>
                      <a:rPr lang="en-US" i="1" dirty="0">
                        <a:latin typeface="Cambria Math" panose="02040503050406030204" pitchFamily="18" charset="0"/>
                        <a:ea typeface="Times New Roman"/>
                        <a:cs typeface="Calibri"/>
                      </a:rPr>
                      <m:t>3}</m:t>
                    </m:r>
                  </m:oMath>
                </a14:m>
                <a:r>
                  <a:rPr lang="en-US" dirty="0">
                    <a:ea typeface="Times New Roman"/>
                    <a:cs typeface="Times New Roman"/>
                  </a:rPr>
                  <a:t> </a:t>
                </a:r>
              </a:p>
              <a:p>
                <a:pPr lvl="2"/>
                <a:r>
                  <a:rPr lang="en-US" dirty="0">
                    <a:ea typeface="Times New Roman"/>
                    <a:cs typeface="Times New Roman"/>
                  </a:rPr>
                  <a:t>Two relevant actions:</a:t>
                </a:r>
              </a:p>
              <a:p>
                <a:pPr marL="989013" lvl="2" indent="0">
                  <a:buNone/>
                </a:pP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r>
                      <a:rPr lang="de-DE" b="0" i="1" dirty="0" smtClean="0">
                        <a:latin typeface="Cambria Math" panose="02040503050406030204" pitchFamily="18" charset="0"/>
                        <a:ea typeface="Times New Roman"/>
                        <a:cs typeface="Calibri"/>
                      </a:rPr>
                      <m:t>,</m:t>
                    </m:r>
                  </m:oMath>
                </a14:m>
                <a:r>
                  <a:rPr lang="de-DE" b="0" i="1" dirty="0">
                    <a:latin typeface="Cambria Math" panose="02040503050406030204" pitchFamily="18" charset="0"/>
                    <a:ea typeface="Times New Roman"/>
                    <a:cs typeface="Calibri"/>
                  </a:rPr>
                  <a:t> </a:t>
                </a:r>
                <a:br>
                  <a:rPr lang="de-DE" b="0" i="1" dirty="0">
                    <a:latin typeface="Cambria Math" panose="02040503050406030204" pitchFamily="18" charset="0"/>
                    <a:ea typeface="Times New Roman"/>
                    <a:cs typeface="Calibri"/>
                  </a:rPr>
                </a:b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de-DE" b="0"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de-DE" b="0" i="1" dirty="0" smtClean="0">
                            <a:latin typeface="Cambria Math" panose="02040503050406030204" pitchFamily="18" charset="0"/>
                            <a:ea typeface="Times New Roman"/>
                            <a:cs typeface="Calibri"/>
                          </a:rPr>
                          <m:t>2</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oMath>
                </a14:m>
                <a:r>
                  <a:rPr lang="en-US" dirty="0">
                    <a:ea typeface="Times New Roman"/>
                    <a:cs typeface="Calibri"/>
                  </a:rPr>
                  <a:t> </a:t>
                </a:r>
              </a:p>
              <a:p>
                <a:endParaRPr lang="en-DE" dirty="0"/>
              </a:p>
            </p:txBody>
          </p:sp>
        </mc:Choice>
        <mc:Fallback xmlns="">
          <p:sp>
            <p:nvSpPr>
              <p:cNvPr id="6" name="Content Placeholder 5">
                <a:extLst>
                  <a:ext uri="{FF2B5EF4-FFF2-40B4-BE49-F238E27FC236}">
                    <a16:creationId xmlns:a16="http://schemas.microsoft.com/office/drawing/2014/main" id="{721E1463-1528-475F-1DC0-C60EDBE1C5F3}"/>
                  </a:ext>
                </a:extLst>
              </p:cNvPr>
              <p:cNvSpPr>
                <a:spLocks noGrp="1" noRot="1" noChangeAspect="1" noMove="1" noResize="1" noEditPoints="1" noAdjustHandles="1" noChangeArrowheads="1" noChangeShapeType="1" noTextEdit="1"/>
              </p:cNvSpPr>
              <p:nvPr>
                <p:ph sz="half" idx="2"/>
              </p:nvPr>
            </p:nvSpPr>
            <p:spPr>
              <a:blipFill>
                <a:blip r:embed="rId3"/>
                <a:stretch>
                  <a:fillRect l="-3023" t="-3448"/>
                </a:stretch>
              </a:blipFill>
            </p:spPr>
            <p:txBody>
              <a:bodyPr/>
              <a:lstStyle/>
              <a:p>
                <a:r>
                  <a:rPr lang="en-DE">
                    <a:noFill/>
                  </a:rPr>
                  <a:t> </a:t>
                </a:r>
              </a:p>
            </p:txBody>
          </p:sp>
        </mc:Fallback>
      </mc:AlternateContent>
      <p:grpSp>
        <p:nvGrpSpPr>
          <p:cNvPr id="2" name="Group 1"/>
          <p:cNvGrpSpPr/>
          <p:nvPr/>
        </p:nvGrpSpPr>
        <p:grpSpPr>
          <a:xfrm>
            <a:off x="7282606" y="4365361"/>
            <a:ext cx="4549069" cy="1353301"/>
            <a:chOff x="4299638" y="1215821"/>
            <a:chExt cx="4549069" cy="1353301"/>
          </a:xfrm>
        </p:grpSpPr>
        <p:grpSp>
          <p:nvGrpSpPr>
            <p:cNvPr id="99" name="Group 98"/>
            <p:cNvGrpSpPr/>
            <p:nvPr/>
          </p:nvGrpSpPr>
          <p:grpSpPr>
            <a:xfrm>
              <a:off x="7587395" y="1269267"/>
              <a:ext cx="1261312" cy="885977"/>
              <a:chOff x="7668987" y="2489897"/>
              <a:chExt cx="1261312" cy="885977"/>
            </a:xfrm>
          </p:grpSpPr>
          <p:sp>
            <p:nvSpPr>
              <p:cNvPr id="287"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288" name="Line 853"/>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grpSp>
            <p:nvGrpSpPr>
              <p:cNvPr id="289" name="Group 288"/>
              <p:cNvGrpSpPr/>
              <p:nvPr/>
            </p:nvGrpSpPr>
            <p:grpSpPr>
              <a:xfrm>
                <a:off x="7861324" y="2489897"/>
                <a:ext cx="1068975" cy="280255"/>
                <a:chOff x="4618723" y="2328762"/>
                <a:chExt cx="1649655" cy="432492"/>
              </a:xfrm>
            </p:grpSpPr>
            <p:sp>
              <p:nvSpPr>
                <p:cNvPr id="290"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291" name="Straight Connector 290"/>
                <p:cNvCxnSpPr/>
                <p:nvPr/>
              </p:nvCxnSpPr>
              <p:spPr>
                <a:xfrm>
                  <a:off x="5143666" y="2328762"/>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2"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00" name="Rectangle 891"/>
            <p:cNvSpPr>
              <a:spLocks noChangeArrowheads="1"/>
            </p:cNvSpPr>
            <p:nvPr/>
          </p:nvSpPr>
          <p:spPr bwMode="auto">
            <a:xfrm>
              <a:off x="5672645" y="1889741"/>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01" name="Rectangle 891"/>
            <p:cNvSpPr>
              <a:spLocks noChangeArrowheads="1"/>
            </p:cNvSpPr>
            <p:nvPr/>
          </p:nvSpPr>
          <p:spPr bwMode="auto">
            <a:xfrm>
              <a:off x="7738894" y="1953598"/>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02" name="Group 101"/>
            <p:cNvGrpSpPr/>
            <p:nvPr/>
          </p:nvGrpSpPr>
          <p:grpSpPr>
            <a:xfrm>
              <a:off x="5276402" y="1218610"/>
              <a:ext cx="1748270" cy="801164"/>
              <a:chOff x="1152149" y="2292224"/>
              <a:chExt cx="2428155" cy="1112728"/>
            </a:xfrm>
          </p:grpSpPr>
          <p:sp>
            <p:nvSpPr>
              <p:cNvPr id="283"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284" name="Straight Connector 283"/>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03" name="Straight Connector 102"/>
            <p:cNvCxnSpPr/>
            <p:nvPr/>
          </p:nvCxnSpPr>
          <p:spPr>
            <a:xfrm>
              <a:off x="6791543" y="2046287"/>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p:cNvSpPr>
              <a:spLocks/>
            </p:cNvSpPr>
            <p:nvPr/>
          </p:nvSpPr>
          <p:spPr bwMode="auto">
            <a:xfrm>
              <a:off x="6468783" y="2089720"/>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Freeform 860"/>
            <p:cNvSpPr>
              <a:spLocks/>
            </p:cNvSpPr>
            <p:nvPr/>
          </p:nvSpPr>
          <p:spPr bwMode="auto">
            <a:xfrm>
              <a:off x="6342592" y="2046431"/>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06" name="Line 853"/>
            <p:cNvSpPr>
              <a:spLocks noChangeShapeType="1"/>
            </p:cNvSpPr>
            <p:nvPr/>
          </p:nvSpPr>
          <p:spPr bwMode="auto">
            <a:xfrm>
              <a:off x="6962109" y="2569122"/>
              <a:ext cx="1325880" cy="0"/>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07" name="Line 853"/>
            <p:cNvSpPr>
              <a:spLocks noChangeShapeType="1"/>
            </p:cNvSpPr>
            <p:nvPr/>
          </p:nvSpPr>
          <p:spPr bwMode="auto">
            <a:xfrm>
              <a:off x="4299638" y="2564760"/>
              <a:ext cx="228600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d1</a:t>
              </a:r>
            </a:p>
          </p:txBody>
        </p:sp>
        <p:sp>
          <p:nvSpPr>
            <p:cNvPr id="108" name="Line 853"/>
            <p:cNvSpPr>
              <a:spLocks noChangeShapeType="1"/>
            </p:cNvSpPr>
            <p:nvPr/>
          </p:nvSpPr>
          <p:spPr bwMode="auto">
            <a:xfrm>
              <a:off x="6418596" y="16473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109" name="Group 108"/>
            <p:cNvGrpSpPr/>
            <p:nvPr/>
          </p:nvGrpSpPr>
          <p:grpSpPr>
            <a:xfrm>
              <a:off x="5247541" y="1215821"/>
              <a:ext cx="1203321" cy="1021208"/>
              <a:chOff x="3906167" y="3324390"/>
              <a:chExt cx="1671281" cy="1418344"/>
            </a:xfrm>
            <a:solidFill>
              <a:srgbClr val="93D2FE"/>
            </a:solidFill>
          </p:grpSpPr>
          <p:sp>
            <p:nvSpPr>
              <p:cNvPr id="259"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0"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1"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2"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3"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4" name="Group 263"/>
              <p:cNvGrpSpPr/>
              <p:nvPr/>
            </p:nvGrpSpPr>
            <p:grpSpPr>
              <a:xfrm>
                <a:off x="3906167" y="4047050"/>
                <a:ext cx="1671281" cy="539042"/>
                <a:chOff x="1320274" y="4580303"/>
                <a:chExt cx="1671281" cy="467246"/>
              </a:xfrm>
              <a:grpFill/>
            </p:grpSpPr>
            <p:sp>
              <p:nvSpPr>
                <p:cNvPr id="279"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0"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281"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2"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5" name="Group 264"/>
              <p:cNvGrpSpPr/>
              <p:nvPr/>
            </p:nvGrpSpPr>
            <p:grpSpPr>
              <a:xfrm>
                <a:off x="4596370" y="3324390"/>
                <a:ext cx="552654" cy="1188720"/>
                <a:chOff x="1823226" y="3235632"/>
                <a:chExt cx="552654" cy="1188720"/>
              </a:xfrm>
              <a:grpFill/>
            </p:grpSpPr>
            <p:sp>
              <p:nvSpPr>
                <p:cNvPr id="266"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7"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68"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9"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0"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1"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72"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3"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4"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5"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76"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7"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8"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13" name="Group 112"/>
            <p:cNvGrpSpPr/>
            <p:nvPr/>
          </p:nvGrpSpPr>
          <p:grpSpPr>
            <a:xfrm>
              <a:off x="4367604" y="2190859"/>
              <a:ext cx="538242" cy="343668"/>
              <a:chOff x="1012668" y="989071"/>
              <a:chExt cx="747559" cy="477316"/>
            </a:xfrm>
          </p:grpSpPr>
          <p:sp>
            <p:nvSpPr>
              <p:cNvPr id="12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30"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3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3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4" name="Group 113"/>
            <p:cNvGrpSpPr/>
            <p:nvPr/>
          </p:nvGrpSpPr>
          <p:grpSpPr>
            <a:xfrm>
              <a:off x="4814792" y="2190859"/>
              <a:ext cx="538242" cy="343668"/>
              <a:chOff x="1012668" y="989071"/>
              <a:chExt cx="747559" cy="477316"/>
            </a:xfrm>
          </p:grpSpPr>
          <p:sp>
            <p:nvSpPr>
              <p:cNvPr id="125"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26"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27"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128"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5" name="Group 114"/>
            <p:cNvGrpSpPr/>
            <p:nvPr/>
          </p:nvGrpSpPr>
          <p:grpSpPr>
            <a:xfrm>
              <a:off x="5258308" y="2190859"/>
              <a:ext cx="538242" cy="343668"/>
              <a:chOff x="1012668" y="989071"/>
              <a:chExt cx="747559" cy="477316"/>
            </a:xfrm>
          </p:grpSpPr>
          <p:sp>
            <p:nvSpPr>
              <p:cNvPr id="12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22"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2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12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6" name="Group 115"/>
            <p:cNvGrpSpPr/>
            <p:nvPr/>
          </p:nvGrpSpPr>
          <p:grpSpPr>
            <a:xfrm>
              <a:off x="5691945" y="2190859"/>
              <a:ext cx="538242" cy="343668"/>
              <a:chOff x="1012668" y="989071"/>
              <a:chExt cx="747559" cy="477316"/>
            </a:xfrm>
          </p:grpSpPr>
          <p:sp>
            <p:nvSpPr>
              <p:cNvPr id="1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18"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c4</a:t>
                </a:r>
              </a:p>
            </p:txBody>
          </p:sp>
          <p:sp>
            <p:nvSpPr>
              <p:cNvPr id="1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293" name="Group 292"/>
            <p:cNvGrpSpPr/>
            <p:nvPr/>
          </p:nvGrpSpPr>
          <p:grpSpPr>
            <a:xfrm>
              <a:off x="6124979" y="2190859"/>
              <a:ext cx="538242" cy="343668"/>
              <a:chOff x="1012668" y="989071"/>
              <a:chExt cx="747559" cy="477316"/>
            </a:xfrm>
          </p:grpSpPr>
          <p:sp>
            <p:nvSpPr>
              <p:cNvPr id="29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95"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9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c5</a:t>
                </a:r>
              </a:p>
            </p:txBody>
          </p:sp>
          <p:sp>
            <p:nvSpPr>
              <p:cNvPr id="29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
        <p:nvSpPr>
          <p:cNvPr id="7" name="Date Placeholder 6">
            <a:extLst>
              <a:ext uri="{FF2B5EF4-FFF2-40B4-BE49-F238E27FC236}">
                <a16:creationId xmlns:a16="http://schemas.microsoft.com/office/drawing/2014/main" id="{788F2711-9DE3-0322-CEE9-975F03B636D4}"/>
              </a:ext>
            </a:extLst>
          </p:cNvPr>
          <p:cNvSpPr>
            <a:spLocks noGrp="1"/>
          </p:cNvSpPr>
          <p:nvPr>
            <p:ph type="dt" sz="half" idx="13"/>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ACCA3186-2CF4-A166-D411-BF75A7A5ACFE}"/>
              </a:ext>
            </a:extLst>
          </p:cNvPr>
          <p:cNvSpPr>
            <a:spLocks noGrp="1"/>
          </p:cNvSpPr>
          <p:nvPr>
            <p:ph type="ftr" sz="quarter" idx="11"/>
          </p:nvPr>
        </p:nvSpPr>
        <p:spPr/>
        <p:txBody>
          <a:bodyPr/>
          <a:lstStyle/>
          <a:p>
            <a:pPr>
              <a:defRPr/>
            </a:pPr>
            <a:r>
              <a:rPr lang="de-DE" altLang="de-DE"/>
              <a:t>Marcel Gehrke</a:t>
            </a:r>
          </a:p>
        </p:txBody>
      </p:sp>
      <p:sp>
        <p:nvSpPr>
          <p:cNvPr id="9" name="Slide Number Placeholder 8">
            <a:extLst>
              <a:ext uri="{FF2B5EF4-FFF2-40B4-BE49-F238E27FC236}">
                <a16:creationId xmlns:a16="http://schemas.microsoft.com/office/drawing/2014/main" id="{C44F45CC-7F3E-FE33-90A3-F0E0E16283EF}"/>
              </a:ext>
            </a:extLst>
          </p:cNvPr>
          <p:cNvSpPr>
            <a:spLocks noGrp="1"/>
          </p:cNvSpPr>
          <p:nvPr>
            <p:ph type="sldNum" sz="quarter" idx="12"/>
          </p:nvPr>
        </p:nvSpPr>
        <p:spPr/>
        <p:txBody>
          <a:bodyPr/>
          <a:lstStyle/>
          <a:p>
            <a:fld id="{64B4E222-6F86-BD49-9814-DB2FFE58B7CC}" type="slidenum">
              <a:rPr lang="de-DE" altLang="de-DE" smtClean="0"/>
              <a:pPr/>
              <a:t>132</a:t>
            </a:fld>
            <a:endParaRPr lang="de-DE" altLang="de-DE"/>
          </a:p>
        </p:txBody>
      </p:sp>
    </p:spTree>
    <p:extLst>
      <p:ext uri="{BB962C8B-B14F-4D97-AF65-F5344CB8AC3E}">
        <p14:creationId xmlns:p14="http://schemas.microsoft.com/office/powerpoint/2010/main" val="37676125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Relevance</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type="body" sz="quarter" idx="13"/>
              </p:nvPr>
            </p:nvSpPr>
            <p:spPr/>
            <p:txBody>
              <a:bodyPr>
                <a:normAutofit fontScale="92500" lnSpcReduction="10000"/>
              </a:bodyPr>
              <a:lstStyle/>
              <a:p>
                <a:pPr eaLnBrk="1" hangingPunct="1"/>
                <a:r>
                  <a:rPr lang="en-US" dirty="0"/>
                  <a:t>Idea: when can </a:t>
                </a:r>
                <a14:m>
                  <m:oMath xmlns:m="http://schemas.openxmlformats.org/officeDocument/2006/math">
                    <m:r>
                      <a:rPr lang="en-US" i="1" dirty="0" smtClean="0">
                        <a:latin typeface="Cambria Math" panose="02040503050406030204" pitchFamily="18" charset="0"/>
                      </a:rPr>
                      <m:t>𝑎</m:t>
                    </m:r>
                  </m:oMath>
                </a14:m>
                <a:r>
                  <a:rPr lang="en-US" dirty="0"/>
                  <a:t> be useful as the last action of a plan </a:t>
                </a:r>
                <a14:m>
                  <m:oMath xmlns:m="http://schemas.openxmlformats.org/officeDocument/2006/math">
                    <m:r>
                      <a:rPr lang="el-GR" i="1" dirty="0" smtClean="0">
                        <a:latin typeface="Cambria Math" panose="02040503050406030204" pitchFamily="18" charset="0"/>
                      </a:rPr>
                      <m:t>𝜋</m:t>
                    </m:r>
                  </m:oMath>
                </a14:m>
                <a:r>
                  <a:rPr lang="en-US" dirty="0"/>
                  <a:t> for achieving </a:t>
                </a:r>
                <a14:m>
                  <m:oMath xmlns:m="http://schemas.openxmlformats.org/officeDocument/2006/math">
                    <m:r>
                      <a:rPr lang="en-US" i="1" dirty="0" smtClean="0">
                        <a:latin typeface="Cambria Math" panose="02040503050406030204" pitchFamily="18" charset="0"/>
                      </a:rPr>
                      <m:t>𝑔</m:t>
                    </m:r>
                  </m:oMath>
                </a14:m>
                <a:r>
                  <a:rPr lang="en-US" dirty="0"/>
                  <a:t>?</a:t>
                </a:r>
              </a:p>
              <a:p>
                <a:pPr lvl="1"/>
                <a14:m>
                  <m:oMath xmlns:m="http://schemas.openxmlformats.org/officeDocument/2006/math">
                    <m:r>
                      <a:rPr lang="en-US" i="1" dirty="0">
                        <a:latin typeface="Cambria Math" panose="02040503050406030204" pitchFamily="18" charset="0"/>
                      </a:rPr>
                      <m:t>𝑎</m:t>
                    </m:r>
                  </m:oMath>
                </a14:m>
                <a:r>
                  <a:rPr lang="en-US" dirty="0"/>
                  <a:t> can make at least one atom in </a:t>
                </a:r>
                <a14:m>
                  <m:oMath xmlns:m="http://schemas.openxmlformats.org/officeDocument/2006/math">
                    <m:r>
                      <a:rPr lang="en-US" i="1" dirty="0">
                        <a:latin typeface="Cambria Math" panose="02040503050406030204" pitchFamily="18" charset="0"/>
                      </a:rPr>
                      <m:t>𝑔</m:t>
                    </m:r>
                  </m:oMath>
                </a14:m>
                <a:r>
                  <a:rPr lang="en-US" dirty="0"/>
                  <a:t> true that wasn’t true already</a:t>
                </a:r>
                <a:endParaRPr lang="en-US" i="1" dirty="0"/>
              </a:p>
              <a:p>
                <a:pPr lvl="1"/>
                <a14:m>
                  <m:oMath xmlns:m="http://schemas.openxmlformats.org/officeDocument/2006/math">
                    <m:r>
                      <a:rPr lang="en-US" i="1" dirty="0">
                        <a:latin typeface="Cambria Math" panose="02040503050406030204" pitchFamily="18" charset="0"/>
                      </a:rPr>
                      <m:t>𝑎</m:t>
                    </m:r>
                  </m:oMath>
                </a14:m>
                <a:r>
                  <a:rPr lang="en-US" i="1" dirty="0"/>
                  <a:t> </a:t>
                </a:r>
                <a:r>
                  <a:rPr lang="en-US" dirty="0"/>
                  <a:t>doesn’t make any part of </a:t>
                </a:r>
                <a14:m>
                  <m:oMath xmlns:m="http://schemas.openxmlformats.org/officeDocument/2006/math">
                    <m:r>
                      <a:rPr lang="en-US" i="1" dirty="0">
                        <a:latin typeface="Cambria Math" panose="02040503050406030204" pitchFamily="18" charset="0"/>
                      </a:rPr>
                      <m:t>𝑔</m:t>
                    </m:r>
                  </m:oMath>
                </a14:m>
                <a:r>
                  <a:rPr lang="en-US" dirty="0"/>
                  <a:t> false</a:t>
                </a:r>
              </a:p>
              <a:p>
                <a:pPr marL="0" indent="0">
                  <a:buNone/>
                </a:pPr>
                <a:r>
                  <a:rPr lang="en-US" dirty="0"/>
                  <a:t>Formally,</a:t>
                </a:r>
              </a:p>
              <a:p>
                <a14:m>
                  <m:oMath xmlns:m="http://schemas.openxmlformats.org/officeDocument/2006/math">
                    <m:r>
                      <a:rPr lang="en-US" i="1" dirty="0">
                        <a:latin typeface="Cambria Math" panose="02040503050406030204" pitchFamily="18" charset="0"/>
                      </a:rPr>
                      <m:t>𝑎</m:t>
                    </m:r>
                  </m:oMath>
                </a14:m>
                <a:r>
                  <a:rPr lang="en-US" dirty="0">
                    <a:sym typeface="Symbol" charset="0"/>
                  </a:rPr>
                  <a:t> is </a:t>
                </a:r>
                <a:r>
                  <a:rPr lang="en-US" dirty="0">
                    <a:solidFill>
                      <a:schemeClr val="accent1"/>
                    </a:solidFill>
                    <a:sym typeface="Symbol" charset="0"/>
                  </a:rPr>
                  <a:t>relevant</a:t>
                </a:r>
                <a:r>
                  <a:rPr lang="en-US" dirty="0">
                    <a:sym typeface="Symbol" charset="0"/>
                  </a:rPr>
                  <a:t> for </a:t>
                </a:r>
                <a14:m>
                  <m:oMath xmlns:m="http://schemas.openxmlformats.org/officeDocument/2006/math">
                    <m:r>
                      <a:rPr lang="en-US" i="1" dirty="0" smtClean="0">
                        <a:latin typeface="Cambria Math" panose="02040503050406030204" pitchFamily="18" charset="0"/>
                        <a:sym typeface="Symbol" charset="0"/>
                      </a:rPr>
                      <m:t>𝑔</m:t>
                    </m:r>
                    <m:r>
                      <a:rPr lang="en-US" i="1" dirty="0" smtClean="0">
                        <a:latin typeface="Cambria Math" panose="02040503050406030204" pitchFamily="18" charset="0"/>
                        <a:sym typeface="Symbol" charset="0"/>
                      </a:rPr>
                      <m:t>=</m:t>
                    </m:r>
                    <m:d>
                      <m:dPr>
                        <m:begChr m:val="{"/>
                        <m:endChr m:val="}"/>
                        <m:ctrlPr>
                          <a:rPr lang="en-US" b="0"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de-DE" b="0" i="1" dirty="0" smtClean="0">
                                <a:latin typeface="Cambria Math" panose="02040503050406030204" pitchFamily="18" charset="0"/>
                                <a:sym typeface="Symbol" charset="0"/>
                              </a:rPr>
                              <m:t>𝑥</m:t>
                            </m:r>
                          </m:e>
                          <m:sub>
                            <m:r>
                              <a:rPr lang="de-DE" b="0" i="1" dirty="0" smtClean="0">
                                <a:latin typeface="Cambria Math" panose="02040503050406030204" pitchFamily="18" charset="0"/>
                                <a:sym typeface="Symbol" charset="0"/>
                              </a:rPr>
                              <m:t>1</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sym typeface="Symbol" charset="0"/>
                              </a:rPr>
                            </m:ctrlPr>
                          </m:sSubPr>
                          <m:e>
                            <m:r>
                              <a:rPr lang="en-US" i="1" dirty="0">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1</m:t>
                            </m:r>
                          </m:sub>
                        </m:sSub>
                        <m:r>
                          <a:rPr lang="en-US" i="1" dirty="0">
                            <a:latin typeface="Cambria Math" panose="02040503050406030204" pitchFamily="18" charset="0"/>
                            <a:sym typeface="Symbol" charset="0"/>
                          </a:rPr>
                          <m:t>, …, </m:t>
                        </m:r>
                        <m:sSub>
                          <m:sSubPr>
                            <m:ctrlPr>
                              <a:rPr lang="de-DE" b="0" i="1" dirty="0" smtClean="0">
                                <a:latin typeface="Cambria Math" panose="02040503050406030204" pitchFamily="18" charset="0"/>
                                <a:sym typeface="Symbol" charset="0"/>
                              </a:rPr>
                            </m:ctrlPr>
                          </m:sSubPr>
                          <m:e>
                            <m:r>
                              <a:rPr lang="en-US" i="1" dirty="0" err="1">
                                <a:latin typeface="Cambria Math" panose="02040503050406030204" pitchFamily="18" charset="0"/>
                                <a:ea typeface="Times New Roman"/>
                                <a:cs typeface="Times New Roman"/>
                              </a:rPr>
                              <m:t>𝑥</m:t>
                            </m:r>
                          </m:e>
                          <m:sub>
                            <m:r>
                              <a:rPr lang="de-DE" b="0" i="1" dirty="0" smtClean="0">
                                <a:latin typeface="Cambria Math" panose="02040503050406030204" pitchFamily="18" charset="0"/>
                                <a:ea typeface="Times New Roman"/>
                                <a:cs typeface="Times New Roman"/>
                              </a:rPr>
                              <m:t>𝑘</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ea typeface="Times New Roman"/>
                                <a:cs typeface="Times New Roman"/>
                              </a:rPr>
                            </m:ctrlPr>
                          </m:sSubPr>
                          <m:e>
                            <m:r>
                              <a:rPr lang="en-US" i="1" dirty="0" err="1">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𝑘</m:t>
                            </m:r>
                          </m:sub>
                        </m:sSub>
                      </m:e>
                    </m:d>
                  </m:oMath>
                </a14:m>
                <a:r>
                  <a:rPr lang="en-US" dirty="0">
                    <a:sym typeface="Symbol" charset="0"/>
                  </a:rPr>
                  <a:t> if </a:t>
                </a:r>
              </a:p>
              <a:p>
                <a:pPr lvl="1"/>
                <a:r>
                  <a:rPr lang="en-US" dirty="0">
                    <a:ea typeface="Times New Roman"/>
                    <a:cs typeface="Times New Roman"/>
                    <a:sym typeface="Symbol" charset="0"/>
                  </a:rPr>
                  <a:t>at least one atom in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𝑔</m:t>
                    </m:r>
                  </m:oMath>
                </a14:m>
                <a:r>
                  <a:rPr lang="en-US" dirty="0">
                    <a:ea typeface="Times New Roman"/>
                    <a:cs typeface="Times New Roman"/>
                    <a:sym typeface="Symbol" charset="0"/>
                  </a:rPr>
                  <a:t> is also in </a:t>
                </a:r>
                <a14:m>
                  <m:oMath xmlns:m="http://schemas.openxmlformats.org/officeDocument/2006/math">
                    <m:r>
                      <a:rPr lang="en-US" i="1" dirty="0" smtClean="0">
                        <a:latin typeface="Cambria Math" panose="02040503050406030204" pitchFamily="18" charset="0"/>
                        <a:sym typeface="Symbol" charset="0"/>
                      </a:rPr>
                      <m:t>𝑒𝑓𝑓</m:t>
                    </m:r>
                    <m:d>
                      <m:dPr>
                        <m:ctrlPr>
                          <a:rPr lang="en-US" i="1" dirty="0" smtClean="0">
                            <a:latin typeface="Cambria Math" panose="02040503050406030204" pitchFamily="18" charset="0"/>
                            <a:sym typeface="Symbol" charset="0"/>
                          </a:rPr>
                        </m:ctrlPr>
                      </m:dPr>
                      <m:e>
                        <m:r>
                          <a:rPr lang="en-US" i="1" dirty="0" smtClean="0">
                            <a:latin typeface="Cambria Math" panose="02040503050406030204" pitchFamily="18" charset="0"/>
                            <a:sym typeface="Symbol" charset="0"/>
                          </a:rPr>
                          <m:t>𝑎</m:t>
                        </m:r>
                      </m:e>
                    </m:d>
                  </m:oMath>
                </a14:m>
                <a:endParaRPr lang="en-US" dirty="0">
                  <a:sym typeface="Symbol" charset="0"/>
                </a:endParaRPr>
              </a:p>
              <a:p>
                <a:pPr lvl="2"/>
                <a:r>
                  <a:rPr lang="en-US" dirty="0">
                    <a:sym typeface="Symbol" charset="0"/>
                  </a:rPr>
                  <a:t>i.e.,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and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smtClean="0">
                        <a:latin typeface="Cambria Math" panose="02040503050406030204" pitchFamily="18" charset="0"/>
                        <a:ea typeface="Times New Roman"/>
                        <a:cs typeface="Times New Roman"/>
                      </a:rPr>
                      <m:t>𝑥</m:t>
                    </m:r>
                    <m:r>
                      <a:rPr lang="en-US"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dirty="0">
                  <a:sym typeface="Symbol" charset="0"/>
                </a:endParaRPr>
              </a:p>
              <a:p>
                <a:pPr lvl="1"/>
                <a:r>
                  <a:rPr lang="en-US" dirty="0">
                    <a:ea typeface="Times New Roman"/>
                    <a:cs typeface="Times New Roman"/>
                    <a:sym typeface="Symbol" charset="0"/>
                  </a:rPr>
                  <a:t>for every atom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in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endParaRPr lang="en-US" dirty="0">
                  <a:cs typeface="Times New Roman"/>
                  <a:sym typeface="Symbol" charset="0"/>
                </a:endParaRPr>
              </a:p>
              <a:p>
                <a:pPr lvl="2"/>
                <a14:m>
                  <m:oMath xmlns:m="http://schemas.openxmlformats.org/officeDocument/2006/math">
                    <m:r>
                      <a:rPr lang="en-US" i="1" dirty="0">
                        <a:latin typeface="Cambria Math" panose="02040503050406030204" pitchFamily="18" charset="0"/>
                      </a:rPr>
                      <m:t>𝑎</m:t>
                    </m:r>
                  </m:oMath>
                </a14:m>
                <a:r>
                  <a:rPr lang="en-US" i="1" dirty="0">
                    <a:ea typeface="Times New Roman"/>
                    <a:cs typeface="Times New Roman"/>
                    <a:sym typeface="Symbol" charset="0"/>
                  </a:rPr>
                  <a:t> </a:t>
                </a:r>
                <a:r>
                  <a:rPr lang="en-US" dirty="0">
                    <a:ea typeface="Times New Roman"/>
                    <a:cs typeface="Times New Roman"/>
                    <a:sym typeface="Symbol" charset="0"/>
                  </a:rPr>
                  <a:t>doesn’t make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false</a:t>
                </a:r>
              </a:p>
              <a:p>
                <a:pPr lvl="3"/>
                <a:r>
                  <a:rPr lang="en-US" dirty="0">
                    <a:ea typeface="Times New Roman"/>
                    <a:cs typeface="Times New Roman"/>
                    <a:sym typeface="Symbol" charset="0"/>
                  </a:rPr>
                  <a:t>i.e.,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i="1" dirty="0">
                    <a:sym typeface="Symbol" charset="0"/>
                  </a:rPr>
                  <a:t> </a:t>
                </a:r>
                <a:r>
                  <a:rPr lang="en-US" dirty="0">
                    <a:sym typeface="Symbol" charset="0"/>
                  </a:rPr>
                  <a:t>doesn’t contain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oMath>
                </a14:m>
                <a:r>
                  <a:rPr lang="en-US" dirty="0">
                    <a:ea typeface="Times New Roman"/>
                    <a:cs typeface="Times New Roman"/>
                  </a:rPr>
                  <a:t> for some </a:t>
                </a:r>
                <a14:m>
                  <m:oMath xmlns:m="http://schemas.openxmlformats.org/officeDocument/2006/math">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𝑐</m:t>
                    </m:r>
                  </m:oMath>
                </a14:m>
                <a:endParaRPr lang="de-DE" b="0" dirty="0">
                  <a:ea typeface="Cambria Math" panose="02040503050406030204" pitchFamily="18" charset="0"/>
                  <a:cs typeface="Times New Roman"/>
                </a:endParaRPr>
              </a:p>
              <a:p>
                <a:pPr lvl="3"/>
                <a:r>
                  <a:rPr lang="en-US" dirty="0">
                    <a:ea typeface="Times New Roman"/>
                    <a:cs typeface="Times New Roman"/>
                    <a:sym typeface="Symbol" charset="0"/>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requires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to be false, 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makes it true </a:t>
                </a:r>
              </a:p>
              <a:p>
                <a:pPr marL="1244600" lvl="8" indent="-171450"/>
                <a:r>
                  <a:rPr lang="en-US" dirty="0">
                    <a:ea typeface="Times New Roman"/>
                    <a:cs typeface="Times New Roman"/>
                    <a:sym typeface="Symbol" charset="0"/>
                  </a:rPr>
                  <a:t>i.e., </a:t>
                </a:r>
                <a:r>
                  <a:rPr lang="en-US" dirty="0">
                    <a:ea typeface="Times New Roman"/>
                    <a:cs typeface="Times New Roman"/>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smtClean="0">
                        <a:latin typeface="Cambria Math" panose="02040503050406030204" pitchFamily="18" charset="0"/>
                        <a:ea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sym typeface="Symbol" charset="0"/>
                  </a:rPr>
                  <a:t> or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smtClean="0">
                            <a:latin typeface="Cambria Math" panose="02040503050406030204" pitchFamily="18" charset="0"/>
                            <a:ea typeface="Times New Roman"/>
                            <a:cs typeface="Times New Roman"/>
                          </a:rPr>
                          <m:t>𝑐</m:t>
                        </m:r>
                      </m:e>
                      <m:sup>
                        <m:r>
                          <a:rPr lang="de-DE" b="0" i="0" dirty="0" smtClean="0">
                            <a:latin typeface="Cambria Math" panose="02040503050406030204" pitchFamily="18" charset="0"/>
                            <a:ea typeface="Times New Roman"/>
                            <a:cs typeface="Times New Roman"/>
                          </a:rPr>
                          <m:t>′</m:t>
                        </m:r>
                      </m:sup>
                    </m:sSup>
                  </m:oMath>
                </a14:m>
                <a:r>
                  <a:rPr lang="en-US" dirty="0">
                    <a:ea typeface="Times New Roman"/>
                    <a:cs typeface="Times New Roman"/>
                    <a:sym typeface="Symbol" charset="0"/>
                  </a:rPr>
                  <a:t>,</a:t>
                </a:r>
                <a:r>
                  <a:rPr lang="en-US" i="1" dirty="0">
                    <a:ea typeface="Times New Roman"/>
                    <a:cs typeface="Times New Roman"/>
                    <a:sym typeface="Symbol" charset="0"/>
                  </a:rPr>
                  <a:t> </a:t>
                </a:r>
                <a:r>
                  <a:rPr lang="en-US" dirty="0">
                    <a:sym typeface="Symbol" charset="0"/>
                  </a:rPr>
                  <a:t>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baseline="-25000" dirty="0">
                  <a:ea typeface="Times New Roman"/>
                  <a:cs typeface="Times New Roman"/>
                  <a:sym typeface="Symbol" charset="0"/>
                </a:endParaRPr>
              </a:p>
              <a:p>
                <a:pPr marL="792163" lvl="2" indent="0">
                  <a:buNone/>
                </a:pPr>
                <a:endParaRPr lang="en-US" baseline="-25000" dirty="0">
                  <a:ea typeface="Times New Roman"/>
                  <a:cs typeface="Times New Roman"/>
                </a:endParaRPr>
              </a:p>
              <a:p>
                <a:pPr marL="401638" lvl="1" indent="0">
                  <a:buNone/>
                  <a:tabLst>
                    <a:tab pos="744538" algn="l"/>
                  </a:tabLst>
                </a:pPr>
                <a:endParaRPr lang="en-US" dirty="0"/>
              </a:p>
            </p:txBody>
          </p:sp>
        </mc:Choice>
        <mc:Fallback xmlns="">
          <p:sp>
            <p:nvSpPr>
              <p:cNvPr id="11266" name="Rectangle 3"/>
              <p:cNvSpPr>
                <a:spLocks noGrp="1" noRot="1" noChangeAspect="1" noMove="1" noResize="1" noEditPoints="1" noAdjustHandles="1" noChangeArrowheads="1" noChangeShapeType="1" noTextEdit="1"/>
              </p:cNvSpPr>
              <p:nvPr>
                <p:ph type="body" sz="quarter" idx="13"/>
              </p:nvPr>
            </p:nvSpPr>
            <p:spPr>
              <a:blipFill>
                <a:blip r:embed="rId2"/>
                <a:stretch>
                  <a:fillRect l="-1371" t="-165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6362FEB-081A-0E8C-AB72-E039BE2CA15C}"/>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89BE9929-F094-F344-2631-9E5E27F51A1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4E24CFFD-3680-4D2A-734A-140EE909124D}"/>
              </a:ext>
            </a:extLst>
          </p:cNvPr>
          <p:cNvSpPr>
            <a:spLocks noGrp="1"/>
          </p:cNvSpPr>
          <p:nvPr>
            <p:ph type="sldNum" sz="quarter" idx="11"/>
          </p:nvPr>
        </p:nvSpPr>
        <p:spPr/>
        <p:txBody>
          <a:bodyPr/>
          <a:lstStyle/>
          <a:p>
            <a:fld id="{EB1502E6-D9AE-3544-B6D5-378AAA0B915F}" type="slidenum">
              <a:rPr lang="de-DE" altLang="de-DE" smtClean="0"/>
              <a:pPr/>
              <a:t>133</a:t>
            </a:fld>
            <a:endParaRPr lang="de-DE" altLang="de-DE" dirty="0"/>
          </a:p>
        </p:txBody>
      </p:sp>
    </p:spTree>
    <p:extLst>
      <p:ext uri="{BB962C8B-B14F-4D97-AF65-F5344CB8AC3E}">
        <p14:creationId xmlns:p14="http://schemas.microsoft.com/office/powerpoint/2010/main" val="29755502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A4C397-2D25-70BA-97B9-5883E31B460A}"/>
              </a:ext>
            </a:extLst>
          </p:cNvPr>
          <p:cNvSpPr txBox="1"/>
          <p:nvPr/>
        </p:nvSpPr>
        <p:spPr>
          <a:xfrm>
            <a:off x="0" y="971436"/>
            <a:ext cx="11831615"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11265" name="Rectangle 2"/>
          <p:cNvSpPr>
            <a:spLocks noGrp="1" noChangeArrowheads="1"/>
          </p:cNvSpPr>
          <p:nvPr>
            <p:ph type="title"/>
          </p:nvPr>
        </p:nvSpPr>
        <p:spPr/>
        <p:txBody>
          <a:bodyPr>
            <a:normAutofit/>
          </a:bodyPr>
          <a:lstStyle/>
          <a:p>
            <a:r>
              <a:rPr lang="en-US" dirty="0"/>
              <a:t>Relevance</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61D4D7C-2D49-434F-B732-0F1BE098D8BB}"/>
                  </a:ext>
                </a:extLst>
              </p:cNvPr>
              <p:cNvSpPr>
                <a:spLocks noGrp="1"/>
              </p:cNvSpPr>
              <p:nvPr>
                <p:ph type="body" sz="quarter" idx="13"/>
              </p:nvPr>
            </p:nvSpPr>
            <p:spPr>
              <a:xfrm>
                <a:off x="623393" y="1332843"/>
                <a:ext cx="6942722" cy="4651791"/>
              </a:xfrm>
            </p:spPr>
            <p:txBody>
              <a:bodyPr>
                <a:normAutofit fontScale="85000" lnSpcReduction="10000"/>
              </a:bodyPr>
              <a:lstStyle/>
              <a:p>
                <a14:m>
                  <m:oMath xmlns:m="http://schemas.openxmlformats.org/officeDocument/2006/math">
                    <m:r>
                      <a:rPr lang="en-US" dirty="0" smtClean="0">
                        <a:latin typeface="Cambria Math" panose="02040503050406030204" pitchFamily="18" charset="0"/>
                      </a:rPr>
                      <m:t>𝑎𝑑</m:t>
                    </m:r>
                    <m:r>
                      <a:rPr lang="de-DE" b="0" i="1" dirty="0" smtClean="0">
                        <a:latin typeface="Cambria Math" panose="02040503050406030204" pitchFamily="18" charset="0"/>
                      </a:rPr>
                      <m:t>𝑗</m:t>
                    </m:r>
                    <m:r>
                      <a:rPr lang="en-US" dirty="0">
                        <a:latin typeface="Cambria Math" panose="02040503050406030204" pitchFamily="18" charset="0"/>
                      </a:rPr>
                      <m:t>={</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𝑑</m:t>
                        </m:r>
                        <m:r>
                          <a:rPr lang="en-US" dirty="0">
                            <a:latin typeface="Cambria Math" panose="02040503050406030204" pitchFamily="18" charset="0"/>
                          </a:rPr>
                          <m:t>2</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𝑑</m:t>
                        </m:r>
                        <m:r>
                          <a:rPr lang="en-US" dirty="0">
                            <a:latin typeface="Cambria Math" panose="02040503050406030204" pitchFamily="18" charset="0"/>
                          </a:rPr>
                          <m:t>3</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2,</m:t>
                        </m:r>
                        <m:r>
                          <a:rPr lang="en-US" dirty="0">
                            <a:latin typeface="Cambria Math" panose="02040503050406030204" pitchFamily="18" charset="0"/>
                          </a:rPr>
                          <m:t>𝑑</m:t>
                        </m:r>
                        <m:r>
                          <a:rPr lang="en-US" dirty="0">
                            <a:latin typeface="Cambria Math" panose="02040503050406030204" pitchFamily="18" charset="0"/>
                          </a:rPr>
                          <m:t>1</m:t>
                        </m:r>
                      </m:e>
                    </m:d>
                    <m:r>
                      <a:rPr lang="de-DE" b="0" i="0" dirty="0" smtClean="0">
                        <a:latin typeface="Cambria Math" panose="02040503050406030204" pitchFamily="18" charset="0"/>
                      </a:rPr>
                      <m:t>,</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2,</m:t>
                        </m:r>
                        <m:r>
                          <a:rPr lang="en-US" dirty="0">
                            <a:latin typeface="Cambria Math" panose="02040503050406030204" pitchFamily="18" charset="0"/>
                          </a:rPr>
                          <m:t>𝑑</m:t>
                        </m:r>
                        <m:r>
                          <a:rPr lang="en-US" dirty="0">
                            <a:latin typeface="Cambria Math" panose="02040503050406030204" pitchFamily="18" charset="0"/>
                          </a:rPr>
                          <m:t>3</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3,</m:t>
                        </m:r>
                        <m:r>
                          <a:rPr lang="en-US" dirty="0">
                            <a:latin typeface="Cambria Math" panose="02040503050406030204" pitchFamily="18" charset="0"/>
                          </a:rPr>
                          <m:t>𝑑</m:t>
                        </m:r>
                        <m:r>
                          <a:rPr lang="en-US" dirty="0">
                            <a:latin typeface="Cambria Math" panose="02040503050406030204" pitchFamily="18" charset="0"/>
                          </a:rPr>
                          <m:t>1</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3,</m:t>
                        </m:r>
                        <m:r>
                          <a:rPr lang="en-US" dirty="0">
                            <a:latin typeface="Cambria Math" panose="02040503050406030204" pitchFamily="18" charset="0"/>
                          </a:rPr>
                          <m:t>𝑑</m:t>
                        </m:r>
                        <m:r>
                          <a:rPr lang="en-US" dirty="0">
                            <a:latin typeface="Cambria Math" panose="02040503050406030204" pitchFamily="18" charset="0"/>
                          </a:rPr>
                          <m:t>2</m:t>
                        </m:r>
                      </m:e>
                    </m:d>
                    <m:r>
                      <a:rPr lang="en-US" dirty="0">
                        <a:latin typeface="Cambria Math" panose="02040503050406030204" pitchFamily="18" charset="0"/>
                      </a:rPr>
                      <m:t>}</m:t>
                    </m:r>
                  </m:oMath>
                </a14:m>
                <a:endParaRPr lang="en-US" dirty="0"/>
              </a:p>
              <a:p>
                <a14:m>
                  <m:oMath xmlns:m="http://schemas.openxmlformats.org/officeDocument/2006/math">
                    <m:r>
                      <a:rPr lang="en-US" dirty="0" smtClean="0">
                        <a:latin typeface="Cambria Math" panose="02040503050406030204" pitchFamily="18" charset="0"/>
                      </a:rPr>
                      <m:t>𝑠</m:t>
                    </m:r>
                    <m:r>
                      <a:rPr lang="en-US" dirty="0" smtClean="0">
                        <a:latin typeface="Cambria Math" panose="02040503050406030204" pitchFamily="18" charset="0"/>
                      </a:rPr>
                      <m:t>={</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1</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1, </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2</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3</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	</m:t>
                    </m:r>
                    <m:r>
                      <a:rPr lang="ro-RO"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1</m:t>
                        </m:r>
                      </m:e>
                    </m:d>
                    <m:r>
                      <a:rPr lang="ro-RO" dirty="0" smtClean="0">
                        <a:latin typeface="Cambria Math" panose="02040503050406030204" pitchFamily="18" charset="0"/>
                      </a:rPr>
                      <m:t>=</m:t>
                    </m:r>
                    <m:r>
                      <a:rPr lang="ro-RO" dirty="0" smtClean="0">
                        <a:latin typeface="Cambria Math" panose="02040503050406030204" pitchFamily="18" charset="0"/>
                      </a:rPr>
                      <m:t>𝑑</m:t>
                    </m:r>
                    <m:r>
                      <a:rPr lang="en-US" dirty="0">
                        <a:latin typeface="Cambria Math" panose="02040503050406030204" pitchFamily="18" charset="0"/>
                      </a:rPr>
                      <m:t>2</m:t>
                    </m:r>
                    <m:r>
                      <a:rPr lang="ro-RO" dirty="0">
                        <a:latin typeface="Cambria Math" panose="02040503050406030204" pitchFamily="18" charset="0"/>
                      </a:rPr>
                      <m:t>,</m:t>
                    </m:r>
                    <m:r>
                      <a:rPr lang="ro-RO" dirty="0">
                        <a:latin typeface="Cambria Math" panose="02040503050406030204" pitchFamily="18" charset="0"/>
                      </a:rPr>
                      <m:t>𝑐𝑎𝑟𝑔𝑜</m:t>
                    </m:r>
                    <m:d>
                      <m:dPr>
                        <m:ctrlPr>
                          <a:rPr lang="ro-RO" i="1" dirty="0">
                            <a:latin typeface="Cambria Math" panose="02040503050406030204" pitchFamily="18" charset="0"/>
                          </a:rPr>
                        </m:ctrlPr>
                      </m:dPr>
                      <m:e>
                        <m:r>
                          <a:rPr lang="ro-RO" dirty="0">
                            <a:latin typeface="Cambria Math" panose="02040503050406030204" pitchFamily="18" charset="0"/>
                          </a:rPr>
                          <m:t>𝑟</m:t>
                        </m:r>
                        <m:r>
                          <a:rPr lang="ro-RO" dirty="0">
                            <a:latin typeface="Cambria Math" panose="02040503050406030204" pitchFamily="18" charset="0"/>
                          </a:rPr>
                          <m:t>1</m:t>
                        </m:r>
                      </m:e>
                    </m:d>
                    <m:r>
                      <a:rPr lang="ro-RO" dirty="0">
                        <a:latin typeface="Cambria Math" panose="02040503050406030204" pitchFamily="18" charset="0"/>
                      </a:rPr>
                      <m:t>=</m:t>
                    </m:r>
                    <m:r>
                      <a:rPr lang="ro-RO" dirty="0" err="1">
                        <a:latin typeface="Cambria Math" panose="02040503050406030204" pitchFamily="18" charset="0"/>
                      </a:rPr>
                      <m:t>𝑛𝑖𝑙</m:t>
                    </m:r>
                    <m:r>
                      <a:rPr lang="de-DE" b="0" i="0" dirty="0" smtClean="0">
                        <a:latin typeface="Cambria Math" panose="02040503050406030204" pitchFamily="18" charset="0"/>
                      </a:rPr>
                      <m:t>,</m:t>
                    </m:r>
                    <m:r>
                      <a:rPr lang="ro-RO"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2</m:t>
                        </m:r>
                      </m:e>
                    </m:d>
                    <m:r>
                      <a:rPr lang="ro-RO" dirty="0" smtClean="0">
                        <a:latin typeface="Cambria Math" panose="02040503050406030204" pitchFamily="18" charset="0"/>
                      </a:rPr>
                      <m:t>=</m:t>
                    </m:r>
                    <m:r>
                      <a:rPr lang="ro-RO" dirty="0" smtClean="0">
                        <a:latin typeface="Cambria Math" panose="02040503050406030204" pitchFamily="18" charset="0"/>
                      </a:rPr>
                      <m:t>𝑑</m:t>
                    </m:r>
                    <m:r>
                      <a:rPr lang="ro-RO" dirty="0" smtClean="0">
                        <a:latin typeface="Cambria Math" panose="02040503050406030204" pitchFamily="18" charset="0"/>
                      </a:rPr>
                      <m:t>2,</m:t>
                    </m:r>
                    <m:r>
                      <a:rPr lang="ro-RO" dirty="0" smtClean="0">
                        <a:latin typeface="Cambria Math" panose="02040503050406030204" pitchFamily="18" charset="0"/>
                      </a:rPr>
                      <m:t>𝑐𝑎𝑟𝑔𝑜</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2</m:t>
                        </m:r>
                      </m:e>
                    </m:d>
                    <m:r>
                      <a:rPr lang="ro-RO" dirty="0" smtClean="0">
                        <a:latin typeface="Cambria Math" panose="02040503050406030204" pitchFamily="18" charset="0"/>
                      </a:rPr>
                      <m:t>=</m:t>
                    </m:r>
                    <m:r>
                      <a:rPr lang="ro-RO" dirty="0" err="1">
                        <a:latin typeface="Cambria Math" panose="02040503050406030204" pitchFamily="18" charset="0"/>
                      </a:rPr>
                      <m:t>𝑛𝑖𝑙</m:t>
                    </m:r>
                    <m:r>
                      <a:rPr lang="ro-RO" dirty="0">
                        <a:latin typeface="Cambria Math" panose="02040503050406030204" pitchFamily="18" charset="0"/>
                      </a:rPr>
                      <m:t>}</m:t>
                    </m:r>
                  </m:oMath>
                </a14:m>
                <a:endParaRPr lang="en-US" dirty="0"/>
              </a:p>
              <a:p>
                <a14:m>
                  <m:oMath xmlns:m="http://schemas.openxmlformats.org/officeDocument/2006/math">
                    <m:r>
                      <a:rPr lang="en-US" dirty="0" smtClean="0">
                        <a:latin typeface="Cambria Math" panose="02040503050406030204" pitchFamily="18" charset="0"/>
                      </a:rPr>
                      <m:t>𝑔</m:t>
                    </m:r>
                    <m:r>
                      <a:rPr lang="en-US" dirty="0" smtClean="0">
                        <a:latin typeface="Cambria Math" panose="02040503050406030204" pitchFamily="18" charset="0"/>
                      </a:rPr>
                      <m:t>={</m:t>
                    </m:r>
                    <m:r>
                      <a:rPr lang="en-US" dirty="0" err="1">
                        <a:latin typeface="Cambria Math" panose="02040503050406030204" pitchFamily="18" charset="0"/>
                      </a:rPr>
                      <m:t>𝑙𝑜𝑐</m:t>
                    </m:r>
                    <m:d>
                      <m:dPr>
                        <m:ctrlPr>
                          <a:rPr lang="en-US" i="1" dirty="0">
                            <a:latin typeface="Cambria Math" panose="02040503050406030204" pitchFamily="18" charset="0"/>
                          </a:rPr>
                        </m:ctrlPr>
                      </m:dPr>
                      <m:e>
                        <m:r>
                          <a:rPr lang="en-US" dirty="0">
                            <a:latin typeface="Cambria Math" panose="02040503050406030204" pitchFamily="18" charset="0"/>
                          </a:rPr>
                          <m:t>𝑐</m:t>
                        </m:r>
                        <m:r>
                          <a:rPr lang="en-US" dirty="0">
                            <a:latin typeface="Cambria Math" panose="02040503050406030204" pitchFamily="18" charset="0"/>
                          </a:rPr>
                          <m:t>1</m:t>
                        </m:r>
                      </m:e>
                    </m:d>
                    <m:r>
                      <a:rPr lang="en-US" dirty="0">
                        <a:latin typeface="Cambria Math" panose="02040503050406030204" pitchFamily="18" charset="0"/>
                      </a:rPr>
                      <m:t>=</m:t>
                    </m:r>
                    <m:r>
                      <a:rPr lang="en-US" dirty="0">
                        <a:latin typeface="Cambria Math" panose="02040503050406030204" pitchFamily="18" charset="0"/>
                      </a:rPr>
                      <m:t>𝑟</m:t>
                    </m:r>
                    <m:r>
                      <a:rPr lang="en-US" dirty="0">
                        <a:latin typeface="Cambria Math" panose="02040503050406030204" pitchFamily="18" charset="0"/>
                      </a:rPr>
                      <m:t>1, </m:t>
                    </m:r>
                    <m:r>
                      <a:rPr lang="en-US" dirty="0" err="1">
                        <a:latin typeface="Cambria Math" panose="02040503050406030204" pitchFamily="18" charset="0"/>
                      </a:rPr>
                      <m:t>𝑙𝑜𝑐</m:t>
                    </m:r>
                    <m:d>
                      <m:dPr>
                        <m:ctrlPr>
                          <a:rPr lang="en-US" i="1" dirty="0">
                            <a:latin typeface="Cambria Math" panose="02040503050406030204" pitchFamily="18" charset="0"/>
                          </a:rPr>
                        </m:ctrlPr>
                      </m:dPr>
                      <m:e>
                        <m:r>
                          <a:rPr lang="en-US" dirty="0">
                            <a:latin typeface="Cambria Math" panose="02040503050406030204" pitchFamily="18" charset="0"/>
                          </a:rPr>
                          <m:t>𝑟</m:t>
                        </m:r>
                        <m:r>
                          <a:rPr lang="en-US" dirty="0">
                            <a:latin typeface="Cambria Math" panose="02040503050406030204" pitchFamily="18" charset="0"/>
                          </a:rPr>
                          <m:t>1</m:t>
                        </m:r>
                      </m:e>
                    </m:d>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3}</m:t>
                    </m:r>
                  </m:oMath>
                </a14:m>
                <a:endParaRPr lang="en-US" dirty="0"/>
              </a:p>
              <a:p>
                <a:r>
                  <a:rPr lang="en-GB" dirty="0"/>
                  <a:t>For each action below, is it relevant for </a:t>
                </a:r>
                <a14:m>
                  <m:oMath xmlns:m="http://schemas.openxmlformats.org/officeDocument/2006/math">
                    <m:r>
                      <a:rPr lang="en-GB" dirty="0" smtClean="0">
                        <a:latin typeface="Cambria Math" panose="02040503050406030204" pitchFamily="18" charset="0"/>
                      </a:rPr>
                      <m:t>𝑔</m:t>
                    </m:r>
                  </m:oMath>
                </a14:m>
                <a:r>
                  <a:rPr lang="en-GB" dirty="0"/>
                  <a:t>?</a:t>
                </a:r>
              </a:p>
              <a:p>
                <a:pPr lvl="1"/>
                <a14:m>
                  <m:oMath xmlns:m="http://schemas.openxmlformats.org/officeDocument/2006/math">
                    <m:r>
                      <a:rPr lang="en-GB"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1,</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2,</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𝑝𝑢𝑡</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2,</m:t>
                        </m:r>
                        <m:r>
                          <a:rPr lang="en-GB" dirty="0" smtClean="0">
                            <a:latin typeface="Cambria Math" panose="02040503050406030204" pitchFamily="18" charset="0"/>
                          </a:rPr>
                          <m:t>𝑑</m:t>
                        </m:r>
                        <m:r>
                          <a:rPr lang="en-GB" dirty="0" smtClean="0">
                            <a:latin typeface="Cambria Math" panose="02040503050406030204" pitchFamily="18" charset="0"/>
                          </a:rPr>
                          <m:t>3,</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3</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a:latin typeface="Cambria Math" panose="02040503050406030204" pitchFamily="18" charset="0"/>
                          </a:rPr>
                          <m:t>𝑟</m:t>
                        </m:r>
                        <m:r>
                          <a:rPr lang="en-GB" dirty="0">
                            <a:latin typeface="Cambria Math" panose="02040503050406030204" pitchFamily="18" charset="0"/>
                          </a:rPr>
                          <m:t>1,</m:t>
                        </m:r>
                        <m:r>
                          <a:rPr lang="en-GB" dirty="0">
                            <a:latin typeface="Cambria Math" panose="02040503050406030204" pitchFamily="18" charset="0"/>
                          </a:rPr>
                          <m:t>𝑑</m:t>
                        </m:r>
                        <m:r>
                          <a:rPr lang="en-GB" dirty="0">
                            <a:latin typeface="Cambria Math" panose="02040503050406030204" pitchFamily="18" charset="0"/>
                          </a:rPr>
                          <m:t>3,</m:t>
                        </m:r>
                        <m:r>
                          <a:rPr lang="en-GB" dirty="0">
                            <a:latin typeface="Cambria Math" panose="02040503050406030204" pitchFamily="18" charset="0"/>
                          </a:rPr>
                          <m:t>𝑑</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a:latin typeface="Cambria Math" panose="02040503050406030204" pitchFamily="18" charset="0"/>
                          </a:rPr>
                          <m:t>𝑟</m:t>
                        </m:r>
                        <m:r>
                          <a:rPr lang="en-GB" dirty="0">
                            <a:latin typeface="Cambria Math" panose="02040503050406030204" pitchFamily="18" charset="0"/>
                          </a:rPr>
                          <m:t>1,</m:t>
                        </m:r>
                        <m:r>
                          <a:rPr lang="en-GB" dirty="0">
                            <a:latin typeface="Cambria Math" panose="02040503050406030204" pitchFamily="18" charset="0"/>
                          </a:rPr>
                          <m:t>𝑑</m:t>
                        </m:r>
                        <m:r>
                          <a:rPr lang="en-GB" dirty="0">
                            <a:latin typeface="Cambria Math" panose="02040503050406030204" pitchFamily="18" charset="0"/>
                          </a:rPr>
                          <m:t>2,</m:t>
                        </m:r>
                        <m:r>
                          <a:rPr lang="en-GB" dirty="0">
                            <a:latin typeface="Cambria Math" panose="02040503050406030204" pitchFamily="18" charset="0"/>
                          </a:rPr>
                          <m:t>𝑑</m:t>
                        </m:r>
                        <m:r>
                          <a:rPr lang="en-GB" dirty="0">
                            <a:latin typeface="Cambria Math" panose="02040503050406030204" pitchFamily="18" charset="0"/>
                          </a:rPr>
                          <m:t>3</m:t>
                        </m:r>
                      </m:e>
                    </m:d>
                  </m:oMath>
                </a14:m>
                <a:endParaRPr lang="en-GB" dirty="0"/>
              </a:p>
            </p:txBody>
          </p:sp>
        </mc:Choice>
        <mc:Fallback xmlns="">
          <p:sp>
            <p:nvSpPr>
              <p:cNvPr id="7" name="Content Placeholder 6">
                <a:extLst>
                  <a:ext uri="{FF2B5EF4-FFF2-40B4-BE49-F238E27FC236}">
                    <a16:creationId xmlns:a16="http://schemas.microsoft.com/office/drawing/2014/main" id="{C61D4D7C-2D49-434F-B732-0F1BE098D8BB}"/>
                  </a:ext>
                </a:extLst>
              </p:cNvPr>
              <p:cNvSpPr>
                <a:spLocks noGrp="1" noRot="1" noChangeAspect="1" noMove="1" noResize="1" noEditPoints="1" noAdjustHandles="1" noChangeArrowheads="1" noChangeShapeType="1" noTextEdit="1"/>
              </p:cNvSpPr>
              <p:nvPr>
                <p:ph type="body" sz="quarter" idx="13"/>
              </p:nvPr>
            </p:nvSpPr>
            <p:spPr>
              <a:xfrm>
                <a:off x="623393" y="1332843"/>
                <a:ext cx="6942722" cy="4651791"/>
              </a:xfrm>
              <a:blipFill>
                <a:blip r:embed="rId3"/>
                <a:stretch>
                  <a:fillRect l="-182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6594302-12A1-9141-8D35-79D494C25A06}"/>
                  </a:ext>
                </a:extLst>
              </p:cNvPr>
              <p:cNvSpPr>
                <a:spLocks noGrp="1"/>
              </p:cNvSpPr>
              <p:nvPr>
                <p:ph sz="half" idx="4294967295"/>
              </p:nvPr>
            </p:nvSpPr>
            <p:spPr>
              <a:xfrm>
                <a:off x="8307642" y="346527"/>
                <a:ext cx="3435350" cy="3052762"/>
              </a:xfrm>
            </p:spPr>
            <p:txBody>
              <a:bodyPr>
                <a:noAutofit/>
              </a:bodyPr>
              <a:lstStyle/>
              <a:p>
                <a:pPr marL="0" indent="0">
                  <a:buNone/>
                </a:pPr>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r>
                  <a:rPr lang="en-GB" sz="1800" dirty="0"/>
                  <a:t> </a:t>
                </a:r>
              </a:p>
              <a:p>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a:latin typeface="Cambria Math" panose="02040503050406030204" pitchFamily="18" charset="0"/>
                      </a:rPr>
                      <m:t>𝑎𝑑𝑗</m:t>
                    </m:r>
                    <m:r>
                      <a:rPr lang="en-US" sz="1800" dirty="0">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r>
                      <a:rPr lang="en-US" sz="1800" dirty="0">
                        <a:latin typeface="Cambria Math" panose="02040503050406030204" pitchFamily="18" charset="0"/>
                      </a:rPr>
                      <m:t>)</m:t>
                    </m:r>
                  </m:oMath>
                </a14:m>
                <a:endParaRPr lang="en-GB" sz="1800" dirty="0"/>
              </a:p>
              <a:p>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pPr marL="0" indent="0">
                  <a:buNone/>
                </a:pPr>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r>
                  <a:rPr lang="de-DE" sz="1800" dirty="0"/>
                  <a:t> </a:t>
                </a:r>
              </a:p>
              <a:p>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oMath>
                </a14:m>
                <a:br>
                  <a:rPr lang="de-DE" sz="1800" dirty="0">
                    <a:latin typeface="Cambria Math" panose="02040503050406030204" pitchFamily="18" charset="0"/>
                  </a:rPr>
                </a:br>
                <a14:m>
                  <m:oMath xmlns:m="http://schemas.openxmlformats.org/officeDocument/2006/math">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r>
                  <a:rPr lang="de-DE" sz="1800" dirty="0"/>
                  <a:t> </a:t>
                </a:r>
              </a:p>
              <a:p>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marL="0" indent="0">
                  <a:buNone/>
                </a:pPr>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r>
                  <a:rPr lang="de-DE" sz="1800" dirty="0"/>
                  <a:t> </a:t>
                </a:r>
              </a:p>
              <a:p>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r>
                      <a:rPr lang="ro-RO" sz="1800" dirty="0">
                        <a:latin typeface="Cambria Math" panose="02040503050406030204" pitchFamily="18" charset="0"/>
                      </a:rPr>
                      <m:t>(</m:t>
                    </m:r>
                    <m:r>
                      <a:rPr lang="ro-RO" sz="1800" dirty="0">
                        <a:latin typeface="Cambria Math" panose="02040503050406030204" pitchFamily="18" charset="0"/>
                      </a:rPr>
                      <m:t>𝑟</m:t>
                    </m:r>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5" name="Content Placeholder 4">
                <a:extLst>
                  <a:ext uri="{FF2B5EF4-FFF2-40B4-BE49-F238E27FC236}">
                    <a16:creationId xmlns:a16="http://schemas.microsoft.com/office/drawing/2014/main" id="{C6594302-12A1-9141-8D35-79D494C25A06}"/>
                  </a:ext>
                </a:extLst>
              </p:cNvPr>
              <p:cNvSpPr>
                <a:spLocks noGrp="1" noRot="1" noChangeAspect="1" noMove="1" noResize="1" noEditPoints="1" noAdjustHandles="1" noChangeArrowheads="1" noChangeShapeType="1" noTextEdit="1"/>
              </p:cNvSpPr>
              <p:nvPr>
                <p:ph sz="half" idx="4294967295"/>
              </p:nvPr>
            </p:nvSpPr>
            <p:spPr>
              <a:xfrm>
                <a:off x="8307642" y="346527"/>
                <a:ext cx="3435350" cy="3052762"/>
              </a:xfrm>
              <a:blipFill>
                <a:blip r:embed="rId4"/>
                <a:stretch>
                  <a:fillRect l="-3321" b="-19087"/>
                </a:stretch>
              </a:blipFill>
            </p:spPr>
            <p:txBody>
              <a:bodyPr/>
              <a:lstStyle/>
              <a:p>
                <a:r>
                  <a:rPr lang="en-DE">
                    <a:noFill/>
                  </a:rPr>
                  <a:t> </a:t>
                </a:r>
              </a:p>
            </p:txBody>
          </p:sp>
        </mc:Fallback>
      </mc:AlternateContent>
      <p:grpSp>
        <p:nvGrpSpPr>
          <p:cNvPr id="60" name="Group 59">
            <a:extLst>
              <a:ext uri="{FF2B5EF4-FFF2-40B4-BE49-F238E27FC236}">
                <a16:creationId xmlns:a16="http://schemas.microsoft.com/office/drawing/2014/main" id="{553C1708-F34C-7540-9DB4-2C8B7695AE87}"/>
              </a:ext>
            </a:extLst>
          </p:cNvPr>
          <p:cNvGrpSpPr/>
          <p:nvPr/>
        </p:nvGrpSpPr>
        <p:grpSpPr>
          <a:xfrm>
            <a:off x="7729360" y="4157187"/>
            <a:ext cx="4102255" cy="1357663"/>
            <a:chOff x="4148923" y="4764780"/>
            <a:chExt cx="4102255" cy="1357663"/>
          </a:xfrm>
        </p:grpSpPr>
        <p:grpSp>
          <p:nvGrpSpPr>
            <p:cNvPr id="61" name="Group 60">
              <a:extLst>
                <a:ext uri="{FF2B5EF4-FFF2-40B4-BE49-F238E27FC236}">
                  <a16:creationId xmlns:a16="http://schemas.microsoft.com/office/drawing/2014/main" id="{7AD2C95C-1ADF-FE44-AF25-7E3B4FF7CACC}"/>
                </a:ext>
              </a:extLst>
            </p:cNvPr>
            <p:cNvGrpSpPr/>
            <p:nvPr/>
          </p:nvGrpSpPr>
          <p:grpSpPr>
            <a:xfrm>
              <a:off x="6989866" y="4797441"/>
              <a:ext cx="1261312" cy="896371"/>
              <a:chOff x="7668987" y="2479503"/>
              <a:chExt cx="1261312" cy="896371"/>
            </a:xfrm>
          </p:grpSpPr>
          <p:sp>
            <p:nvSpPr>
              <p:cNvPr id="140" name="Rectangle 891">
                <a:extLst>
                  <a:ext uri="{FF2B5EF4-FFF2-40B4-BE49-F238E27FC236}">
                    <a16:creationId xmlns:a16="http://schemas.microsoft.com/office/drawing/2014/main" id="{44C78CB6-6A55-624F-93F8-84D2E846B836}"/>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41" name="Line 853">
                <a:extLst>
                  <a:ext uri="{FF2B5EF4-FFF2-40B4-BE49-F238E27FC236}">
                    <a16:creationId xmlns:a16="http://schemas.microsoft.com/office/drawing/2014/main" id="{1A0C8AEA-0693-0E47-8721-DF3251EBF2DB}"/>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grpSp>
            <p:nvGrpSpPr>
              <p:cNvPr id="142" name="Group 141">
                <a:extLst>
                  <a:ext uri="{FF2B5EF4-FFF2-40B4-BE49-F238E27FC236}">
                    <a16:creationId xmlns:a16="http://schemas.microsoft.com/office/drawing/2014/main" id="{EDF76BF4-C5F4-8946-91B0-9C8B4BBAB4E3}"/>
                  </a:ext>
                </a:extLst>
              </p:cNvPr>
              <p:cNvGrpSpPr/>
              <p:nvPr/>
            </p:nvGrpSpPr>
            <p:grpSpPr>
              <a:xfrm>
                <a:off x="7861324" y="2479503"/>
                <a:ext cx="1068975" cy="290646"/>
                <a:chOff x="4618723" y="2312726"/>
                <a:chExt cx="1649655" cy="448528"/>
              </a:xfrm>
            </p:grpSpPr>
            <p:sp>
              <p:nvSpPr>
                <p:cNvPr id="143" name="Freeform 860">
                  <a:extLst>
                    <a:ext uri="{FF2B5EF4-FFF2-40B4-BE49-F238E27FC236}">
                      <a16:creationId xmlns:a16="http://schemas.microsoft.com/office/drawing/2014/main" id="{9A3DEFE5-B416-B84A-A08C-BD0B36E1524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144" name="Straight Connector 143">
                  <a:extLst>
                    <a:ext uri="{FF2B5EF4-FFF2-40B4-BE49-F238E27FC236}">
                      <a16:creationId xmlns:a16="http://schemas.microsoft.com/office/drawing/2014/main" id="{B15EB361-D644-4F46-86AB-89A8D0D8D753}"/>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Freeform 860">
                  <a:extLst>
                    <a:ext uri="{FF2B5EF4-FFF2-40B4-BE49-F238E27FC236}">
                      <a16:creationId xmlns:a16="http://schemas.microsoft.com/office/drawing/2014/main" id="{AB561355-B2E0-794C-9FC0-5A8E4577A12E}"/>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62" name="Rectangle 891">
              <a:extLst>
                <a:ext uri="{FF2B5EF4-FFF2-40B4-BE49-F238E27FC236}">
                  <a16:creationId xmlns:a16="http://schemas.microsoft.com/office/drawing/2014/main" id="{F1CC2BBD-E6E4-924E-9468-90C18E9646F7}"/>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63" name="Rectangle 891">
              <a:extLst>
                <a:ext uri="{FF2B5EF4-FFF2-40B4-BE49-F238E27FC236}">
                  <a16:creationId xmlns:a16="http://schemas.microsoft.com/office/drawing/2014/main" id="{F420591D-0434-2C40-88CF-CA38FEC9215D}"/>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64" name="Group 63">
              <a:extLst>
                <a:ext uri="{FF2B5EF4-FFF2-40B4-BE49-F238E27FC236}">
                  <a16:creationId xmlns:a16="http://schemas.microsoft.com/office/drawing/2014/main" id="{1A7157DB-22F8-0140-8966-DA795685E537}"/>
                </a:ext>
              </a:extLst>
            </p:cNvPr>
            <p:cNvGrpSpPr/>
            <p:nvPr/>
          </p:nvGrpSpPr>
          <p:grpSpPr>
            <a:xfrm>
              <a:off x="4678873" y="4767569"/>
              <a:ext cx="1748270" cy="801164"/>
              <a:chOff x="1152149" y="2292224"/>
              <a:chExt cx="2428155" cy="1112728"/>
            </a:xfrm>
          </p:grpSpPr>
          <p:sp>
            <p:nvSpPr>
              <p:cNvPr id="136" name="Line 853">
                <a:extLst>
                  <a:ext uri="{FF2B5EF4-FFF2-40B4-BE49-F238E27FC236}">
                    <a16:creationId xmlns:a16="http://schemas.microsoft.com/office/drawing/2014/main" id="{15C2117D-D3ED-F342-B41F-8F8D1CE50E22}"/>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137" name="Straight Connector 136">
                <a:extLst>
                  <a:ext uri="{FF2B5EF4-FFF2-40B4-BE49-F238E27FC236}">
                    <a16:creationId xmlns:a16="http://schemas.microsoft.com/office/drawing/2014/main" id="{6BF96666-FAA2-D743-9C60-A46585309A6D}"/>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Freeform 860">
                <a:extLst>
                  <a:ext uri="{FF2B5EF4-FFF2-40B4-BE49-F238E27FC236}">
                    <a16:creationId xmlns:a16="http://schemas.microsoft.com/office/drawing/2014/main" id="{7A22FB99-4550-1F40-8B45-F1B922C093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9" name="Freeform 860">
                <a:extLst>
                  <a:ext uri="{FF2B5EF4-FFF2-40B4-BE49-F238E27FC236}">
                    <a16:creationId xmlns:a16="http://schemas.microsoft.com/office/drawing/2014/main" id="{43009774-2CE6-2544-8D70-F9BBF8C9799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65" name="Straight Connector 64">
              <a:extLst>
                <a:ext uri="{FF2B5EF4-FFF2-40B4-BE49-F238E27FC236}">
                  <a16:creationId xmlns:a16="http://schemas.microsoft.com/office/drawing/2014/main" id="{D43B546C-E41F-9B46-B2EE-5EBA1989B050}"/>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CD39B300-6FED-0147-8A9E-EE415E50F958}"/>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7" name="Freeform 860">
              <a:extLst>
                <a:ext uri="{FF2B5EF4-FFF2-40B4-BE49-F238E27FC236}">
                  <a16:creationId xmlns:a16="http://schemas.microsoft.com/office/drawing/2014/main" id="{44FFA8B6-A076-934E-856E-9E0AA5BB291F}"/>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68" name="Line 853">
              <a:extLst>
                <a:ext uri="{FF2B5EF4-FFF2-40B4-BE49-F238E27FC236}">
                  <a16:creationId xmlns:a16="http://schemas.microsoft.com/office/drawing/2014/main" id="{78C558D9-536B-1747-85C2-B790931CC018}"/>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d2</a:t>
              </a:r>
            </a:p>
          </p:txBody>
        </p:sp>
        <p:sp>
          <p:nvSpPr>
            <p:cNvPr id="69" name="Line 853">
              <a:extLst>
                <a:ext uri="{FF2B5EF4-FFF2-40B4-BE49-F238E27FC236}">
                  <a16:creationId xmlns:a16="http://schemas.microsoft.com/office/drawing/2014/main" id="{837AFE89-FC79-E441-A47E-62B8716A6C05}"/>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d1</a:t>
              </a:r>
            </a:p>
          </p:txBody>
        </p:sp>
        <p:sp>
          <p:nvSpPr>
            <p:cNvPr id="70" name="Line 853">
              <a:extLst>
                <a:ext uri="{FF2B5EF4-FFF2-40B4-BE49-F238E27FC236}">
                  <a16:creationId xmlns:a16="http://schemas.microsoft.com/office/drawing/2014/main" id="{2A7C4CB1-CE5E-404F-B4B0-129B5771A93F}"/>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71" name="Group 70">
              <a:extLst>
                <a:ext uri="{FF2B5EF4-FFF2-40B4-BE49-F238E27FC236}">
                  <a16:creationId xmlns:a16="http://schemas.microsoft.com/office/drawing/2014/main" id="{AC326151-6E96-574A-8B85-38473C4C5B13}"/>
                </a:ext>
              </a:extLst>
            </p:cNvPr>
            <p:cNvGrpSpPr/>
            <p:nvPr/>
          </p:nvGrpSpPr>
          <p:grpSpPr>
            <a:xfrm>
              <a:off x="4857832" y="4764780"/>
              <a:ext cx="1203321" cy="1021208"/>
              <a:chOff x="3906167" y="3324390"/>
              <a:chExt cx="1671281" cy="1418344"/>
            </a:xfrm>
            <a:solidFill>
              <a:srgbClr val="93D2FE"/>
            </a:solidFill>
          </p:grpSpPr>
          <p:sp>
            <p:nvSpPr>
              <p:cNvPr id="112" name="Oval 859">
                <a:extLst>
                  <a:ext uri="{FF2B5EF4-FFF2-40B4-BE49-F238E27FC236}">
                    <a16:creationId xmlns:a16="http://schemas.microsoft.com/office/drawing/2014/main" id="{26421398-1417-9E44-AF30-31EF6433CBB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1">
                <a:extLst>
                  <a:ext uri="{FF2B5EF4-FFF2-40B4-BE49-F238E27FC236}">
                    <a16:creationId xmlns:a16="http://schemas.microsoft.com/office/drawing/2014/main" id="{AA9503DF-12E6-4346-B521-0C23EA96EDA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2">
                <a:extLst>
                  <a:ext uri="{FF2B5EF4-FFF2-40B4-BE49-F238E27FC236}">
                    <a16:creationId xmlns:a16="http://schemas.microsoft.com/office/drawing/2014/main" id="{93B72785-EE0E-2942-9BC9-57EEC5C7093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5" name="Oval 863">
                <a:extLst>
                  <a:ext uri="{FF2B5EF4-FFF2-40B4-BE49-F238E27FC236}">
                    <a16:creationId xmlns:a16="http://schemas.microsoft.com/office/drawing/2014/main" id="{3603161C-ED5E-D34C-A096-76B44C3AB27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6" name="Oval 863">
                <a:extLst>
                  <a:ext uri="{FF2B5EF4-FFF2-40B4-BE49-F238E27FC236}">
                    <a16:creationId xmlns:a16="http://schemas.microsoft.com/office/drawing/2014/main" id="{88FE4973-4D4F-D947-BA66-D7BE3044C78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7" name="Group 116">
                <a:extLst>
                  <a:ext uri="{FF2B5EF4-FFF2-40B4-BE49-F238E27FC236}">
                    <a16:creationId xmlns:a16="http://schemas.microsoft.com/office/drawing/2014/main" id="{07367791-E03C-314E-BDAD-E4F2951B563F}"/>
                  </a:ext>
                </a:extLst>
              </p:cNvPr>
              <p:cNvGrpSpPr/>
              <p:nvPr/>
            </p:nvGrpSpPr>
            <p:grpSpPr>
              <a:xfrm>
                <a:off x="3906167" y="4047050"/>
                <a:ext cx="1671281" cy="539042"/>
                <a:chOff x="1320274" y="4580303"/>
                <a:chExt cx="1671281" cy="467246"/>
              </a:xfrm>
              <a:grpFill/>
            </p:grpSpPr>
            <p:sp>
              <p:nvSpPr>
                <p:cNvPr id="132" name="Freeform 860">
                  <a:extLst>
                    <a:ext uri="{FF2B5EF4-FFF2-40B4-BE49-F238E27FC236}">
                      <a16:creationId xmlns:a16="http://schemas.microsoft.com/office/drawing/2014/main" id="{E83F3A7B-2874-3144-944C-BAEC8AC754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3" name="Rectangle 864">
                  <a:extLst>
                    <a:ext uri="{FF2B5EF4-FFF2-40B4-BE49-F238E27FC236}">
                      <a16:creationId xmlns:a16="http://schemas.microsoft.com/office/drawing/2014/main" id="{F807ADCD-2B48-804A-9868-87D02DD30B2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134" name="Freeform 865">
                  <a:extLst>
                    <a:ext uri="{FF2B5EF4-FFF2-40B4-BE49-F238E27FC236}">
                      <a16:creationId xmlns:a16="http://schemas.microsoft.com/office/drawing/2014/main" id="{1BFDF5DA-1590-E146-92C3-53B1C121059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5" name="Freeform 866">
                  <a:extLst>
                    <a:ext uri="{FF2B5EF4-FFF2-40B4-BE49-F238E27FC236}">
                      <a16:creationId xmlns:a16="http://schemas.microsoft.com/office/drawing/2014/main" id="{CB204018-E01D-144F-9545-1E29EBE214D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8" name="Group 117">
                <a:extLst>
                  <a:ext uri="{FF2B5EF4-FFF2-40B4-BE49-F238E27FC236}">
                    <a16:creationId xmlns:a16="http://schemas.microsoft.com/office/drawing/2014/main" id="{3BE7AEE3-BE53-5B42-9D9E-8B206E7CA605}"/>
                  </a:ext>
                </a:extLst>
              </p:cNvPr>
              <p:cNvGrpSpPr/>
              <p:nvPr/>
            </p:nvGrpSpPr>
            <p:grpSpPr>
              <a:xfrm>
                <a:off x="4596370" y="3324390"/>
                <a:ext cx="552654" cy="1188720"/>
                <a:chOff x="1823226" y="3235632"/>
                <a:chExt cx="552654" cy="1188720"/>
              </a:xfrm>
              <a:grpFill/>
            </p:grpSpPr>
            <p:sp>
              <p:nvSpPr>
                <p:cNvPr id="119" name="Oval 878">
                  <a:extLst>
                    <a:ext uri="{FF2B5EF4-FFF2-40B4-BE49-F238E27FC236}">
                      <a16:creationId xmlns:a16="http://schemas.microsoft.com/office/drawing/2014/main" id="{6DB9B40A-F78E-3640-B9D8-0E2652BEE4A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Rectangle 880">
                  <a:extLst>
                    <a:ext uri="{FF2B5EF4-FFF2-40B4-BE49-F238E27FC236}">
                      <a16:creationId xmlns:a16="http://schemas.microsoft.com/office/drawing/2014/main" id="{801608AF-A16A-C241-8734-90B67F5685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1" name="Oval 878">
                  <a:extLst>
                    <a:ext uri="{FF2B5EF4-FFF2-40B4-BE49-F238E27FC236}">
                      <a16:creationId xmlns:a16="http://schemas.microsoft.com/office/drawing/2014/main" id="{9FC35463-3273-374F-B27F-ECC88B184FB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Line 881">
                  <a:extLst>
                    <a:ext uri="{FF2B5EF4-FFF2-40B4-BE49-F238E27FC236}">
                      <a16:creationId xmlns:a16="http://schemas.microsoft.com/office/drawing/2014/main" id="{F4DA8144-DE42-3A47-B3E5-4F0F4BA7617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3" name="Line 882">
                  <a:extLst>
                    <a:ext uri="{FF2B5EF4-FFF2-40B4-BE49-F238E27FC236}">
                      <a16:creationId xmlns:a16="http://schemas.microsoft.com/office/drawing/2014/main" id="{4AF4559E-8820-BA4B-A760-C690E28F4F1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4" name="Rectangle 880">
                  <a:extLst>
                    <a:ext uri="{FF2B5EF4-FFF2-40B4-BE49-F238E27FC236}">
                      <a16:creationId xmlns:a16="http://schemas.microsoft.com/office/drawing/2014/main" id="{7CB24B86-0352-EE41-8D0E-B1AC51CD511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5" name="Oval 878">
                  <a:extLst>
                    <a:ext uri="{FF2B5EF4-FFF2-40B4-BE49-F238E27FC236}">
                      <a16:creationId xmlns:a16="http://schemas.microsoft.com/office/drawing/2014/main" id="{6FA0FB65-4033-9741-BDBE-9DD7D9AE46C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2">
                  <a:extLst>
                    <a:ext uri="{FF2B5EF4-FFF2-40B4-BE49-F238E27FC236}">
                      <a16:creationId xmlns:a16="http://schemas.microsoft.com/office/drawing/2014/main" id="{6B4F77C4-24D1-554F-AF41-8D21DF3DA8D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7" name="Line 882">
                  <a:extLst>
                    <a:ext uri="{FF2B5EF4-FFF2-40B4-BE49-F238E27FC236}">
                      <a16:creationId xmlns:a16="http://schemas.microsoft.com/office/drawing/2014/main" id="{E565EDE5-7B61-B740-8539-5B93C22D101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8" name="Line 884">
                  <a:extLst>
                    <a:ext uri="{FF2B5EF4-FFF2-40B4-BE49-F238E27FC236}">
                      <a16:creationId xmlns:a16="http://schemas.microsoft.com/office/drawing/2014/main" id="{DF98B13B-2FA1-944A-A396-CB5488C4B64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29" name="Oval 885">
                  <a:extLst>
                    <a:ext uri="{FF2B5EF4-FFF2-40B4-BE49-F238E27FC236}">
                      <a16:creationId xmlns:a16="http://schemas.microsoft.com/office/drawing/2014/main" id="{30B6B664-85C7-2D4D-B33C-017E33D9E34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0" name="Line 881">
                  <a:extLst>
                    <a:ext uri="{FF2B5EF4-FFF2-40B4-BE49-F238E27FC236}">
                      <a16:creationId xmlns:a16="http://schemas.microsoft.com/office/drawing/2014/main" id="{03081383-E231-5447-AC36-94EFC0075E0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1" name="Line 882">
                  <a:extLst>
                    <a:ext uri="{FF2B5EF4-FFF2-40B4-BE49-F238E27FC236}">
                      <a16:creationId xmlns:a16="http://schemas.microsoft.com/office/drawing/2014/main" id="{26812DFB-5971-DD49-BFF3-57D22296253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72" name="Group 71">
              <a:extLst>
                <a:ext uri="{FF2B5EF4-FFF2-40B4-BE49-F238E27FC236}">
                  <a16:creationId xmlns:a16="http://schemas.microsoft.com/office/drawing/2014/main" id="{2C03ADF7-7417-544C-A4C3-20A095F1F9DF}"/>
                </a:ext>
              </a:extLst>
            </p:cNvPr>
            <p:cNvGrpSpPr/>
            <p:nvPr/>
          </p:nvGrpSpPr>
          <p:grpSpPr>
            <a:xfrm>
              <a:off x="4267089" y="5735002"/>
              <a:ext cx="538242" cy="343668"/>
              <a:chOff x="1012668" y="989071"/>
              <a:chExt cx="747559" cy="477316"/>
            </a:xfrm>
          </p:grpSpPr>
          <p:sp>
            <p:nvSpPr>
              <p:cNvPr id="108" name="Line 853">
                <a:extLst>
                  <a:ext uri="{FF2B5EF4-FFF2-40B4-BE49-F238E27FC236}">
                    <a16:creationId xmlns:a16="http://schemas.microsoft.com/office/drawing/2014/main" id="{CFBF7BC0-BE9A-FC4A-B83E-65CF160DE1B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09" name="Rectangle 876">
                <a:extLst>
                  <a:ext uri="{FF2B5EF4-FFF2-40B4-BE49-F238E27FC236}">
                    <a16:creationId xmlns:a16="http://schemas.microsoft.com/office/drawing/2014/main" id="{380A5E70-F17A-5549-866E-3B336080696C}"/>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110" name="Rectangle 873">
                <a:extLst>
                  <a:ext uri="{FF2B5EF4-FFF2-40B4-BE49-F238E27FC236}">
                    <a16:creationId xmlns:a16="http://schemas.microsoft.com/office/drawing/2014/main" id="{1998DF4C-A755-9849-AE36-DF208011935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11" name="Freeform 875">
                <a:extLst>
                  <a:ext uri="{FF2B5EF4-FFF2-40B4-BE49-F238E27FC236}">
                    <a16:creationId xmlns:a16="http://schemas.microsoft.com/office/drawing/2014/main" id="{FD0BE899-CC36-D24E-959C-CCC66282CA2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3" name="Group 72">
              <a:extLst>
                <a:ext uri="{FF2B5EF4-FFF2-40B4-BE49-F238E27FC236}">
                  <a16:creationId xmlns:a16="http://schemas.microsoft.com/office/drawing/2014/main" id="{7994C3EF-D6D4-7F48-92D7-AEBEF17B2359}"/>
                </a:ext>
              </a:extLst>
            </p:cNvPr>
            <p:cNvGrpSpPr/>
            <p:nvPr/>
          </p:nvGrpSpPr>
          <p:grpSpPr>
            <a:xfrm>
              <a:off x="6850921" y="4977012"/>
              <a:ext cx="1203321" cy="1021208"/>
              <a:chOff x="3906167" y="3324390"/>
              <a:chExt cx="1671281" cy="1418344"/>
            </a:xfrm>
            <a:solidFill>
              <a:srgbClr val="93D2FE"/>
            </a:solidFill>
          </p:grpSpPr>
          <p:sp>
            <p:nvSpPr>
              <p:cNvPr id="84" name="Oval 859">
                <a:extLst>
                  <a:ext uri="{FF2B5EF4-FFF2-40B4-BE49-F238E27FC236}">
                    <a16:creationId xmlns:a16="http://schemas.microsoft.com/office/drawing/2014/main" id="{DBE0A215-135B-FA45-8320-BDAB4492B22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5" name="Oval 861">
                <a:extLst>
                  <a:ext uri="{FF2B5EF4-FFF2-40B4-BE49-F238E27FC236}">
                    <a16:creationId xmlns:a16="http://schemas.microsoft.com/office/drawing/2014/main" id="{AF591E1C-A95B-394A-B9B8-BC369A5847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Oval 862">
                <a:extLst>
                  <a:ext uri="{FF2B5EF4-FFF2-40B4-BE49-F238E27FC236}">
                    <a16:creationId xmlns:a16="http://schemas.microsoft.com/office/drawing/2014/main" id="{7A1341D4-8A1A-564B-A676-9C4D176F28E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7" name="Oval 863">
                <a:extLst>
                  <a:ext uri="{FF2B5EF4-FFF2-40B4-BE49-F238E27FC236}">
                    <a16:creationId xmlns:a16="http://schemas.microsoft.com/office/drawing/2014/main" id="{8737DF13-1E17-7C46-A7BE-EF156706F94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Oval 863">
                <a:extLst>
                  <a:ext uri="{FF2B5EF4-FFF2-40B4-BE49-F238E27FC236}">
                    <a16:creationId xmlns:a16="http://schemas.microsoft.com/office/drawing/2014/main" id="{19A2A3A8-5075-8F42-B9A7-4A14763540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89" name="Group 88">
                <a:extLst>
                  <a:ext uri="{FF2B5EF4-FFF2-40B4-BE49-F238E27FC236}">
                    <a16:creationId xmlns:a16="http://schemas.microsoft.com/office/drawing/2014/main" id="{5749B573-70AC-2D4A-8A9E-10D54AAECEAB}"/>
                  </a:ext>
                </a:extLst>
              </p:cNvPr>
              <p:cNvGrpSpPr/>
              <p:nvPr/>
            </p:nvGrpSpPr>
            <p:grpSpPr>
              <a:xfrm>
                <a:off x="3906167" y="4047050"/>
                <a:ext cx="1671281" cy="539042"/>
                <a:chOff x="1320274" y="4580303"/>
                <a:chExt cx="1671281" cy="467246"/>
              </a:xfrm>
              <a:grpFill/>
            </p:grpSpPr>
            <p:sp>
              <p:nvSpPr>
                <p:cNvPr id="104" name="Freeform 860">
                  <a:extLst>
                    <a:ext uri="{FF2B5EF4-FFF2-40B4-BE49-F238E27FC236}">
                      <a16:creationId xmlns:a16="http://schemas.microsoft.com/office/drawing/2014/main" id="{A3875E8A-FB50-DC45-A422-23762D4B117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5" name="Rectangle 864">
                  <a:extLst>
                    <a:ext uri="{FF2B5EF4-FFF2-40B4-BE49-F238E27FC236}">
                      <a16:creationId xmlns:a16="http://schemas.microsoft.com/office/drawing/2014/main" id="{03DB3F68-D874-BC4C-ABF8-1070087F47D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106" name="Freeform 865">
                  <a:extLst>
                    <a:ext uri="{FF2B5EF4-FFF2-40B4-BE49-F238E27FC236}">
                      <a16:creationId xmlns:a16="http://schemas.microsoft.com/office/drawing/2014/main" id="{11D65FC9-FB40-6149-8501-61A1ADF1E02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7" name="Freeform 866">
                  <a:extLst>
                    <a:ext uri="{FF2B5EF4-FFF2-40B4-BE49-F238E27FC236}">
                      <a16:creationId xmlns:a16="http://schemas.microsoft.com/office/drawing/2014/main" id="{3F7FD063-E99E-6748-95AF-F2D05E1A421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0" name="Group 89">
                <a:extLst>
                  <a:ext uri="{FF2B5EF4-FFF2-40B4-BE49-F238E27FC236}">
                    <a16:creationId xmlns:a16="http://schemas.microsoft.com/office/drawing/2014/main" id="{0CC19093-B8AD-544B-8A55-3A0E4D97DC4E}"/>
                  </a:ext>
                </a:extLst>
              </p:cNvPr>
              <p:cNvGrpSpPr/>
              <p:nvPr/>
            </p:nvGrpSpPr>
            <p:grpSpPr>
              <a:xfrm>
                <a:off x="4596370" y="3324390"/>
                <a:ext cx="552654" cy="1188720"/>
                <a:chOff x="1823226" y="3235632"/>
                <a:chExt cx="552654" cy="1188720"/>
              </a:xfrm>
              <a:grpFill/>
            </p:grpSpPr>
            <p:sp>
              <p:nvSpPr>
                <p:cNvPr id="91" name="Oval 878">
                  <a:extLst>
                    <a:ext uri="{FF2B5EF4-FFF2-40B4-BE49-F238E27FC236}">
                      <a16:creationId xmlns:a16="http://schemas.microsoft.com/office/drawing/2014/main" id="{4EAA53BD-4D9B-CA4E-9AEE-352B6E2DEF0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2" name="Rectangle 880">
                  <a:extLst>
                    <a:ext uri="{FF2B5EF4-FFF2-40B4-BE49-F238E27FC236}">
                      <a16:creationId xmlns:a16="http://schemas.microsoft.com/office/drawing/2014/main" id="{A379751F-AB5E-AC41-B2CD-7BEF4E2E875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3" name="Oval 878">
                  <a:extLst>
                    <a:ext uri="{FF2B5EF4-FFF2-40B4-BE49-F238E27FC236}">
                      <a16:creationId xmlns:a16="http://schemas.microsoft.com/office/drawing/2014/main" id="{0F0D95B7-75E2-8D43-B1F8-1520A2BA1E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4" name="Line 881">
                  <a:extLst>
                    <a:ext uri="{FF2B5EF4-FFF2-40B4-BE49-F238E27FC236}">
                      <a16:creationId xmlns:a16="http://schemas.microsoft.com/office/drawing/2014/main" id="{73F72C2A-E8E8-924B-9A54-F2C7485AC67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5" name="Line 882">
                  <a:extLst>
                    <a:ext uri="{FF2B5EF4-FFF2-40B4-BE49-F238E27FC236}">
                      <a16:creationId xmlns:a16="http://schemas.microsoft.com/office/drawing/2014/main" id="{20A89811-B899-0E42-B5D5-40244D96856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6" name="Rectangle 880">
                  <a:extLst>
                    <a:ext uri="{FF2B5EF4-FFF2-40B4-BE49-F238E27FC236}">
                      <a16:creationId xmlns:a16="http://schemas.microsoft.com/office/drawing/2014/main" id="{64440E1A-90D0-8C45-A388-A800F004AF6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7" name="Oval 878">
                  <a:extLst>
                    <a:ext uri="{FF2B5EF4-FFF2-40B4-BE49-F238E27FC236}">
                      <a16:creationId xmlns:a16="http://schemas.microsoft.com/office/drawing/2014/main" id="{A3BD2BB7-3789-EA4D-825E-55FDBC5C739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8" name="Line 882">
                  <a:extLst>
                    <a:ext uri="{FF2B5EF4-FFF2-40B4-BE49-F238E27FC236}">
                      <a16:creationId xmlns:a16="http://schemas.microsoft.com/office/drawing/2014/main" id="{580C21AF-F56F-AD44-AB4A-1CA60287EB3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2">
                  <a:extLst>
                    <a:ext uri="{FF2B5EF4-FFF2-40B4-BE49-F238E27FC236}">
                      <a16:creationId xmlns:a16="http://schemas.microsoft.com/office/drawing/2014/main" id="{FEBFBD70-784A-164C-982C-654F3D19888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0" name="Line 884">
                  <a:extLst>
                    <a:ext uri="{FF2B5EF4-FFF2-40B4-BE49-F238E27FC236}">
                      <a16:creationId xmlns:a16="http://schemas.microsoft.com/office/drawing/2014/main" id="{0C49A297-9A52-8F42-93ED-0012E0051B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01" name="Oval 885">
                  <a:extLst>
                    <a:ext uri="{FF2B5EF4-FFF2-40B4-BE49-F238E27FC236}">
                      <a16:creationId xmlns:a16="http://schemas.microsoft.com/office/drawing/2014/main" id="{11198E1A-F722-F64C-B40D-460A94FB73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2" name="Line 881">
                  <a:extLst>
                    <a:ext uri="{FF2B5EF4-FFF2-40B4-BE49-F238E27FC236}">
                      <a16:creationId xmlns:a16="http://schemas.microsoft.com/office/drawing/2014/main" id="{ABF55694-FC0A-3B4E-B207-852077C514A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672F3084-4E8A-8B43-A482-3E23E1255C9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74" name="Group 73">
              <a:extLst>
                <a:ext uri="{FF2B5EF4-FFF2-40B4-BE49-F238E27FC236}">
                  <a16:creationId xmlns:a16="http://schemas.microsoft.com/office/drawing/2014/main" id="{C5E89D45-FFE7-2447-9063-7C8DAD37B3B8}"/>
                </a:ext>
              </a:extLst>
            </p:cNvPr>
            <p:cNvGrpSpPr/>
            <p:nvPr/>
          </p:nvGrpSpPr>
          <p:grpSpPr>
            <a:xfrm>
              <a:off x="4709156" y="5732193"/>
              <a:ext cx="538242" cy="343668"/>
              <a:chOff x="1012668" y="989071"/>
              <a:chExt cx="747559" cy="477316"/>
            </a:xfrm>
          </p:grpSpPr>
          <p:sp>
            <p:nvSpPr>
              <p:cNvPr id="80" name="Line 853">
                <a:extLst>
                  <a:ext uri="{FF2B5EF4-FFF2-40B4-BE49-F238E27FC236}">
                    <a16:creationId xmlns:a16="http://schemas.microsoft.com/office/drawing/2014/main" id="{47346255-89C4-AB40-94B7-3F73EEB41BB1}"/>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81" name="Rectangle 876">
                <a:extLst>
                  <a:ext uri="{FF2B5EF4-FFF2-40B4-BE49-F238E27FC236}">
                    <a16:creationId xmlns:a16="http://schemas.microsoft.com/office/drawing/2014/main" id="{760CD9DD-7DA3-4E49-A66F-A508B1CFD96F}"/>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82" name="Rectangle 873">
                <a:extLst>
                  <a:ext uri="{FF2B5EF4-FFF2-40B4-BE49-F238E27FC236}">
                    <a16:creationId xmlns:a16="http://schemas.microsoft.com/office/drawing/2014/main" id="{D50930E6-A8A8-F449-B946-9E852462FD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83" name="Freeform 875">
                <a:extLst>
                  <a:ext uri="{FF2B5EF4-FFF2-40B4-BE49-F238E27FC236}">
                    <a16:creationId xmlns:a16="http://schemas.microsoft.com/office/drawing/2014/main" id="{81E597D9-6518-9542-8B1C-BCECD41D9DA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5" name="Group 74">
              <a:extLst>
                <a:ext uri="{FF2B5EF4-FFF2-40B4-BE49-F238E27FC236}">
                  <a16:creationId xmlns:a16="http://schemas.microsoft.com/office/drawing/2014/main" id="{1ED5A204-01A5-DD47-9E06-8D14D9862911}"/>
                </a:ext>
              </a:extLst>
            </p:cNvPr>
            <p:cNvGrpSpPr/>
            <p:nvPr/>
          </p:nvGrpSpPr>
          <p:grpSpPr>
            <a:xfrm>
              <a:off x="5144406" y="5732193"/>
              <a:ext cx="538242" cy="343668"/>
              <a:chOff x="1012668" y="989071"/>
              <a:chExt cx="747559" cy="477316"/>
            </a:xfrm>
          </p:grpSpPr>
          <p:sp>
            <p:nvSpPr>
              <p:cNvPr id="76" name="Line 853">
                <a:extLst>
                  <a:ext uri="{FF2B5EF4-FFF2-40B4-BE49-F238E27FC236}">
                    <a16:creationId xmlns:a16="http://schemas.microsoft.com/office/drawing/2014/main" id="{C730FDBB-6147-464A-B80B-5D41A57A0C9D}"/>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77" name="Rectangle 876">
                <a:extLst>
                  <a:ext uri="{FF2B5EF4-FFF2-40B4-BE49-F238E27FC236}">
                    <a16:creationId xmlns:a16="http://schemas.microsoft.com/office/drawing/2014/main" id="{810D47A3-206E-1449-9002-A23CD7E0AE91}"/>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78" name="Rectangle 873">
                <a:extLst>
                  <a:ext uri="{FF2B5EF4-FFF2-40B4-BE49-F238E27FC236}">
                    <a16:creationId xmlns:a16="http://schemas.microsoft.com/office/drawing/2014/main" id="{03D59A4E-9B1D-5241-9A69-DEE0D2F1D34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79" name="Freeform 875">
                <a:extLst>
                  <a:ext uri="{FF2B5EF4-FFF2-40B4-BE49-F238E27FC236}">
                    <a16:creationId xmlns:a16="http://schemas.microsoft.com/office/drawing/2014/main" id="{7E647798-C2EF-EF40-99FD-0B683AE5C08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150" name="Group 149">
            <a:extLst>
              <a:ext uri="{FF2B5EF4-FFF2-40B4-BE49-F238E27FC236}">
                <a16:creationId xmlns:a16="http://schemas.microsoft.com/office/drawing/2014/main" id="{18B29A38-4583-9C4E-8875-D4AA0821F411}"/>
              </a:ext>
            </a:extLst>
          </p:cNvPr>
          <p:cNvGrpSpPr>
            <a:grpSpLocks noChangeAspect="1"/>
          </p:cNvGrpSpPr>
          <p:nvPr/>
        </p:nvGrpSpPr>
        <p:grpSpPr>
          <a:xfrm>
            <a:off x="5204787" y="4046999"/>
            <a:ext cx="2657242" cy="1147446"/>
            <a:chOff x="5323352" y="4678231"/>
            <a:chExt cx="2952491" cy="1274940"/>
          </a:xfrm>
        </p:grpSpPr>
        <p:grpSp>
          <p:nvGrpSpPr>
            <p:cNvPr id="151" name="Group 150">
              <a:extLst>
                <a:ext uri="{FF2B5EF4-FFF2-40B4-BE49-F238E27FC236}">
                  <a16:creationId xmlns:a16="http://schemas.microsoft.com/office/drawing/2014/main" id="{F58EFBE2-C6F1-3C4F-B029-FA0C4311BDCC}"/>
                </a:ext>
              </a:extLst>
            </p:cNvPr>
            <p:cNvGrpSpPr/>
            <p:nvPr/>
          </p:nvGrpSpPr>
          <p:grpSpPr>
            <a:xfrm>
              <a:off x="7288292" y="5578688"/>
              <a:ext cx="987551" cy="367987"/>
              <a:chOff x="8801532" y="4013715"/>
              <a:chExt cx="1371600" cy="511093"/>
            </a:xfrm>
          </p:grpSpPr>
          <p:sp>
            <p:nvSpPr>
              <p:cNvPr id="190" name="Lightning Bolt 189">
                <a:extLst>
                  <a:ext uri="{FF2B5EF4-FFF2-40B4-BE49-F238E27FC236}">
                    <a16:creationId xmlns:a16="http://schemas.microsoft.com/office/drawing/2014/main" id="{B0DC0B5E-37FC-5148-A400-5E3D2C4ECABD}"/>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Freeform 860">
                <a:extLst>
                  <a:ext uri="{FF2B5EF4-FFF2-40B4-BE49-F238E27FC236}">
                    <a16:creationId xmlns:a16="http://schemas.microsoft.com/office/drawing/2014/main" id="{B25B0D62-533A-7C43-8481-5E58B92A9F9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2" name="Straight Connector 191">
                <a:extLst>
                  <a:ext uri="{FF2B5EF4-FFF2-40B4-BE49-F238E27FC236}">
                    <a16:creationId xmlns:a16="http://schemas.microsoft.com/office/drawing/2014/main" id="{64CEF089-EC54-6144-8CCD-F405002F3367}"/>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7FFC6065-57BF-AE46-BB3B-304F58B47D91}"/>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244C5B91-3D35-9E40-82C5-D33EB88BCAF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F44C2E87-03B5-9E47-B2C3-4130C4E0E985}"/>
                </a:ext>
              </a:extLst>
            </p:cNvPr>
            <p:cNvGrpSpPr/>
            <p:nvPr/>
          </p:nvGrpSpPr>
          <p:grpSpPr>
            <a:xfrm>
              <a:off x="5323352" y="5509529"/>
              <a:ext cx="1253855" cy="443642"/>
              <a:chOff x="6504246" y="3854161"/>
              <a:chExt cx="1741467" cy="616169"/>
            </a:xfrm>
          </p:grpSpPr>
          <p:grpSp>
            <p:nvGrpSpPr>
              <p:cNvPr id="184" name="Group 183">
                <a:extLst>
                  <a:ext uri="{FF2B5EF4-FFF2-40B4-BE49-F238E27FC236}">
                    <a16:creationId xmlns:a16="http://schemas.microsoft.com/office/drawing/2014/main" id="{5591E12A-36E3-5F46-AD30-6AAB7D27303F}"/>
                  </a:ext>
                </a:extLst>
              </p:cNvPr>
              <p:cNvGrpSpPr/>
              <p:nvPr/>
            </p:nvGrpSpPr>
            <p:grpSpPr>
              <a:xfrm>
                <a:off x="6504246" y="3854161"/>
                <a:ext cx="1589458" cy="616169"/>
                <a:chOff x="6135946" y="3854161"/>
                <a:chExt cx="1589458" cy="616169"/>
              </a:xfrm>
            </p:grpSpPr>
            <p:sp>
              <p:nvSpPr>
                <p:cNvPr id="186" name="Lightning Bolt 185">
                  <a:extLst>
                    <a:ext uri="{FF2B5EF4-FFF2-40B4-BE49-F238E27FC236}">
                      <a16:creationId xmlns:a16="http://schemas.microsoft.com/office/drawing/2014/main" id="{B12B9511-431B-CE43-80F6-3E0FFEA603F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C8CD174-A50B-404F-9E0D-B8C580DC7C03}"/>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6D449B5C-B8B0-604F-BAE2-D3C6CD240BE4}"/>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F0315AAA-FC01-D544-A029-8899C37EFB1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5" name="Freeform 860">
                <a:extLst>
                  <a:ext uri="{FF2B5EF4-FFF2-40B4-BE49-F238E27FC236}">
                    <a16:creationId xmlns:a16="http://schemas.microsoft.com/office/drawing/2014/main" id="{8CC32F3F-2998-3D4A-905D-22163C0662F2}"/>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3" name="Line 853">
              <a:extLst>
                <a:ext uri="{FF2B5EF4-FFF2-40B4-BE49-F238E27FC236}">
                  <a16:creationId xmlns:a16="http://schemas.microsoft.com/office/drawing/2014/main" id="{80BC7707-5676-494D-9805-5578761F3E6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54" name="Group 153">
              <a:extLst>
                <a:ext uri="{FF2B5EF4-FFF2-40B4-BE49-F238E27FC236}">
                  <a16:creationId xmlns:a16="http://schemas.microsoft.com/office/drawing/2014/main" id="{F7F18DC2-3218-A44F-A1A5-74CFC72D8C24}"/>
                </a:ext>
              </a:extLst>
            </p:cNvPr>
            <p:cNvGrpSpPr/>
            <p:nvPr/>
          </p:nvGrpSpPr>
          <p:grpSpPr>
            <a:xfrm>
              <a:off x="6377267" y="4678231"/>
              <a:ext cx="1203321" cy="1021208"/>
              <a:chOff x="3906167" y="3324390"/>
              <a:chExt cx="1671281" cy="1418344"/>
            </a:xfrm>
            <a:solidFill>
              <a:srgbClr val="93D2FE"/>
            </a:solidFill>
          </p:grpSpPr>
          <p:sp>
            <p:nvSpPr>
              <p:cNvPr id="160" name="Oval 859">
                <a:extLst>
                  <a:ext uri="{FF2B5EF4-FFF2-40B4-BE49-F238E27FC236}">
                    <a16:creationId xmlns:a16="http://schemas.microsoft.com/office/drawing/2014/main" id="{65313D1C-F907-5642-90ED-048B816398A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1" name="Oval 861">
                <a:extLst>
                  <a:ext uri="{FF2B5EF4-FFF2-40B4-BE49-F238E27FC236}">
                    <a16:creationId xmlns:a16="http://schemas.microsoft.com/office/drawing/2014/main" id="{474EE5F8-366D-034E-A545-09343EC9ED2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2">
                <a:extLst>
                  <a:ext uri="{FF2B5EF4-FFF2-40B4-BE49-F238E27FC236}">
                    <a16:creationId xmlns:a16="http://schemas.microsoft.com/office/drawing/2014/main" id="{1A2F7D72-1014-034B-9D58-AD91F5078FD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3">
                <a:extLst>
                  <a:ext uri="{FF2B5EF4-FFF2-40B4-BE49-F238E27FC236}">
                    <a16:creationId xmlns:a16="http://schemas.microsoft.com/office/drawing/2014/main" id="{F21CDF7A-D57D-E643-82A3-896E6672939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a:extLst>
                  <a:ext uri="{FF2B5EF4-FFF2-40B4-BE49-F238E27FC236}">
                    <a16:creationId xmlns:a16="http://schemas.microsoft.com/office/drawing/2014/main" id="{DB054F84-587E-9E43-B217-006305645F7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5" name="Group 164">
                <a:extLst>
                  <a:ext uri="{FF2B5EF4-FFF2-40B4-BE49-F238E27FC236}">
                    <a16:creationId xmlns:a16="http://schemas.microsoft.com/office/drawing/2014/main" id="{927342D7-E495-9F42-9FAE-0271A0526E95}"/>
                  </a:ext>
                </a:extLst>
              </p:cNvPr>
              <p:cNvGrpSpPr/>
              <p:nvPr/>
            </p:nvGrpSpPr>
            <p:grpSpPr>
              <a:xfrm>
                <a:off x="3906167" y="4047050"/>
                <a:ext cx="1671281" cy="539042"/>
                <a:chOff x="1320274" y="4580303"/>
                <a:chExt cx="1671281" cy="467246"/>
              </a:xfrm>
              <a:grpFill/>
            </p:grpSpPr>
            <p:sp>
              <p:nvSpPr>
                <p:cNvPr id="180" name="Freeform 860">
                  <a:extLst>
                    <a:ext uri="{FF2B5EF4-FFF2-40B4-BE49-F238E27FC236}">
                      <a16:creationId xmlns:a16="http://schemas.microsoft.com/office/drawing/2014/main" id="{F06CE919-B5F2-0F4A-9C3F-6A91DFBC050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Rectangle 864">
                  <a:extLst>
                    <a:ext uri="{FF2B5EF4-FFF2-40B4-BE49-F238E27FC236}">
                      <a16:creationId xmlns:a16="http://schemas.microsoft.com/office/drawing/2014/main" id="{5CB7171E-E801-814F-BB92-E716B2CC949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2" name="Freeform 865">
                  <a:extLst>
                    <a:ext uri="{FF2B5EF4-FFF2-40B4-BE49-F238E27FC236}">
                      <a16:creationId xmlns:a16="http://schemas.microsoft.com/office/drawing/2014/main" id="{FC2BEE09-D4B1-2E43-A512-6E1F18E63D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3" name="Freeform 866">
                  <a:extLst>
                    <a:ext uri="{FF2B5EF4-FFF2-40B4-BE49-F238E27FC236}">
                      <a16:creationId xmlns:a16="http://schemas.microsoft.com/office/drawing/2014/main" id="{0B1A1C64-C309-3B4D-8C59-96D30433249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6" name="Group 165">
                <a:extLst>
                  <a:ext uri="{FF2B5EF4-FFF2-40B4-BE49-F238E27FC236}">
                    <a16:creationId xmlns:a16="http://schemas.microsoft.com/office/drawing/2014/main" id="{536C6E5C-3A13-3746-BD74-AEE04A2F1872}"/>
                  </a:ext>
                </a:extLst>
              </p:cNvPr>
              <p:cNvGrpSpPr/>
              <p:nvPr/>
            </p:nvGrpSpPr>
            <p:grpSpPr>
              <a:xfrm>
                <a:off x="4596370" y="3324390"/>
                <a:ext cx="552654" cy="1188720"/>
                <a:chOff x="1823226" y="3235632"/>
                <a:chExt cx="552654" cy="1188720"/>
              </a:xfrm>
              <a:grpFill/>
            </p:grpSpPr>
            <p:sp>
              <p:nvSpPr>
                <p:cNvPr id="167" name="Oval 878">
                  <a:extLst>
                    <a:ext uri="{FF2B5EF4-FFF2-40B4-BE49-F238E27FC236}">
                      <a16:creationId xmlns:a16="http://schemas.microsoft.com/office/drawing/2014/main" id="{D2F36D9B-98D3-4E4A-8B43-F4453AF6FD2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Rectangle 880">
                  <a:extLst>
                    <a:ext uri="{FF2B5EF4-FFF2-40B4-BE49-F238E27FC236}">
                      <a16:creationId xmlns:a16="http://schemas.microsoft.com/office/drawing/2014/main" id="{C3E6A242-8FB8-524A-B59B-CD7AB40863E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9" name="Oval 878">
                  <a:extLst>
                    <a:ext uri="{FF2B5EF4-FFF2-40B4-BE49-F238E27FC236}">
                      <a16:creationId xmlns:a16="http://schemas.microsoft.com/office/drawing/2014/main" id="{D283906E-604C-5C4A-9719-39C2220D90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1">
                  <a:extLst>
                    <a:ext uri="{FF2B5EF4-FFF2-40B4-BE49-F238E27FC236}">
                      <a16:creationId xmlns:a16="http://schemas.microsoft.com/office/drawing/2014/main" id="{0EF20224-7E3B-C345-BF0E-281EFB75387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2">
                  <a:extLst>
                    <a:ext uri="{FF2B5EF4-FFF2-40B4-BE49-F238E27FC236}">
                      <a16:creationId xmlns:a16="http://schemas.microsoft.com/office/drawing/2014/main" id="{129A1F73-3BFA-474B-8BD6-B668840242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Rectangle 880">
                  <a:extLst>
                    <a:ext uri="{FF2B5EF4-FFF2-40B4-BE49-F238E27FC236}">
                      <a16:creationId xmlns:a16="http://schemas.microsoft.com/office/drawing/2014/main" id="{1793B517-9BC0-F741-8CB4-BB08CB47A74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3" name="Oval 878">
                  <a:extLst>
                    <a:ext uri="{FF2B5EF4-FFF2-40B4-BE49-F238E27FC236}">
                      <a16:creationId xmlns:a16="http://schemas.microsoft.com/office/drawing/2014/main" id="{188E6E3A-E1DF-AB4B-BEDA-EECE7952458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4" name="Line 882">
                  <a:extLst>
                    <a:ext uri="{FF2B5EF4-FFF2-40B4-BE49-F238E27FC236}">
                      <a16:creationId xmlns:a16="http://schemas.microsoft.com/office/drawing/2014/main" id="{04F0E84A-B2FF-6341-A1F8-E2A31C4FADC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a:extLst>
                    <a:ext uri="{FF2B5EF4-FFF2-40B4-BE49-F238E27FC236}">
                      <a16:creationId xmlns:a16="http://schemas.microsoft.com/office/drawing/2014/main" id="{44FE5E3D-8861-8B49-9EF5-351D740F1A8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6" name="Line 884">
                  <a:extLst>
                    <a:ext uri="{FF2B5EF4-FFF2-40B4-BE49-F238E27FC236}">
                      <a16:creationId xmlns:a16="http://schemas.microsoft.com/office/drawing/2014/main" id="{5BD5FD70-A8D3-594E-A645-53AC94F048B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7" name="Oval 885">
                  <a:extLst>
                    <a:ext uri="{FF2B5EF4-FFF2-40B4-BE49-F238E27FC236}">
                      <a16:creationId xmlns:a16="http://schemas.microsoft.com/office/drawing/2014/main" id="{2ED0B7DA-96BB-F64B-B41F-3B146A2E20F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Line 881">
                  <a:extLst>
                    <a:ext uri="{FF2B5EF4-FFF2-40B4-BE49-F238E27FC236}">
                      <a16:creationId xmlns:a16="http://schemas.microsoft.com/office/drawing/2014/main" id="{ACF490EF-5166-8C41-8340-2C1C927229F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2">
                  <a:extLst>
                    <a:ext uri="{FF2B5EF4-FFF2-40B4-BE49-F238E27FC236}">
                      <a16:creationId xmlns:a16="http://schemas.microsoft.com/office/drawing/2014/main" id="{5BBB697D-8B74-5D47-A43E-939FB78AA49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5" name="Group 154">
              <a:extLst>
                <a:ext uri="{FF2B5EF4-FFF2-40B4-BE49-F238E27FC236}">
                  <a16:creationId xmlns:a16="http://schemas.microsoft.com/office/drawing/2014/main" id="{B0F9D82D-4712-5E48-83C7-B2191FB51DFE}"/>
                </a:ext>
              </a:extLst>
            </p:cNvPr>
            <p:cNvGrpSpPr/>
            <p:nvPr/>
          </p:nvGrpSpPr>
          <p:grpSpPr>
            <a:xfrm>
              <a:off x="6990430" y="5181159"/>
              <a:ext cx="538242" cy="388227"/>
              <a:chOff x="1012668" y="927184"/>
              <a:chExt cx="747559" cy="539203"/>
            </a:xfrm>
          </p:grpSpPr>
          <p:sp>
            <p:nvSpPr>
              <p:cNvPr id="156" name="Line 853">
                <a:extLst>
                  <a:ext uri="{FF2B5EF4-FFF2-40B4-BE49-F238E27FC236}">
                    <a16:creationId xmlns:a16="http://schemas.microsoft.com/office/drawing/2014/main" id="{A52183B2-16E3-0542-A491-8076B9FAC70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7" name="Rectangle 876">
                <a:extLst>
                  <a:ext uri="{FF2B5EF4-FFF2-40B4-BE49-F238E27FC236}">
                    <a16:creationId xmlns:a16="http://schemas.microsoft.com/office/drawing/2014/main" id="{6952820A-0549-8348-8174-6E821A18A39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8" name="Rectangle 873">
                <a:extLst>
                  <a:ext uri="{FF2B5EF4-FFF2-40B4-BE49-F238E27FC236}">
                    <a16:creationId xmlns:a16="http://schemas.microsoft.com/office/drawing/2014/main" id="{27ACAA70-86A0-334D-80D6-1659E390199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59" name="Freeform 875">
                <a:extLst>
                  <a:ext uri="{FF2B5EF4-FFF2-40B4-BE49-F238E27FC236}">
                    <a16:creationId xmlns:a16="http://schemas.microsoft.com/office/drawing/2014/main" id="{5BAD72A6-5022-EC4F-A187-A900B378CD2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CBF77FA7-4288-0649-8004-6E9603B9630A}"/>
                  </a:ext>
                </a:extLst>
              </p:cNvPr>
              <p:cNvSpPr/>
              <p:nvPr/>
            </p:nvSpPr>
            <p:spPr>
              <a:xfrm>
                <a:off x="9708616" y="5595410"/>
                <a:ext cx="3609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𝑠</m:t>
                      </m:r>
                    </m:oMath>
                  </m:oMathPara>
                </a14:m>
                <a:endParaRPr lang="en-GB" dirty="0">
                  <a:solidFill>
                    <a:srgbClr val="FFC000"/>
                  </a:solidFill>
                  <a:latin typeface="Helvetica" pitchFamily="2" charset="0"/>
                </a:endParaRPr>
              </a:p>
            </p:txBody>
          </p:sp>
        </mc:Choice>
        <mc:Fallback xmlns="">
          <p:sp>
            <p:nvSpPr>
              <p:cNvPr id="146" name="Rectangle 145">
                <a:extLst>
                  <a:ext uri="{FF2B5EF4-FFF2-40B4-BE49-F238E27FC236}">
                    <a16:creationId xmlns:a16="http://schemas.microsoft.com/office/drawing/2014/main" id="{CBF77FA7-4288-0649-8004-6E9603B9630A}"/>
                  </a:ext>
                </a:extLst>
              </p:cNvPr>
              <p:cNvSpPr>
                <a:spLocks noRot="1" noChangeAspect="1" noMove="1" noResize="1" noEditPoints="1" noAdjustHandles="1" noChangeArrowheads="1" noChangeShapeType="1" noTextEdit="1"/>
              </p:cNvSpPr>
              <p:nvPr/>
            </p:nvSpPr>
            <p:spPr>
              <a:xfrm>
                <a:off x="9708616" y="5595410"/>
                <a:ext cx="360932"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DFA7E866-764D-574E-8817-184C5E4A7400}"/>
                  </a:ext>
                </a:extLst>
              </p:cNvPr>
              <p:cNvSpPr/>
              <p:nvPr/>
            </p:nvSpPr>
            <p:spPr>
              <a:xfrm>
                <a:off x="6255750" y="5496509"/>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latin typeface="Helvetica" pitchFamily="2" charset="0"/>
                </a:endParaRPr>
              </a:p>
            </p:txBody>
          </p:sp>
        </mc:Choice>
        <mc:Fallback xmlns="">
          <p:sp>
            <p:nvSpPr>
              <p:cNvPr id="195" name="Rectangle 194">
                <a:extLst>
                  <a:ext uri="{FF2B5EF4-FFF2-40B4-BE49-F238E27FC236}">
                    <a16:creationId xmlns:a16="http://schemas.microsoft.com/office/drawing/2014/main" id="{DFA7E866-764D-574E-8817-184C5E4A7400}"/>
                  </a:ext>
                </a:extLst>
              </p:cNvPr>
              <p:cNvSpPr>
                <a:spLocks noRot="1" noChangeAspect="1" noMove="1" noResize="1" noEditPoints="1" noAdjustHandles="1" noChangeArrowheads="1" noChangeShapeType="1" noTextEdit="1"/>
              </p:cNvSpPr>
              <p:nvPr/>
            </p:nvSpPr>
            <p:spPr>
              <a:xfrm>
                <a:off x="6255750" y="5496509"/>
                <a:ext cx="393826" cy="369332"/>
              </a:xfrm>
              <a:prstGeom prst="rect">
                <a:avLst/>
              </a:prstGeom>
              <a:blipFill>
                <a:blip r:embed="rId6"/>
                <a:stretch>
                  <a:fillRect b="-10000"/>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042A6462-E620-8B30-BF36-D0364153FB76}"/>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C5215D67-38F0-9DB9-61D5-B04ECA83CBD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B306A506-4228-8876-4450-0046B1E64C3B}"/>
              </a:ext>
            </a:extLst>
          </p:cNvPr>
          <p:cNvSpPr>
            <a:spLocks noGrp="1"/>
          </p:cNvSpPr>
          <p:nvPr>
            <p:ph type="sldNum" sz="quarter" idx="11"/>
          </p:nvPr>
        </p:nvSpPr>
        <p:spPr/>
        <p:txBody>
          <a:bodyPr/>
          <a:lstStyle/>
          <a:p>
            <a:fld id="{EB1502E6-D9AE-3544-B6D5-378AAA0B915F}" type="slidenum">
              <a:rPr lang="de-DE" altLang="de-DE" smtClean="0"/>
              <a:pPr/>
              <a:t>134</a:t>
            </a:fld>
            <a:endParaRPr lang="de-DE" altLang="de-DE" dirty="0"/>
          </a:p>
        </p:txBody>
      </p:sp>
    </p:spTree>
    <p:extLst>
      <p:ext uri="{BB962C8B-B14F-4D97-AF65-F5344CB8AC3E}">
        <p14:creationId xmlns:p14="http://schemas.microsoft.com/office/powerpoint/2010/main" val="16793857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BEF6BE-A82B-7F38-7EC5-27CA216D3BCF}"/>
              </a:ext>
            </a:extLst>
          </p:cNvPr>
          <p:cNvSpPr txBox="1"/>
          <p:nvPr/>
        </p:nvSpPr>
        <p:spPr>
          <a:xfrm>
            <a:off x="0" y="899428"/>
            <a:ext cx="11831615"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12289" name="Rectangle 2"/>
          <p:cNvSpPr>
            <a:spLocks noGrp="1" noChangeArrowheads="1"/>
          </p:cNvSpPr>
          <p:nvPr>
            <p:ph type="title"/>
          </p:nvPr>
        </p:nvSpPr>
        <p:spPr/>
        <p:txBody>
          <a:bodyPr>
            <a:normAutofit/>
          </a:bodyPr>
          <a:lstStyle/>
          <a:p>
            <a:pPr eaLnBrk="1" hangingPunct="1"/>
            <a:r>
              <a:rPr lang="en-US" dirty="0"/>
              <a:t>Inverse State Transitions</a:t>
            </a:r>
          </a:p>
        </p:txBody>
      </p:sp>
      <mc:AlternateContent xmlns:mc="http://schemas.openxmlformats.org/markup-compatibility/2006" xmlns:a14="http://schemas.microsoft.com/office/drawing/2010/main">
        <mc:Choice Requires="a14">
          <p:sp>
            <p:nvSpPr>
              <p:cNvPr id="12290" name="Rectangle 3"/>
              <p:cNvSpPr>
                <a:spLocks noGrp="1" noChangeArrowheads="1"/>
              </p:cNvSpPr>
              <p:nvPr>
                <p:ph type="body" sz="quarter" idx="13"/>
              </p:nvPr>
            </p:nvSpPr>
            <p:spPr/>
            <p:txBody>
              <a:bodyPr>
                <a:normAutofit/>
              </a:bodyPr>
              <a:lstStyle/>
              <a:p>
                <a:pPr eaLnBrk="1" hangingPunct="1"/>
                <a:r>
                  <a:rPr lang="en-US" dirty="0"/>
                  <a:t>If </a:t>
                </a:r>
                <a14:m>
                  <m:oMath xmlns:m="http://schemas.openxmlformats.org/officeDocument/2006/math">
                    <m:r>
                      <a:rPr lang="en-US" i="1" dirty="0" smtClean="0">
                        <a:latin typeface="Cambria Math" panose="02040503050406030204" pitchFamily="18" charset="0"/>
                      </a:rPr>
                      <m:t>𝑎</m:t>
                    </m:r>
                  </m:oMath>
                </a14:m>
                <a:r>
                  <a:rPr lang="en-US" dirty="0"/>
                  <a:t> is relevant for </a:t>
                </a:r>
                <a14:m>
                  <m:oMath xmlns:m="http://schemas.openxmlformats.org/officeDocument/2006/math">
                    <m:r>
                      <a:rPr lang="en-US" i="1" dirty="0" smtClean="0">
                        <a:latin typeface="Cambria Math" panose="02040503050406030204" pitchFamily="18" charset="0"/>
                      </a:rPr>
                      <m:t>𝑔</m:t>
                    </m:r>
                  </m:oMath>
                </a14:m>
                <a:r>
                  <a:rPr lang="en-US" dirty="0"/>
                  <a:t>, then </a:t>
                </a:r>
              </a:p>
              <a:p>
                <a:pPr marL="0" indent="0">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−1</m:t>
                          </m:r>
                        </m:sup>
                      </m:sSup>
                      <m:d>
                        <m:dPr>
                          <m:ctrlPr>
                            <a:rPr lang="en-US" b="0"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r>
                        <a:rPr lang="en-US" i="1" dirty="0">
                          <a:latin typeface="Cambria Math" panose="02040503050406030204" pitchFamily="18" charset="0"/>
                        </a:rPr>
                        <m:t>𝑝𝑟𝑒</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en-US" i="1" dirty="0" smtClean="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 </m:t>
                          </m:r>
                          <m:r>
                            <a:rPr lang="en-US" i="1" dirty="0" err="1">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d>
                    </m:oMath>
                  </m:oMathPara>
                </a14:m>
                <a:br>
                  <a:rPr lang="en-US" dirty="0"/>
                </a:br>
                <a:endParaRPr lang="en-US" dirty="0"/>
              </a:p>
              <a:p>
                <a:r>
                  <a:rPr lang="en-US" dirty="0"/>
                  <a:t>If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isn’t relevant for </a:t>
                </a:r>
                <a14:m>
                  <m:oMath xmlns:m="http://schemas.openxmlformats.org/officeDocument/2006/math">
                    <m:r>
                      <a:rPr lang="en-US" i="1" dirty="0" smtClean="0">
                        <a:latin typeface="Cambria Math" panose="02040503050406030204" pitchFamily="18" charset="0"/>
                      </a:rPr>
                      <m:t>𝑔</m:t>
                    </m:r>
                  </m:oMath>
                </a14:m>
                <a:r>
                  <a:rPr lang="en-US" dirty="0"/>
                  <a:t>,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undefined</a:t>
                </a:r>
              </a:p>
              <a:p>
                <a:r>
                  <a:rPr lang="en-US" dirty="0"/>
                  <a:t>Example:</a:t>
                </a:r>
              </a:p>
              <a:p>
                <a:pPr lvl="1" eaLnBrk="1" hangingPunct="1"/>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 {</m:t>
                    </m:r>
                    <m:r>
                      <a:rPr lang="en-US" i="1" dirty="0" err="1">
                        <a:latin typeface="Cambria Math" panose="02040503050406030204" pitchFamily="18" charset="0"/>
                        <a:ea typeface="Times New Roman"/>
                      </a:rPr>
                      <m:t>𝑙𝑜𝑐</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oMath>
                </a14:m>
                <a:endParaRPr lang="en-US" i="1" dirty="0"/>
              </a:p>
              <a:p>
                <a:pPr lvl="1"/>
                <a:r>
                  <a:rPr lang="en-US" dirty="0"/>
                  <a:t>What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smtClean="0">
                            <a:latin typeface="Cambria Math" panose="02040503050406030204" pitchFamily="18" charset="0"/>
                          </a:rPr>
                        </m:ctrlPr>
                      </m:dPr>
                      <m:e>
                        <m:r>
                          <a:rPr lang="en-US" i="1" dirty="0" smtClean="0">
                            <a:latin typeface="Cambria Math" panose="02040503050406030204" pitchFamily="18" charset="0"/>
                          </a:rPr>
                          <m:t>𝑔</m:t>
                        </m:r>
                        <m:r>
                          <a:rPr lang="en-US" i="1" dirty="0" smtClean="0">
                            <a:latin typeface="Cambria Math" panose="02040503050406030204" pitchFamily="18" charset="0"/>
                          </a:rPr>
                          <m:t>, </m:t>
                        </m:r>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𝑐</m:t>
                            </m:r>
                            <m:r>
                              <a:rPr lang="en-US" i="1" dirty="0">
                                <a:latin typeface="Cambria Math" panose="02040503050406030204" pitchFamily="18" charset="0"/>
                              </a:rPr>
                              <m:t>1</m:t>
                            </m:r>
                          </m:e>
                        </m:d>
                      </m:e>
                    </m:d>
                  </m:oMath>
                </a14:m>
                <a:r>
                  <a:rPr lang="en-US" dirty="0"/>
                  <a:t>?</a:t>
                </a:r>
              </a:p>
              <a:p>
                <a:pPr lvl="1"/>
                <a:r>
                  <a:rPr lang="en-US" dirty="0"/>
                  <a:t>What is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m:t>
                        </m:r>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2</m:t>
                            </m:r>
                            <m:r>
                              <a:rPr lang="en-US" i="1" dirty="0">
                                <a:latin typeface="Cambria Math" panose="02040503050406030204" pitchFamily="18" charset="0"/>
                              </a:rPr>
                              <m:t>,</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e>
                        </m:d>
                      </m:e>
                    </m:d>
                  </m:oMath>
                </a14:m>
                <a:r>
                  <a:rPr lang="en-US" dirty="0"/>
                  <a:t>?</a:t>
                </a:r>
              </a:p>
              <a:p>
                <a:pPr eaLnBrk="1" hangingPunct="1"/>
                <a:endParaRPr lang="en-US" dirty="0"/>
              </a:p>
            </p:txBody>
          </p:sp>
        </mc:Choice>
        <mc:Fallback xmlns="">
          <p:sp>
            <p:nvSpPr>
              <p:cNvPr id="12290"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3E850F7E-5D87-8465-962D-AE43A9136A94}"/>
                  </a:ext>
                </a:extLst>
              </p:cNvPr>
              <p:cNvSpPr txBox="1">
                <a:spLocks/>
              </p:cNvSpPr>
              <p:nvPr/>
            </p:nvSpPr>
            <p:spPr>
              <a:xfrm>
                <a:off x="8755940" y="798417"/>
                <a:ext cx="3436053" cy="3052659"/>
              </a:xfrm>
              <a:prstGeom prst="rect">
                <a:avLst/>
              </a:prstGeom>
            </p:spPr>
            <p:txBody>
              <a:bodyPr vert="horz" lIns="0" tIns="0" rIns="0" bIns="0" rtlCol="0" anchor="t" anchorCtr="0">
                <a:noAutofit/>
              </a:bodyPr>
              <a:lst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a:lstStyle>
              <a:p>
                <a:pPr marL="0" indent="0">
                  <a:buFont typeface="Arial" panose="020B0604020202020204" pitchFamily="34" charset="0"/>
                  <a:buNone/>
                </a:pPr>
                <a14:m>
                  <m:oMath xmlns:m="http://schemas.openxmlformats.org/officeDocument/2006/math">
                    <m:r>
                      <a:rPr lang="ar-AE" sz="1800" dirty="0" smtClean="0">
                        <a:latin typeface="Cambria Math" panose="02040503050406030204" pitchFamily="18" charset="0"/>
                      </a:rPr>
                      <m:t>𝑚𝑜𝑣𝑒</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𝑚</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r>
                      <a:rPr lang="ar-AE" sz="1800" dirty="0">
                        <a:latin typeface="Cambria Math" panose="02040503050406030204" pitchFamily="18" charset="0"/>
                      </a:rPr>
                      <m:t>𝑎𝑑𝑗</m:t>
                    </m:r>
                    <m:r>
                      <a:rPr lang="ar-AE" sz="1800" dirty="0">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𝑚</m:t>
                    </m:r>
                    <m:r>
                      <a:rPr lang="ar-AE" sz="1800" dirty="0">
                        <a:latin typeface="Cambria Math" panose="02040503050406030204" pitchFamily="18" charset="0"/>
                      </a:rPr>
                      <m:t>)</m:t>
                    </m:r>
                  </m:oMath>
                </a14:m>
                <a:endParaRPr lang="ar-AE" sz="1800" dirty="0"/>
              </a:p>
              <a:p>
                <a:r>
                  <a:rPr lang="en-US" sz="1800" dirty="0"/>
                  <a:t>eff: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𝑚</m:t>
                    </m:r>
                  </m:oMath>
                </a14:m>
                <a:endParaRPr lang="ar-AE" sz="1800" dirty="0"/>
              </a:p>
              <a:p>
                <a:pPr marL="0" indent="0">
                  <a:buFont typeface="Arial" panose="020B0604020202020204" pitchFamily="34" charset="0"/>
                  <a:buNone/>
                </a:pPr>
                <a14:m>
                  <m:oMath xmlns:m="http://schemas.openxmlformats.org/officeDocument/2006/math">
                    <m:r>
                      <a:rPr lang="ar-AE" sz="1800" dirty="0">
                        <a:latin typeface="Cambria Math" panose="02040503050406030204" pitchFamily="18" charset="0"/>
                      </a:rPr>
                      <m:t>𝑡𝑎𝑘𝑒</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𝑐</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𝑐𝑎𝑟𝑔𝑜</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err="1">
                        <a:latin typeface="Cambria Math" panose="02040503050406030204" pitchFamily="18" charset="0"/>
                      </a:rPr>
                      <m:t>𝑛𝑖𝑙</m:t>
                    </m:r>
                    <m:r>
                      <a:rPr lang="ar-AE" sz="1800" dirty="0">
                        <a:latin typeface="Cambria Math" panose="02040503050406030204" pitchFamily="18" charset="0"/>
                      </a:rPr>
                      <m:t>, </m:t>
                    </m:r>
                    <m:r>
                      <a:rPr lang="ar-AE"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oMath>
                </a14:m>
                <a:br>
                  <a:rPr lang="ar-AE" sz="1800" dirty="0">
                    <a:latin typeface="Cambria Math" panose="02040503050406030204" pitchFamily="18" charset="0"/>
                  </a:rPr>
                </a:br>
                <a14:m>
                  <m:oMath xmlns:m="http://schemas.openxmlformats.org/officeDocument/2006/math">
                    <m:r>
                      <a:rPr lang="ar-AE" sz="1800" dirty="0" err="1">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𝑙</m:t>
                    </m:r>
                  </m:oMath>
                </a14:m>
                <a:r>
                  <a:rPr lang="ar-AE" sz="1800" dirty="0"/>
                  <a:t> </a:t>
                </a:r>
              </a:p>
              <a:p>
                <a:r>
                  <a:rPr lang="en-US" sz="1800" dirty="0" err="1"/>
                  <a:t>eff</a:t>
                </a:r>
                <a:r>
                  <a:rPr lang="en-US" sz="1800" dirty="0"/>
                  <a:t>: </a:t>
                </a:r>
                <a14:m>
                  <m:oMath xmlns:m="http://schemas.openxmlformats.org/officeDocument/2006/math">
                    <m:r>
                      <a:rPr lang="en-US" sz="1800" dirty="0">
                        <a:latin typeface="Cambria Math" panose="02040503050406030204" pitchFamily="18" charset="0"/>
                      </a:rPr>
                      <m:t>𝑐𝑎𝑟𝑔𝑜</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𝑐</m:t>
                    </m:r>
                    <m:r>
                      <a:rPr lang="ar-AE" sz="1800" dirty="0">
                        <a:latin typeface="Cambria Math" panose="02040503050406030204" pitchFamily="18" charset="0"/>
                      </a:rPr>
                      <m:t>, </m:t>
                    </m:r>
                    <m:r>
                      <a:rPr lang="ar-AE"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𝑟</m:t>
                    </m:r>
                  </m:oMath>
                </a14:m>
                <a:endParaRPr lang="ar-AE" sz="1800" dirty="0"/>
              </a:p>
              <a:p>
                <a:pPr marL="0" indent="0">
                  <a:buFont typeface="Arial" panose="020B0604020202020204" pitchFamily="34" charset="0"/>
                  <a:buNone/>
                </a:pPr>
                <a14:m>
                  <m:oMath xmlns:m="http://schemas.openxmlformats.org/officeDocument/2006/math">
                    <m:r>
                      <a:rPr lang="ar-AE" sz="1800" dirty="0">
                        <a:latin typeface="Cambria Math" panose="02040503050406030204" pitchFamily="18" charset="0"/>
                      </a:rPr>
                      <m:t>𝑝𝑢𝑡</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𝑐</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r>
                      <a:rPr lang="ar-AE" sz="1800" dirty="0" err="1">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𝑟</m:t>
                    </m:r>
                  </m:oMath>
                </a14:m>
                <a:endParaRPr lang="ar-AE" sz="1800" dirty="0"/>
              </a:p>
              <a:p>
                <a:r>
                  <a:rPr lang="en-US" sz="1800" dirty="0" err="1"/>
                  <a:t>eff</a:t>
                </a:r>
                <a:r>
                  <a:rPr lang="en-US" sz="1800" dirty="0"/>
                  <a:t>: </a:t>
                </a:r>
                <a14:m>
                  <m:oMath xmlns:m="http://schemas.openxmlformats.org/officeDocument/2006/math">
                    <m:r>
                      <a:rPr lang="en-US" sz="1800" dirty="0">
                        <a:latin typeface="Cambria Math" panose="02040503050406030204" pitchFamily="18" charset="0"/>
                      </a:rPr>
                      <m:t>𝑐𝑎𝑟𝑔𝑜</m:t>
                    </m:r>
                    <m:r>
                      <a:rPr lang="en-US" sz="1800" dirty="0">
                        <a:latin typeface="Cambria Math" panose="02040503050406030204" pitchFamily="18" charset="0"/>
                      </a:rPr>
                      <m:t>(</m:t>
                    </m:r>
                    <m:r>
                      <a:rPr lang="en-US" sz="1800" dirty="0">
                        <a:latin typeface="Cambria Math" panose="02040503050406030204" pitchFamily="18" charset="0"/>
                      </a:rPr>
                      <m:t>𝑟</m:t>
                    </m:r>
                    <m:r>
                      <a:rPr lang="en-US" sz="1800" dirty="0">
                        <a:latin typeface="Cambria Math" panose="02040503050406030204" pitchFamily="18" charset="0"/>
                      </a:rPr>
                      <m:t>)←</m:t>
                    </m:r>
                    <m:r>
                      <a:rPr lang="en-US" sz="1800" dirty="0" err="1">
                        <a:latin typeface="Cambria Math" panose="02040503050406030204" pitchFamily="18" charset="0"/>
                      </a:rPr>
                      <m:t>𝑛𝑖𝑙</m:t>
                    </m:r>
                    <m:r>
                      <a:rPr lang="en-US" sz="1800" dirty="0">
                        <a:latin typeface="Cambria Math" panose="02040503050406030204" pitchFamily="18" charset="0"/>
                      </a:rPr>
                      <m:t>, </m:t>
                    </m:r>
                    <m:r>
                      <a:rPr lang="en-US" sz="1800" dirty="0">
                        <a:latin typeface="Cambria Math" panose="02040503050406030204" pitchFamily="18" charset="0"/>
                      </a:rPr>
                      <m:t>𝑙𝑜𝑐</m:t>
                    </m:r>
                    <m:r>
                      <a:rPr lang="en-US" sz="1800" dirty="0">
                        <a:latin typeface="Cambria Math" panose="02040503050406030204" pitchFamily="18" charset="0"/>
                      </a:rPr>
                      <m:t>(</m:t>
                    </m:r>
                    <m:r>
                      <a:rPr lang="en-US" sz="1800" dirty="0">
                        <a:latin typeface="Cambria Math" panose="02040503050406030204" pitchFamily="18" charset="0"/>
                      </a:rPr>
                      <m:t>𝑐</m:t>
                    </m:r>
                    <m:r>
                      <a:rPr lang="en-US" sz="1800" dirty="0">
                        <a:latin typeface="Cambria Math" panose="02040503050406030204" pitchFamily="18" charset="0"/>
                      </a:rPr>
                      <m:t>)←</m:t>
                    </m:r>
                    <m:r>
                      <a:rPr lang="en-US" sz="1800" dirty="0">
                        <a:latin typeface="Cambria Math" panose="02040503050406030204" pitchFamily="18" charset="0"/>
                      </a:rPr>
                      <m:t>𝑙</m:t>
                    </m:r>
                  </m:oMath>
                </a14:m>
                <a:endParaRPr lang="en-US" sz="1800" dirty="0"/>
              </a:p>
            </p:txBody>
          </p:sp>
        </mc:Choice>
        <mc:Fallback xmlns="">
          <p:sp>
            <p:nvSpPr>
              <p:cNvPr id="8" name="Content Placeholder 4">
                <a:extLst>
                  <a:ext uri="{FF2B5EF4-FFF2-40B4-BE49-F238E27FC236}">
                    <a16:creationId xmlns:a16="http://schemas.microsoft.com/office/drawing/2014/main" id="{3E850F7E-5D87-8465-962D-AE43A9136A94}"/>
                  </a:ext>
                </a:extLst>
              </p:cNvPr>
              <p:cNvSpPr txBox="1">
                <a:spLocks noRot="1" noChangeAspect="1" noMove="1" noResize="1" noEditPoints="1" noAdjustHandles="1" noChangeArrowheads="1" noChangeShapeType="1" noTextEdit="1"/>
              </p:cNvSpPr>
              <p:nvPr/>
            </p:nvSpPr>
            <p:spPr>
              <a:xfrm>
                <a:off x="8755940" y="798417"/>
                <a:ext cx="3436053" cy="3052659"/>
              </a:xfrm>
              <a:prstGeom prst="rect">
                <a:avLst/>
              </a:prstGeom>
              <a:blipFill>
                <a:blip r:embed="rId4"/>
                <a:stretch>
                  <a:fillRect l="-3676" t="-2893" r="-3309" b="-2479"/>
                </a:stretch>
              </a:blipFill>
            </p:spPr>
            <p:txBody>
              <a:bodyPr/>
              <a:lstStyle/>
              <a:p>
                <a:r>
                  <a:rPr lang="en-DE">
                    <a:noFill/>
                  </a:rPr>
                  <a:t> </a:t>
                </a:r>
              </a:p>
            </p:txBody>
          </p:sp>
        </mc:Fallback>
      </mc:AlternateContent>
      <p:grpSp>
        <p:nvGrpSpPr>
          <p:cNvPr id="9" name="Group 8">
            <a:extLst>
              <a:ext uri="{FF2B5EF4-FFF2-40B4-BE49-F238E27FC236}">
                <a16:creationId xmlns:a16="http://schemas.microsoft.com/office/drawing/2014/main" id="{0535BCAB-DCD1-E192-0A47-07AF34740B38}"/>
              </a:ext>
            </a:extLst>
          </p:cNvPr>
          <p:cNvGrpSpPr/>
          <p:nvPr/>
        </p:nvGrpSpPr>
        <p:grpSpPr>
          <a:xfrm>
            <a:off x="7729360" y="4157187"/>
            <a:ext cx="4102255" cy="1357663"/>
            <a:chOff x="4148923" y="4764780"/>
            <a:chExt cx="4102255" cy="1357663"/>
          </a:xfrm>
        </p:grpSpPr>
        <p:grpSp>
          <p:nvGrpSpPr>
            <p:cNvPr id="10" name="Group 9">
              <a:extLst>
                <a:ext uri="{FF2B5EF4-FFF2-40B4-BE49-F238E27FC236}">
                  <a16:creationId xmlns:a16="http://schemas.microsoft.com/office/drawing/2014/main" id="{2262F86E-F895-B9F6-00F1-82A804DBE9E7}"/>
                </a:ext>
              </a:extLst>
            </p:cNvPr>
            <p:cNvGrpSpPr/>
            <p:nvPr/>
          </p:nvGrpSpPr>
          <p:grpSpPr>
            <a:xfrm>
              <a:off x="6989866" y="4797441"/>
              <a:ext cx="1261312" cy="896371"/>
              <a:chOff x="7668987" y="2479503"/>
              <a:chExt cx="1261312" cy="896371"/>
            </a:xfrm>
          </p:grpSpPr>
          <p:sp>
            <p:nvSpPr>
              <p:cNvPr id="89" name="Rectangle 891">
                <a:extLst>
                  <a:ext uri="{FF2B5EF4-FFF2-40B4-BE49-F238E27FC236}">
                    <a16:creationId xmlns:a16="http://schemas.microsoft.com/office/drawing/2014/main" id="{0C39150A-DA88-8E92-0672-628F232DDB7C}"/>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90" name="Line 853">
                <a:extLst>
                  <a:ext uri="{FF2B5EF4-FFF2-40B4-BE49-F238E27FC236}">
                    <a16:creationId xmlns:a16="http://schemas.microsoft.com/office/drawing/2014/main" id="{EC63D1FC-4A8F-09A4-2F4F-2C1C46D9BB1E}"/>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grpSp>
            <p:nvGrpSpPr>
              <p:cNvPr id="91" name="Group 90">
                <a:extLst>
                  <a:ext uri="{FF2B5EF4-FFF2-40B4-BE49-F238E27FC236}">
                    <a16:creationId xmlns:a16="http://schemas.microsoft.com/office/drawing/2014/main" id="{AAC63E74-4EC3-80C4-48D8-57B13A3A8AF6}"/>
                  </a:ext>
                </a:extLst>
              </p:cNvPr>
              <p:cNvGrpSpPr/>
              <p:nvPr/>
            </p:nvGrpSpPr>
            <p:grpSpPr>
              <a:xfrm>
                <a:off x="7861324" y="2479503"/>
                <a:ext cx="1068975" cy="290646"/>
                <a:chOff x="4618723" y="2312726"/>
                <a:chExt cx="1649655" cy="448528"/>
              </a:xfrm>
            </p:grpSpPr>
            <p:sp>
              <p:nvSpPr>
                <p:cNvPr id="92" name="Freeform 860">
                  <a:extLst>
                    <a:ext uri="{FF2B5EF4-FFF2-40B4-BE49-F238E27FC236}">
                      <a16:creationId xmlns:a16="http://schemas.microsoft.com/office/drawing/2014/main" id="{C58F3A1C-49BE-DFA4-20F5-570341A0CB6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93" name="Straight Connector 92">
                  <a:extLst>
                    <a:ext uri="{FF2B5EF4-FFF2-40B4-BE49-F238E27FC236}">
                      <a16:creationId xmlns:a16="http://schemas.microsoft.com/office/drawing/2014/main" id="{2644CABA-5D74-B3BB-EF46-3D4CEC14195C}"/>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Freeform 860">
                  <a:extLst>
                    <a:ext uri="{FF2B5EF4-FFF2-40B4-BE49-F238E27FC236}">
                      <a16:creationId xmlns:a16="http://schemas.microsoft.com/office/drawing/2014/main" id="{6F86F729-84E9-0C00-C824-7F18C8DD0868}"/>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1" name="Rectangle 891">
              <a:extLst>
                <a:ext uri="{FF2B5EF4-FFF2-40B4-BE49-F238E27FC236}">
                  <a16:creationId xmlns:a16="http://schemas.microsoft.com/office/drawing/2014/main" id="{94A32012-EA33-D4B4-DA95-CC4867947FEB}"/>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2" name="Rectangle 891">
              <a:extLst>
                <a:ext uri="{FF2B5EF4-FFF2-40B4-BE49-F238E27FC236}">
                  <a16:creationId xmlns:a16="http://schemas.microsoft.com/office/drawing/2014/main" id="{DAC48C58-DE14-1701-1133-013C0CC2FD57}"/>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3" name="Group 12">
              <a:extLst>
                <a:ext uri="{FF2B5EF4-FFF2-40B4-BE49-F238E27FC236}">
                  <a16:creationId xmlns:a16="http://schemas.microsoft.com/office/drawing/2014/main" id="{F03EE2AC-D160-2B3D-29B4-6118F65882D2}"/>
                </a:ext>
              </a:extLst>
            </p:cNvPr>
            <p:cNvGrpSpPr/>
            <p:nvPr/>
          </p:nvGrpSpPr>
          <p:grpSpPr>
            <a:xfrm>
              <a:off x="4678873" y="4767569"/>
              <a:ext cx="1748270" cy="801164"/>
              <a:chOff x="1152149" y="2292224"/>
              <a:chExt cx="2428155" cy="1112728"/>
            </a:xfrm>
          </p:grpSpPr>
          <p:sp>
            <p:nvSpPr>
              <p:cNvPr id="85" name="Line 853">
                <a:extLst>
                  <a:ext uri="{FF2B5EF4-FFF2-40B4-BE49-F238E27FC236}">
                    <a16:creationId xmlns:a16="http://schemas.microsoft.com/office/drawing/2014/main" id="{0FD3AE6A-18F7-F765-BFF8-AA1E78258913}"/>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86" name="Straight Connector 85">
                <a:extLst>
                  <a:ext uri="{FF2B5EF4-FFF2-40B4-BE49-F238E27FC236}">
                    <a16:creationId xmlns:a16="http://schemas.microsoft.com/office/drawing/2014/main" id="{4B11F34C-CB31-1BA0-1D8B-EE1B5FBEF4C7}"/>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Freeform 860">
                <a:extLst>
                  <a:ext uri="{FF2B5EF4-FFF2-40B4-BE49-F238E27FC236}">
                    <a16:creationId xmlns:a16="http://schemas.microsoft.com/office/drawing/2014/main" id="{4FEBB67B-0B5F-7D78-4025-BA5D6944922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8" name="Freeform 860">
                <a:extLst>
                  <a:ext uri="{FF2B5EF4-FFF2-40B4-BE49-F238E27FC236}">
                    <a16:creationId xmlns:a16="http://schemas.microsoft.com/office/drawing/2014/main" id="{EFEA33E6-8FBC-9BA1-033B-D77C43CD77F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4" name="Straight Connector 13">
              <a:extLst>
                <a:ext uri="{FF2B5EF4-FFF2-40B4-BE49-F238E27FC236}">
                  <a16:creationId xmlns:a16="http://schemas.microsoft.com/office/drawing/2014/main" id="{1D282742-F8DC-0E2D-E1BA-095DC2DB6DEB}"/>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Freeform 860">
              <a:extLst>
                <a:ext uri="{FF2B5EF4-FFF2-40B4-BE49-F238E27FC236}">
                  <a16:creationId xmlns:a16="http://schemas.microsoft.com/office/drawing/2014/main" id="{DB215CD5-DA19-35D1-07CF-13754FC47CA5}"/>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6" name="Freeform 860">
              <a:extLst>
                <a:ext uri="{FF2B5EF4-FFF2-40B4-BE49-F238E27FC236}">
                  <a16:creationId xmlns:a16="http://schemas.microsoft.com/office/drawing/2014/main" id="{52206F4E-9809-4074-591D-2044EDE5CB2B}"/>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7" name="Line 853">
              <a:extLst>
                <a:ext uri="{FF2B5EF4-FFF2-40B4-BE49-F238E27FC236}">
                  <a16:creationId xmlns:a16="http://schemas.microsoft.com/office/drawing/2014/main" id="{9699B118-6138-F604-71AB-868A1F4DE50D}"/>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d2</a:t>
              </a:r>
            </a:p>
          </p:txBody>
        </p:sp>
        <p:sp>
          <p:nvSpPr>
            <p:cNvPr id="18" name="Line 853">
              <a:extLst>
                <a:ext uri="{FF2B5EF4-FFF2-40B4-BE49-F238E27FC236}">
                  <a16:creationId xmlns:a16="http://schemas.microsoft.com/office/drawing/2014/main" id="{FAB3B6FF-B81D-D097-CC1A-D0D0B4828292}"/>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d1</a:t>
              </a:r>
            </a:p>
          </p:txBody>
        </p:sp>
        <p:sp>
          <p:nvSpPr>
            <p:cNvPr id="19" name="Line 853">
              <a:extLst>
                <a:ext uri="{FF2B5EF4-FFF2-40B4-BE49-F238E27FC236}">
                  <a16:creationId xmlns:a16="http://schemas.microsoft.com/office/drawing/2014/main" id="{0569DCFC-A7DD-D5B8-4891-AAC8DEE4B39A}"/>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20" name="Group 19">
              <a:extLst>
                <a:ext uri="{FF2B5EF4-FFF2-40B4-BE49-F238E27FC236}">
                  <a16:creationId xmlns:a16="http://schemas.microsoft.com/office/drawing/2014/main" id="{9BFE0D80-2E7F-CC59-2521-03BF9022DA3A}"/>
                </a:ext>
              </a:extLst>
            </p:cNvPr>
            <p:cNvGrpSpPr/>
            <p:nvPr/>
          </p:nvGrpSpPr>
          <p:grpSpPr>
            <a:xfrm>
              <a:off x="4857832" y="4764780"/>
              <a:ext cx="1203321" cy="1021208"/>
              <a:chOff x="3906167" y="3324390"/>
              <a:chExt cx="1671281" cy="1418344"/>
            </a:xfrm>
            <a:solidFill>
              <a:srgbClr val="93D2FE"/>
            </a:solidFill>
          </p:grpSpPr>
          <p:sp>
            <p:nvSpPr>
              <p:cNvPr id="61" name="Oval 859">
                <a:extLst>
                  <a:ext uri="{FF2B5EF4-FFF2-40B4-BE49-F238E27FC236}">
                    <a16:creationId xmlns:a16="http://schemas.microsoft.com/office/drawing/2014/main" id="{79480CA2-3915-95D4-FD8A-21171384BA8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2" name="Oval 861">
                <a:extLst>
                  <a:ext uri="{FF2B5EF4-FFF2-40B4-BE49-F238E27FC236}">
                    <a16:creationId xmlns:a16="http://schemas.microsoft.com/office/drawing/2014/main" id="{C14C6619-26B4-C484-7128-1DFE09FF7CA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3" name="Oval 862">
                <a:extLst>
                  <a:ext uri="{FF2B5EF4-FFF2-40B4-BE49-F238E27FC236}">
                    <a16:creationId xmlns:a16="http://schemas.microsoft.com/office/drawing/2014/main" id="{FD5B8929-6D88-F7DB-561A-2F4647B950C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4" name="Oval 863">
                <a:extLst>
                  <a:ext uri="{FF2B5EF4-FFF2-40B4-BE49-F238E27FC236}">
                    <a16:creationId xmlns:a16="http://schemas.microsoft.com/office/drawing/2014/main" id="{9E4679EE-4942-8A56-DDD4-344FDD9692D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5" name="Oval 863">
                <a:extLst>
                  <a:ext uri="{FF2B5EF4-FFF2-40B4-BE49-F238E27FC236}">
                    <a16:creationId xmlns:a16="http://schemas.microsoft.com/office/drawing/2014/main" id="{28507ECB-1802-C2E0-D53E-1C4C7B3D263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66" name="Group 65">
                <a:extLst>
                  <a:ext uri="{FF2B5EF4-FFF2-40B4-BE49-F238E27FC236}">
                    <a16:creationId xmlns:a16="http://schemas.microsoft.com/office/drawing/2014/main" id="{71846281-7A26-DCAD-6DD0-8A518FCC2617}"/>
                  </a:ext>
                </a:extLst>
              </p:cNvPr>
              <p:cNvGrpSpPr/>
              <p:nvPr/>
            </p:nvGrpSpPr>
            <p:grpSpPr>
              <a:xfrm>
                <a:off x="3906167" y="4047050"/>
                <a:ext cx="1671281" cy="539042"/>
                <a:chOff x="1320274" y="4580303"/>
                <a:chExt cx="1671281" cy="467246"/>
              </a:xfrm>
              <a:grpFill/>
            </p:grpSpPr>
            <p:sp>
              <p:nvSpPr>
                <p:cNvPr id="81" name="Freeform 860">
                  <a:extLst>
                    <a:ext uri="{FF2B5EF4-FFF2-40B4-BE49-F238E27FC236}">
                      <a16:creationId xmlns:a16="http://schemas.microsoft.com/office/drawing/2014/main" id="{37ADA516-A667-91D8-70CC-33B89B88B6C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2" name="Rectangle 864">
                  <a:extLst>
                    <a:ext uri="{FF2B5EF4-FFF2-40B4-BE49-F238E27FC236}">
                      <a16:creationId xmlns:a16="http://schemas.microsoft.com/office/drawing/2014/main" id="{39ADD1E7-4634-FE90-711A-A013733E917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83" name="Freeform 865">
                  <a:extLst>
                    <a:ext uri="{FF2B5EF4-FFF2-40B4-BE49-F238E27FC236}">
                      <a16:creationId xmlns:a16="http://schemas.microsoft.com/office/drawing/2014/main" id="{8045860F-D07C-0DDC-F8D3-21A033388B7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4" name="Freeform 866">
                  <a:extLst>
                    <a:ext uri="{FF2B5EF4-FFF2-40B4-BE49-F238E27FC236}">
                      <a16:creationId xmlns:a16="http://schemas.microsoft.com/office/drawing/2014/main" id="{02EA6942-72F8-0B06-84B6-E1FC3D6E368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67" name="Group 66">
                <a:extLst>
                  <a:ext uri="{FF2B5EF4-FFF2-40B4-BE49-F238E27FC236}">
                    <a16:creationId xmlns:a16="http://schemas.microsoft.com/office/drawing/2014/main" id="{273EF755-037B-628E-6B28-63C49451EA88}"/>
                  </a:ext>
                </a:extLst>
              </p:cNvPr>
              <p:cNvGrpSpPr/>
              <p:nvPr/>
            </p:nvGrpSpPr>
            <p:grpSpPr>
              <a:xfrm>
                <a:off x="4596370" y="3324390"/>
                <a:ext cx="552654" cy="1188720"/>
                <a:chOff x="1823226" y="3235632"/>
                <a:chExt cx="552654" cy="1188720"/>
              </a:xfrm>
              <a:grpFill/>
            </p:grpSpPr>
            <p:sp>
              <p:nvSpPr>
                <p:cNvPr id="68" name="Oval 878">
                  <a:extLst>
                    <a:ext uri="{FF2B5EF4-FFF2-40B4-BE49-F238E27FC236}">
                      <a16:creationId xmlns:a16="http://schemas.microsoft.com/office/drawing/2014/main" id="{C64150C7-4C57-B1D5-3E43-FCA0FC53B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9" name="Rectangle 880">
                  <a:extLst>
                    <a:ext uri="{FF2B5EF4-FFF2-40B4-BE49-F238E27FC236}">
                      <a16:creationId xmlns:a16="http://schemas.microsoft.com/office/drawing/2014/main" id="{EF7603D0-DF41-B953-BA89-91AEF29E5AD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0" name="Oval 878">
                  <a:extLst>
                    <a:ext uri="{FF2B5EF4-FFF2-40B4-BE49-F238E27FC236}">
                      <a16:creationId xmlns:a16="http://schemas.microsoft.com/office/drawing/2014/main" id="{9A8C007D-7A1D-B0AE-B9F3-4CE32BC0A9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1" name="Line 881">
                  <a:extLst>
                    <a:ext uri="{FF2B5EF4-FFF2-40B4-BE49-F238E27FC236}">
                      <a16:creationId xmlns:a16="http://schemas.microsoft.com/office/drawing/2014/main" id="{919C5971-1FED-5570-67F0-F2DC0176464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2" name="Line 882">
                  <a:extLst>
                    <a:ext uri="{FF2B5EF4-FFF2-40B4-BE49-F238E27FC236}">
                      <a16:creationId xmlns:a16="http://schemas.microsoft.com/office/drawing/2014/main" id="{963D6F01-83F2-AC60-26C6-62B520276F0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a:extLst>
                    <a:ext uri="{FF2B5EF4-FFF2-40B4-BE49-F238E27FC236}">
                      <a16:creationId xmlns:a16="http://schemas.microsoft.com/office/drawing/2014/main" id="{5AAF37A2-D0EB-941D-3D43-D3084A060AF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a:extLst>
                    <a:ext uri="{FF2B5EF4-FFF2-40B4-BE49-F238E27FC236}">
                      <a16:creationId xmlns:a16="http://schemas.microsoft.com/office/drawing/2014/main" id="{79FF1996-E7E1-0B00-8653-05100D071C1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2">
                  <a:extLst>
                    <a:ext uri="{FF2B5EF4-FFF2-40B4-BE49-F238E27FC236}">
                      <a16:creationId xmlns:a16="http://schemas.microsoft.com/office/drawing/2014/main" id="{88B02FFE-F676-9413-4A8D-E29A8036E09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2">
                  <a:extLst>
                    <a:ext uri="{FF2B5EF4-FFF2-40B4-BE49-F238E27FC236}">
                      <a16:creationId xmlns:a16="http://schemas.microsoft.com/office/drawing/2014/main" id="{ADF165BF-05A4-2EF3-4AA1-BD346BD0FAC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7" name="Line 884">
                  <a:extLst>
                    <a:ext uri="{FF2B5EF4-FFF2-40B4-BE49-F238E27FC236}">
                      <a16:creationId xmlns:a16="http://schemas.microsoft.com/office/drawing/2014/main" id="{5CC1EF73-EAE8-A5DF-FE09-A5140076A52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78" name="Oval 885">
                  <a:extLst>
                    <a:ext uri="{FF2B5EF4-FFF2-40B4-BE49-F238E27FC236}">
                      <a16:creationId xmlns:a16="http://schemas.microsoft.com/office/drawing/2014/main" id="{1F638625-B254-F8AF-82C0-41B4564F03B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1">
                  <a:extLst>
                    <a:ext uri="{FF2B5EF4-FFF2-40B4-BE49-F238E27FC236}">
                      <a16:creationId xmlns:a16="http://schemas.microsoft.com/office/drawing/2014/main" id="{85D8E01E-C494-B890-CC43-8A91BB3BF41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a:extLst>
                    <a:ext uri="{FF2B5EF4-FFF2-40B4-BE49-F238E27FC236}">
                      <a16:creationId xmlns:a16="http://schemas.microsoft.com/office/drawing/2014/main" id="{E34C8F7F-FA8D-BF59-6F32-68D33B82EAD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1" name="Group 20">
              <a:extLst>
                <a:ext uri="{FF2B5EF4-FFF2-40B4-BE49-F238E27FC236}">
                  <a16:creationId xmlns:a16="http://schemas.microsoft.com/office/drawing/2014/main" id="{089E6190-48B6-1A7E-F17B-7B655402BF78}"/>
                </a:ext>
              </a:extLst>
            </p:cNvPr>
            <p:cNvGrpSpPr/>
            <p:nvPr/>
          </p:nvGrpSpPr>
          <p:grpSpPr>
            <a:xfrm>
              <a:off x="4267089" y="5735002"/>
              <a:ext cx="538242" cy="343668"/>
              <a:chOff x="1012668" y="989071"/>
              <a:chExt cx="747559" cy="477316"/>
            </a:xfrm>
          </p:grpSpPr>
          <p:sp>
            <p:nvSpPr>
              <p:cNvPr id="57" name="Line 853">
                <a:extLst>
                  <a:ext uri="{FF2B5EF4-FFF2-40B4-BE49-F238E27FC236}">
                    <a16:creationId xmlns:a16="http://schemas.microsoft.com/office/drawing/2014/main" id="{94AF30CC-B016-7D03-B835-9206EE1E9F9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58" name="Rectangle 876">
                <a:extLst>
                  <a:ext uri="{FF2B5EF4-FFF2-40B4-BE49-F238E27FC236}">
                    <a16:creationId xmlns:a16="http://schemas.microsoft.com/office/drawing/2014/main" id="{D36FB70C-0FF9-1FFF-9878-1C39D1E5D37B}"/>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59" name="Rectangle 873">
                <a:extLst>
                  <a:ext uri="{FF2B5EF4-FFF2-40B4-BE49-F238E27FC236}">
                    <a16:creationId xmlns:a16="http://schemas.microsoft.com/office/drawing/2014/main" id="{F5EDAD63-2C78-0BE9-A23D-DCFDEB59B6A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60" name="Freeform 875">
                <a:extLst>
                  <a:ext uri="{FF2B5EF4-FFF2-40B4-BE49-F238E27FC236}">
                    <a16:creationId xmlns:a16="http://schemas.microsoft.com/office/drawing/2014/main" id="{1380E26D-FDE8-DBF5-3DAB-D7C6D1C4C42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22" name="Group 21">
              <a:extLst>
                <a:ext uri="{FF2B5EF4-FFF2-40B4-BE49-F238E27FC236}">
                  <a16:creationId xmlns:a16="http://schemas.microsoft.com/office/drawing/2014/main" id="{84D5317F-20DA-5C6C-E85F-912EC32A37AB}"/>
                </a:ext>
              </a:extLst>
            </p:cNvPr>
            <p:cNvGrpSpPr/>
            <p:nvPr/>
          </p:nvGrpSpPr>
          <p:grpSpPr>
            <a:xfrm>
              <a:off x="6850921" y="4977012"/>
              <a:ext cx="1203321" cy="1021208"/>
              <a:chOff x="3906167" y="3324390"/>
              <a:chExt cx="1671281" cy="1418344"/>
            </a:xfrm>
            <a:solidFill>
              <a:srgbClr val="93D2FE"/>
            </a:solidFill>
          </p:grpSpPr>
          <p:sp>
            <p:nvSpPr>
              <p:cNvPr id="33" name="Oval 859">
                <a:extLst>
                  <a:ext uri="{FF2B5EF4-FFF2-40B4-BE49-F238E27FC236}">
                    <a16:creationId xmlns:a16="http://schemas.microsoft.com/office/drawing/2014/main" id="{CF9C94F3-436E-0534-8074-7BC5C96EAF5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4" name="Oval 861">
                <a:extLst>
                  <a:ext uri="{FF2B5EF4-FFF2-40B4-BE49-F238E27FC236}">
                    <a16:creationId xmlns:a16="http://schemas.microsoft.com/office/drawing/2014/main" id="{0AEA3ADA-FA6C-3E1F-4CA1-B3232171068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5" name="Oval 862">
                <a:extLst>
                  <a:ext uri="{FF2B5EF4-FFF2-40B4-BE49-F238E27FC236}">
                    <a16:creationId xmlns:a16="http://schemas.microsoft.com/office/drawing/2014/main" id="{80093972-431C-5C9E-E5A9-04F835E0597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6" name="Oval 863">
                <a:extLst>
                  <a:ext uri="{FF2B5EF4-FFF2-40B4-BE49-F238E27FC236}">
                    <a16:creationId xmlns:a16="http://schemas.microsoft.com/office/drawing/2014/main" id="{1CFB3520-B5D3-C01A-988B-CE74548E20C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7" name="Oval 863">
                <a:extLst>
                  <a:ext uri="{FF2B5EF4-FFF2-40B4-BE49-F238E27FC236}">
                    <a16:creationId xmlns:a16="http://schemas.microsoft.com/office/drawing/2014/main" id="{59742533-EBE3-8AE7-4BE7-18295ACD91F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8" name="Group 37">
                <a:extLst>
                  <a:ext uri="{FF2B5EF4-FFF2-40B4-BE49-F238E27FC236}">
                    <a16:creationId xmlns:a16="http://schemas.microsoft.com/office/drawing/2014/main" id="{28055326-C997-0C20-0296-3C051DCC0506}"/>
                  </a:ext>
                </a:extLst>
              </p:cNvPr>
              <p:cNvGrpSpPr/>
              <p:nvPr/>
            </p:nvGrpSpPr>
            <p:grpSpPr>
              <a:xfrm>
                <a:off x="3906167" y="4047050"/>
                <a:ext cx="1671281" cy="539042"/>
                <a:chOff x="1320274" y="4580303"/>
                <a:chExt cx="1671281" cy="467246"/>
              </a:xfrm>
              <a:grpFill/>
            </p:grpSpPr>
            <p:sp>
              <p:nvSpPr>
                <p:cNvPr id="53" name="Freeform 860">
                  <a:extLst>
                    <a:ext uri="{FF2B5EF4-FFF2-40B4-BE49-F238E27FC236}">
                      <a16:creationId xmlns:a16="http://schemas.microsoft.com/office/drawing/2014/main" id="{53EACB39-A559-4354-8720-DA0B3C88269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4" name="Rectangle 864">
                  <a:extLst>
                    <a:ext uri="{FF2B5EF4-FFF2-40B4-BE49-F238E27FC236}">
                      <a16:creationId xmlns:a16="http://schemas.microsoft.com/office/drawing/2014/main" id="{FBFB3A20-65E8-1925-3795-B820A20776C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55" name="Freeform 865">
                  <a:extLst>
                    <a:ext uri="{FF2B5EF4-FFF2-40B4-BE49-F238E27FC236}">
                      <a16:creationId xmlns:a16="http://schemas.microsoft.com/office/drawing/2014/main" id="{F1D4EBAB-4E2A-99FA-A96E-26BB1A4684A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6" name="Freeform 866">
                  <a:extLst>
                    <a:ext uri="{FF2B5EF4-FFF2-40B4-BE49-F238E27FC236}">
                      <a16:creationId xmlns:a16="http://schemas.microsoft.com/office/drawing/2014/main" id="{AED06DE9-7E12-2277-6141-1E1DDBDEC1D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 name="Group 38">
                <a:extLst>
                  <a:ext uri="{FF2B5EF4-FFF2-40B4-BE49-F238E27FC236}">
                    <a16:creationId xmlns:a16="http://schemas.microsoft.com/office/drawing/2014/main" id="{8B2ADEE8-5255-992A-DBE9-3CCD7CB1A7CD}"/>
                  </a:ext>
                </a:extLst>
              </p:cNvPr>
              <p:cNvGrpSpPr/>
              <p:nvPr/>
            </p:nvGrpSpPr>
            <p:grpSpPr>
              <a:xfrm>
                <a:off x="4596370" y="3324390"/>
                <a:ext cx="552654" cy="1188720"/>
                <a:chOff x="1823226" y="3235632"/>
                <a:chExt cx="552654" cy="1188720"/>
              </a:xfrm>
              <a:grpFill/>
            </p:grpSpPr>
            <p:sp>
              <p:nvSpPr>
                <p:cNvPr id="40" name="Oval 878">
                  <a:extLst>
                    <a:ext uri="{FF2B5EF4-FFF2-40B4-BE49-F238E27FC236}">
                      <a16:creationId xmlns:a16="http://schemas.microsoft.com/office/drawing/2014/main" id="{C749391F-7AF4-A4E0-7686-1748A572334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 name="Rectangle 880">
                  <a:extLst>
                    <a:ext uri="{FF2B5EF4-FFF2-40B4-BE49-F238E27FC236}">
                      <a16:creationId xmlns:a16="http://schemas.microsoft.com/office/drawing/2014/main" id="{790C7B53-9783-BAAA-1B0B-A9D3761D88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 name="Oval 878">
                  <a:extLst>
                    <a:ext uri="{FF2B5EF4-FFF2-40B4-BE49-F238E27FC236}">
                      <a16:creationId xmlns:a16="http://schemas.microsoft.com/office/drawing/2014/main" id="{D7887773-085B-1245-C4AB-F24CF708B19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 name="Line 881">
                  <a:extLst>
                    <a:ext uri="{FF2B5EF4-FFF2-40B4-BE49-F238E27FC236}">
                      <a16:creationId xmlns:a16="http://schemas.microsoft.com/office/drawing/2014/main" id="{73A0488A-E930-DEEF-A00C-85C3FF2880C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 name="Line 882">
                  <a:extLst>
                    <a:ext uri="{FF2B5EF4-FFF2-40B4-BE49-F238E27FC236}">
                      <a16:creationId xmlns:a16="http://schemas.microsoft.com/office/drawing/2014/main" id="{C2EF2407-64EC-53A7-D7D9-E87165DEBB6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 name="Rectangle 880">
                  <a:extLst>
                    <a:ext uri="{FF2B5EF4-FFF2-40B4-BE49-F238E27FC236}">
                      <a16:creationId xmlns:a16="http://schemas.microsoft.com/office/drawing/2014/main" id="{A0A20060-C06F-CC72-43D9-D7FB741F155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6" name="Oval 878">
                  <a:extLst>
                    <a:ext uri="{FF2B5EF4-FFF2-40B4-BE49-F238E27FC236}">
                      <a16:creationId xmlns:a16="http://schemas.microsoft.com/office/drawing/2014/main" id="{625ACEE6-1717-547C-8BCC-4895F586EC3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 name="Line 882">
                  <a:extLst>
                    <a:ext uri="{FF2B5EF4-FFF2-40B4-BE49-F238E27FC236}">
                      <a16:creationId xmlns:a16="http://schemas.microsoft.com/office/drawing/2014/main" id="{F1688615-D8CB-21C6-2BCC-446ED5B9DCB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Line 882">
                  <a:extLst>
                    <a:ext uri="{FF2B5EF4-FFF2-40B4-BE49-F238E27FC236}">
                      <a16:creationId xmlns:a16="http://schemas.microsoft.com/office/drawing/2014/main" id="{900F7A9B-00B6-0EF5-2348-206784EA1BF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 name="Line 884">
                  <a:extLst>
                    <a:ext uri="{FF2B5EF4-FFF2-40B4-BE49-F238E27FC236}">
                      <a16:creationId xmlns:a16="http://schemas.microsoft.com/office/drawing/2014/main" id="{5A5933BA-5D3C-F37D-19AB-C097860307B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50" name="Oval 885">
                  <a:extLst>
                    <a:ext uri="{FF2B5EF4-FFF2-40B4-BE49-F238E27FC236}">
                      <a16:creationId xmlns:a16="http://schemas.microsoft.com/office/drawing/2014/main" id="{33891E55-FCC3-9B9F-4F4F-B891B18519D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 name="Line 881">
                  <a:extLst>
                    <a:ext uri="{FF2B5EF4-FFF2-40B4-BE49-F238E27FC236}">
                      <a16:creationId xmlns:a16="http://schemas.microsoft.com/office/drawing/2014/main" id="{630957BD-F824-2B2B-5000-0D94D3EE3A4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2" name="Line 882">
                  <a:extLst>
                    <a:ext uri="{FF2B5EF4-FFF2-40B4-BE49-F238E27FC236}">
                      <a16:creationId xmlns:a16="http://schemas.microsoft.com/office/drawing/2014/main" id="{8C61C54A-1076-8024-34D7-A30517D67BD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3" name="Group 22">
              <a:extLst>
                <a:ext uri="{FF2B5EF4-FFF2-40B4-BE49-F238E27FC236}">
                  <a16:creationId xmlns:a16="http://schemas.microsoft.com/office/drawing/2014/main" id="{10A2237E-A26F-A5CA-86FD-62B15B81D352}"/>
                </a:ext>
              </a:extLst>
            </p:cNvPr>
            <p:cNvGrpSpPr/>
            <p:nvPr/>
          </p:nvGrpSpPr>
          <p:grpSpPr>
            <a:xfrm>
              <a:off x="4709156" y="5732193"/>
              <a:ext cx="538242" cy="343668"/>
              <a:chOff x="1012668" y="989071"/>
              <a:chExt cx="747559" cy="477316"/>
            </a:xfrm>
          </p:grpSpPr>
          <p:sp>
            <p:nvSpPr>
              <p:cNvPr id="29" name="Line 853">
                <a:extLst>
                  <a:ext uri="{FF2B5EF4-FFF2-40B4-BE49-F238E27FC236}">
                    <a16:creationId xmlns:a16="http://schemas.microsoft.com/office/drawing/2014/main" id="{F7320FCB-8341-D623-E483-3842157202C6}"/>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30" name="Rectangle 876">
                <a:extLst>
                  <a:ext uri="{FF2B5EF4-FFF2-40B4-BE49-F238E27FC236}">
                    <a16:creationId xmlns:a16="http://schemas.microsoft.com/office/drawing/2014/main" id="{C61CED86-A9D4-3AA4-752B-6D52EE3F4364}"/>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31" name="Rectangle 873">
                <a:extLst>
                  <a:ext uri="{FF2B5EF4-FFF2-40B4-BE49-F238E27FC236}">
                    <a16:creationId xmlns:a16="http://schemas.microsoft.com/office/drawing/2014/main" id="{470F0ADE-C661-338D-3995-7277FCAC52F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32" name="Freeform 875">
                <a:extLst>
                  <a:ext uri="{FF2B5EF4-FFF2-40B4-BE49-F238E27FC236}">
                    <a16:creationId xmlns:a16="http://schemas.microsoft.com/office/drawing/2014/main" id="{9DD9CF9C-18D0-14F4-AA5E-4F0A06FA0F7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24" name="Group 23">
              <a:extLst>
                <a:ext uri="{FF2B5EF4-FFF2-40B4-BE49-F238E27FC236}">
                  <a16:creationId xmlns:a16="http://schemas.microsoft.com/office/drawing/2014/main" id="{641F93D6-2C75-ED9D-340A-4CFE1EFF5DB4}"/>
                </a:ext>
              </a:extLst>
            </p:cNvPr>
            <p:cNvGrpSpPr/>
            <p:nvPr/>
          </p:nvGrpSpPr>
          <p:grpSpPr>
            <a:xfrm>
              <a:off x="5144406" y="5732193"/>
              <a:ext cx="538242" cy="343668"/>
              <a:chOff x="1012668" y="989071"/>
              <a:chExt cx="747559" cy="477316"/>
            </a:xfrm>
          </p:grpSpPr>
          <p:sp>
            <p:nvSpPr>
              <p:cNvPr id="25" name="Line 853">
                <a:extLst>
                  <a:ext uri="{FF2B5EF4-FFF2-40B4-BE49-F238E27FC236}">
                    <a16:creationId xmlns:a16="http://schemas.microsoft.com/office/drawing/2014/main" id="{A9A821C0-B7E2-57D3-0171-D1AC6D15D9B4}"/>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6" name="Rectangle 876">
                <a:extLst>
                  <a:ext uri="{FF2B5EF4-FFF2-40B4-BE49-F238E27FC236}">
                    <a16:creationId xmlns:a16="http://schemas.microsoft.com/office/drawing/2014/main" id="{86263E6C-B5B2-6009-A8E9-52647E808A5B}"/>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27" name="Rectangle 873">
                <a:extLst>
                  <a:ext uri="{FF2B5EF4-FFF2-40B4-BE49-F238E27FC236}">
                    <a16:creationId xmlns:a16="http://schemas.microsoft.com/office/drawing/2014/main" id="{F7BDE542-FF8E-3FE6-BCAB-87D3583488D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28" name="Freeform 875">
                <a:extLst>
                  <a:ext uri="{FF2B5EF4-FFF2-40B4-BE49-F238E27FC236}">
                    <a16:creationId xmlns:a16="http://schemas.microsoft.com/office/drawing/2014/main" id="{E95422F9-DB20-03ED-BC75-20B1126CB24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95" name="Group 94">
            <a:extLst>
              <a:ext uri="{FF2B5EF4-FFF2-40B4-BE49-F238E27FC236}">
                <a16:creationId xmlns:a16="http://schemas.microsoft.com/office/drawing/2014/main" id="{20690ABC-180A-D8D3-A0D6-41DD2BFAC247}"/>
              </a:ext>
            </a:extLst>
          </p:cNvPr>
          <p:cNvGrpSpPr>
            <a:grpSpLocks noChangeAspect="1"/>
          </p:cNvGrpSpPr>
          <p:nvPr/>
        </p:nvGrpSpPr>
        <p:grpSpPr>
          <a:xfrm>
            <a:off x="5204787" y="4046999"/>
            <a:ext cx="2657242" cy="1147446"/>
            <a:chOff x="5323352" y="4678231"/>
            <a:chExt cx="2952491" cy="1274940"/>
          </a:xfrm>
        </p:grpSpPr>
        <p:grpSp>
          <p:nvGrpSpPr>
            <p:cNvPr id="96" name="Group 95">
              <a:extLst>
                <a:ext uri="{FF2B5EF4-FFF2-40B4-BE49-F238E27FC236}">
                  <a16:creationId xmlns:a16="http://schemas.microsoft.com/office/drawing/2014/main" id="{3DB6CDDD-E4DB-126C-C506-6AA2A43EFB3F}"/>
                </a:ext>
              </a:extLst>
            </p:cNvPr>
            <p:cNvGrpSpPr/>
            <p:nvPr/>
          </p:nvGrpSpPr>
          <p:grpSpPr>
            <a:xfrm>
              <a:off x="7288292" y="5578688"/>
              <a:ext cx="987551" cy="367987"/>
              <a:chOff x="8801532" y="4013715"/>
              <a:chExt cx="1371600" cy="511093"/>
            </a:xfrm>
          </p:grpSpPr>
          <p:sp>
            <p:nvSpPr>
              <p:cNvPr id="12311" name="Lightning Bolt 12310">
                <a:extLst>
                  <a:ext uri="{FF2B5EF4-FFF2-40B4-BE49-F238E27FC236}">
                    <a16:creationId xmlns:a16="http://schemas.microsoft.com/office/drawing/2014/main" id="{DB477FC7-01B1-21E5-048E-02C9890DCA2C}"/>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12" name="Freeform 860">
                <a:extLst>
                  <a:ext uri="{FF2B5EF4-FFF2-40B4-BE49-F238E27FC236}">
                    <a16:creationId xmlns:a16="http://schemas.microsoft.com/office/drawing/2014/main" id="{65F56898-6C1C-1817-435C-0401F2B7570C}"/>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2313" name="Straight Connector 12312">
                <a:extLst>
                  <a:ext uri="{FF2B5EF4-FFF2-40B4-BE49-F238E27FC236}">
                    <a16:creationId xmlns:a16="http://schemas.microsoft.com/office/drawing/2014/main" id="{5AC22CCA-7E00-50F2-5A68-2B73180ACD19}"/>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4" name="Straight Connector 12313">
                <a:extLst>
                  <a:ext uri="{FF2B5EF4-FFF2-40B4-BE49-F238E27FC236}">
                    <a16:creationId xmlns:a16="http://schemas.microsoft.com/office/drawing/2014/main" id="{E102413D-AD02-58FD-EC02-E740E3A3554F}"/>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5" name="Straight Connector 12314">
                <a:extLst>
                  <a:ext uri="{FF2B5EF4-FFF2-40B4-BE49-F238E27FC236}">
                    <a16:creationId xmlns:a16="http://schemas.microsoft.com/office/drawing/2014/main" id="{A17E8233-6F06-E6B7-68C4-CE499A0A5BE4}"/>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73E03A85-9048-1750-850D-A015D4443DC3}"/>
                </a:ext>
              </a:extLst>
            </p:cNvPr>
            <p:cNvGrpSpPr/>
            <p:nvPr/>
          </p:nvGrpSpPr>
          <p:grpSpPr>
            <a:xfrm>
              <a:off x="5323352" y="5509529"/>
              <a:ext cx="1253855" cy="443642"/>
              <a:chOff x="6504246" y="3854161"/>
              <a:chExt cx="1741467" cy="616169"/>
            </a:xfrm>
          </p:grpSpPr>
          <p:grpSp>
            <p:nvGrpSpPr>
              <p:cNvPr id="12305" name="Group 12304">
                <a:extLst>
                  <a:ext uri="{FF2B5EF4-FFF2-40B4-BE49-F238E27FC236}">
                    <a16:creationId xmlns:a16="http://schemas.microsoft.com/office/drawing/2014/main" id="{645FABD1-EA4F-53DF-8E8C-6B6E6B420FBB}"/>
                  </a:ext>
                </a:extLst>
              </p:cNvPr>
              <p:cNvGrpSpPr/>
              <p:nvPr/>
            </p:nvGrpSpPr>
            <p:grpSpPr>
              <a:xfrm>
                <a:off x="6504246" y="3854161"/>
                <a:ext cx="1589458" cy="616169"/>
                <a:chOff x="6135946" y="3854161"/>
                <a:chExt cx="1589458" cy="616169"/>
              </a:xfrm>
            </p:grpSpPr>
            <p:sp>
              <p:nvSpPr>
                <p:cNvPr id="12307" name="Lightning Bolt 12306">
                  <a:extLst>
                    <a:ext uri="{FF2B5EF4-FFF2-40B4-BE49-F238E27FC236}">
                      <a16:creationId xmlns:a16="http://schemas.microsoft.com/office/drawing/2014/main" id="{2B1AA622-E8E2-8D3E-A19B-2BB02935978C}"/>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08" name="Straight Connector 12307">
                  <a:extLst>
                    <a:ext uri="{FF2B5EF4-FFF2-40B4-BE49-F238E27FC236}">
                      <a16:creationId xmlns:a16="http://schemas.microsoft.com/office/drawing/2014/main" id="{85C40AFE-637C-70D0-5E32-72AD036E68FA}"/>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9" name="Straight Connector 12308">
                  <a:extLst>
                    <a:ext uri="{FF2B5EF4-FFF2-40B4-BE49-F238E27FC236}">
                      <a16:creationId xmlns:a16="http://schemas.microsoft.com/office/drawing/2014/main" id="{93D12E24-33A0-1712-308B-822830F3C02F}"/>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0" name="Straight Connector 12309">
                  <a:extLst>
                    <a:ext uri="{FF2B5EF4-FFF2-40B4-BE49-F238E27FC236}">
                      <a16:creationId xmlns:a16="http://schemas.microsoft.com/office/drawing/2014/main" id="{A3CCC231-10CA-E33D-92C1-3D6BFC20228A}"/>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306" name="Freeform 860">
                <a:extLst>
                  <a:ext uri="{FF2B5EF4-FFF2-40B4-BE49-F238E27FC236}">
                    <a16:creationId xmlns:a16="http://schemas.microsoft.com/office/drawing/2014/main" id="{D4CF9622-BC12-E939-8AF2-721DCF57FAA0}"/>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98" name="Line 853">
              <a:extLst>
                <a:ext uri="{FF2B5EF4-FFF2-40B4-BE49-F238E27FC236}">
                  <a16:creationId xmlns:a16="http://schemas.microsoft.com/office/drawing/2014/main" id="{DBB3D46D-D8F3-1A0D-CB42-D8444127ED92}"/>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14" name="Group 113">
              <a:extLst>
                <a:ext uri="{FF2B5EF4-FFF2-40B4-BE49-F238E27FC236}">
                  <a16:creationId xmlns:a16="http://schemas.microsoft.com/office/drawing/2014/main" id="{BF7B8AFB-93FB-0875-CC28-7B574F31D793}"/>
                </a:ext>
              </a:extLst>
            </p:cNvPr>
            <p:cNvGrpSpPr/>
            <p:nvPr/>
          </p:nvGrpSpPr>
          <p:grpSpPr>
            <a:xfrm>
              <a:off x="6377267" y="4678231"/>
              <a:ext cx="1203321" cy="1021208"/>
              <a:chOff x="3906167" y="3324390"/>
              <a:chExt cx="1671281" cy="1418344"/>
            </a:xfrm>
            <a:solidFill>
              <a:srgbClr val="93D2FE"/>
            </a:solidFill>
          </p:grpSpPr>
          <p:sp>
            <p:nvSpPr>
              <p:cNvPr id="120" name="Oval 859">
                <a:extLst>
                  <a:ext uri="{FF2B5EF4-FFF2-40B4-BE49-F238E27FC236}">
                    <a16:creationId xmlns:a16="http://schemas.microsoft.com/office/drawing/2014/main" id="{7909284B-86F4-236C-2B29-0663CAC7893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1" name="Oval 861">
                <a:extLst>
                  <a:ext uri="{FF2B5EF4-FFF2-40B4-BE49-F238E27FC236}">
                    <a16:creationId xmlns:a16="http://schemas.microsoft.com/office/drawing/2014/main" id="{14D81529-4A8A-DD20-6DC5-16027363F42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Oval 862">
                <a:extLst>
                  <a:ext uri="{FF2B5EF4-FFF2-40B4-BE49-F238E27FC236}">
                    <a16:creationId xmlns:a16="http://schemas.microsoft.com/office/drawing/2014/main" id="{65209CFC-5987-F0FE-24F6-A8CCD78CE28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3">
                <a:extLst>
                  <a:ext uri="{FF2B5EF4-FFF2-40B4-BE49-F238E27FC236}">
                    <a16:creationId xmlns:a16="http://schemas.microsoft.com/office/drawing/2014/main" id="{83FA3071-AE65-1FEB-24A9-0058A0D191A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3">
                <a:extLst>
                  <a:ext uri="{FF2B5EF4-FFF2-40B4-BE49-F238E27FC236}">
                    <a16:creationId xmlns:a16="http://schemas.microsoft.com/office/drawing/2014/main" id="{88A1EB06-9204-641F-1924-A332939ED2A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5" name="Group 124">
                <a:extLst>
                  <a:ext uri="{FF2B5EF4-FFF2-40B4-BE49-F238E27FC236}">
                    <a16:creationId xmlns:a16="http://schemas.microsoft.com/office/drawing/2014/main" id="{71CB64D2-7410-2240-D814-214861E85150}"/>
                  </a:ext>
                </a:extLst>
              </p:cNvPr>
              <p:cNvGrpSpPr/>
              <p:nvPr/>
            </p:nvGrpSpPr>
            <p:grpSpPr>
              <a:xfrm>
                <a:off x="3906167" y="4047050"/>
                <a:ext cx="1671281" cy="539042"/>
                <a:chOff x="1320274" y="4580303"/>
                <a:chExt cx="1671281" cy="467246"/>
              </a:xfrm>
              <a:grpFill/>
            </p:grpSpPr>
            <p:sp>
              <p:nvSpPr>
                <p:cNvPr id="12301" name="Freeform 860">
                  <a:extLst>
                    <a:ext uri="{FF2B5EF4-FFF2-40B4-BE49-F238E27FC236}">
                      <a16:creationId xmlns:a16="http://schemas.microsoft.com/office/drawing/2014/main" id="{0CB7BB50-89FF-50E6-2CDE-3D0BB9BAEAE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02" name="Rectangle 864">
                  <a:extLst>
                    <a:ext uri="{FF2B5EF4-FFF2-40B4-BE49-F238E27FC236}">
                      <a16:creationId xmlns:a16="http://schemas.microsoft.com/office/drawing/2014/main" id="{86BB5936-A94A-41E8-FA72-970529AC982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2303" name="Freeform 865">
                  <a:extLst>
                    <a:ext uri="{FF2B5EF4-FFF2-40B4-BE49-F238E27FC236}">
                      <a16:creationId xmlns:a16="http://schemas.microsoft.com/office/drawing/2014/main" id="{48D88617-F883-9B93-959B-C4248B9EADA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04" name="Freeform 866">
                  <a:extLst>
                    <a:ext uri="{FF2B5EF4-FFF2-40B4-BE49-F238E27FC236}">
                      <a16:creationId xmlns:a16="http://schemas.microsoft.com/office/drawing/2014/main" id="{E0D05C92-0E3C-45AD-EEE4-AEB73E4FFC9E}"/>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6" name="Group 125">
                <a:extLst>
                  <a:ext uri="{FF2B5EF4-FFF2-40B4-BE49-F238E27FC236}">
                    <a16:creationId xmlns:a16="http://schemas.microsoft.com/office/drawing/2014/main" id="{D94D6D71-10D5-E1FC-0CC7-4D054267B086}"/>
                  </a:ext>
                </a:extLst>
              </p:cNvPr>
              <p:cNvGrpSpPr/>
              <p:nvPr/>
            </p:nvGrpSpPr>
            <p:grpSpPr>
              <a:xfrm>
                <a:off x="4596370" y="3324390"/>
                <a:ext cx="552654" cy="1188720"/>
                <a:chOff x="1823226" y="3235632"/>
                <a:chExt cx="552654" cy="1188720"/>
              </a:xfrm>
              <a:grpFill/>
            </p:grpSpPr>
            <p:sp>
              <p:nvSpPr>
                <p:cNvPr id="127" name="Oval 878">
                  <a:extLst>
                    <a:ext uri="{FF2B5EF4-FFF2-40B4-BE49-F238E27FC236}">
                      <a16:creationId xmlns:a16="http://schemas.microsoft.com/office/drawing/2014/main" id="{EA9DF0C3-7F71-7851-AE53-4D52D2D7E5A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B1584CE9-6F2D-4CA9-EA71-1BFA28E6027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88" name="Oval 878">
                  <a:extLst>
                    <a:ext uri="{FF2B5EF4-FFF2-40B4-BE49-F238E27FC236}">
                      <a16:creationId xmlns:a16="http://schemas.microsoft.com/office/drawing/2014/main" id="{8D0AA2EC-AB44-423B-03A2-173BD288385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1" name="Line 881">
                  <a:extLst>
                    <a:ext uri="{FF2B5EF4-FFF2-40B4-BE49-F238E27FC236}">
                      <a16:creationId xmlns:a16="http://schemas.microsoft.com/office/drawing/2014/main" id="{BBFD2959-AE19-D9D1-3334-077B0F431CD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2" name="Line 882">
                  <a:extLst>
                    <a:ext uri="{FF2B5EF4-FFF2-40B4-BE49-F238E27FC236}">
                      <a16:creationId xmlns:a16="http://schemas.microsoft.com/office/drawing/2014/main" id="{2DA577A5-A6EE-BB7F-90BA-AE98589825B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3" name="Rectangle 880">
                  <a:extLst>
                    <a:ext uri="{FF2B5EF4-FFF2-40B4-BE49-F238E27FC236}">
                      <a16:creationId xmlns:a16="http://schemas.microsoft.com/office/drawing/2014/main" id="{DCBF2EB0-F09C-12C2-C040-5A1BFD2B7FB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94" name="Oval 878">
                  <a:extLst>
                    <a:ext uri="{FF2B5EF4-FFF2-40B4-BE49-F238E27FC236}">
                      <a16:creationId xmlns:a16="http://schemas.microsoft.com/office/drawing/2014/main" id="{47FA2526-8200-5962-20A3-1FCE05FAAA9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5" name="Line 882">
                  <a:extLst>
                    <a:ext uri="{FF2B5EF4-FFF2-40B4-BE49-F238E27FC236}">
                      <a16:creationId xmlns:a16="http://schemas.microsoft.com/office/drawing/2014/main" id="{226978E3-1AD1-BA15-0071-57547ED4030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6" name="Line 882">
                  <a:extLst>
                    <a:ext uri="{FF2B5EF4-FFF2-40B4-BE49-F238E27FC236}">
                      <a16:creationId xmlns:a16="http://schemas.microsoft.com/office/drawing/2014/main" id="{48390CEB-D6F8-6D9C-467C-D7094E311D6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7" name="Line 884">
                  <a:extLst>
                    <a:ext uri="{FF2B5EF4-FFF2-40B4-BE49-F238E27FC236}">
                      <a16:creationId xmlns:a16="http://schemas.microsoft.com/office/drawing/2014/main" id="{D8758D68-E435-2729-C9A9-353BD7CB181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2298" name="Oval 885">
                  <a:extLst>
                    <a:ext uri="{FF2B5EF4-FFF2-40B4-BE49-F238E27FC236}">
                      <a16:creationId xmlns:a16="http://schemas.microsoft.com/office/drawing/2014/main" id="{62D8E137-1BAC-29F3-7894-97E65D16FA8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9" name="Line 881">
                  <a:extLst>
                    <a:ext uri="{FF2B5EF4-FFF2-40B4-BE49-F238E27FC236}">
                      <a16:creationId xmlns:a16="http://schemas.microsoft.com/office/drawing/2014/main" id="{59CE857A-3EFC-D71F-FF48-B741DD3850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00" name="Line 882">
                  <a:extLst>
                    <a:ext uri="{FF2B5EF4-FFF2-40B4-BE49-F238E27FC236}">
                      <a16:creationId xmlns:a16="http://schemas.microsoft.com/office/drawing/2014/main" id="{D22E1072-EAC1-B61B-CACF-5A607D3F226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5" name="Group 114">
              <a:extLst>
                <a:ext uri="{FF2B5EF4-FFF2-40B4-BE49-F238E27FC236}">
                  <a16:creationId xmlns:a16="http://schemas.microsoft.com/office/drawing/2014/main" id="{8F92D193-6585-4CE7-4413-1B4D8D9A33C5}"/>
                </a:ext>
              </a:extLst>
            </p:cNvPr>
            <p:cNvGrpSpPr/>
            <p:nvPr/>
          </p:nvGrpSpPr>
          <p:grpSpPr>
            <a:xfrm>
              <a:off x="6990430" y="5181159"/>
              <a:ext cx="538242" cy="388227"/>
              <a:chOff x="1012668" y="927184"/>
              <a:chExt cx="747559" cy="539203"/>
            </a:xfrm>
          </p:grpSpPr>
          <p:sp>
            <p:nvSpPr>
              <p:cNvPr id="116" name="Line 853">
                <a:extLst>
                  <a:ext uri="{FF2B5EF4-FFF2-40B4-BE49-F238E27FC236}">
                    <a16:creationId xmlns:a16="http://schemas.microsoft.com/office/drawing/2014/main" id="{AC1B19AE-ED34-C1DA-6C8D-F3E62B3C151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7" name="Rectangle 876">
                <a:extLst>
                  <a:ext uri="{FF2B5EF4-FFF2-40B4-BE49-F238E27FC236}">
                    <a16:creationId xmlns:a16="http://schemas.microsoft.com/office/drawing/2014/main" id="{D6D735EE-182D-AB4C-2E47-24141AF656B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8" name="Rectangle 873">
                <a:extLst>
                  <a:ext uri="{FF2B5EF4-FFF2-40B4-BE49-F238E27FC236}">
                    <a16:creationId xmlns:a16="http://schemas.microsoft.com/office/drawing/2014/main" id="{ED9CFB74-E08D-2AE2-D1C0-87C723F727C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9" name="Freeform 875">
                <a:extLst>
                  <a:ext uri="{FF2B5EF4-FFF2-40B4-BE49-F238E27FC236}">
                    <a16:creationId xmlns:a16="http://schemas.microsoft.com/office/drawing/2014/main" id="{2B0C52F6-A178-C171-262F-505756711C6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2316" name="Rectangle 12315">
                <a:extLst>
                  <a:ext uri="{FF2B5EF4-FFF2-40B4-BE49-F238E27FC236}">
                    <a16:creationId xmlns:a16="http://schemas.microsoft.com/office/drawing/2014/main" id="{163E1F69-3EE7-25A6-2ABE-DF1EAB12F337}"/>
                  </a:ext>
                </a:extLst>
              </p:cNvPr>
              <p:cNvSpPr/>
              <p:nvPr/>
            </p:nvSpPr>
            <p:spPr>
              <a:xfrm>
                <a:off x="9708616" y="5595410"/>
                <a:ext cx="3609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𝑠</m:t>
                      </m:r>
                    </m:oMath>
                  </m:oMathPara>
                </a14:m>
                <a:endParaRPr lang="en-GB" dirty="0">
                  <a:solidFill>
                    <a:srgbClr val="FFC000"/>
                  </a:solidFill>
                  <a:latin typeface="Helvetica" pitchFamily="2" charset="0"/>
                </a:endParaRPr>
              </a:p>
            </p:txBody>
          </p:sp>
        </mc:Choice>
        <mc:Fallback xmlns="">
          <p:sp>
            <p:nvSpPr>
              <p:cNvPr id="12316" name="Rectangle 12315">
                <a:extLst>
                  <a:ext uri="{FF2B5EF4-FFF2-40B4-BE49-F238E27FC236}">
                    <a16:creationId xmlns:a16="http://schemas.microsoft.com/office/drawing/2014/main" id="{163E1F69-3EE7-25A6-2ABE-DF1EAB12F337}"/>
                  </a:ext>
                </a:extLst>
              </p:cNvPr>
              <p:cNvSpPr>
                <a:spLocks noRot="1" noChangeAspect="1" noMove="1" noResize="1" noEditPoints="1" noAdjustHandles="1" noChangeArrowheads="1" noChangeShapeType="1" noTextEdit="1"/>
              </p:cNvSpPr>
              <p:nvPr/>
            </p:nvSpPr>
            <p:spPr>
              <a:xfrm>
                <a:off x="9708616" y="5595410"/>
                <a:ext cx="360932"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317" name="Rectangle 12316">
                <a:extLst>
                  <a:ext uri="{FF2B5EF4-FFF2-40B4-BE49-F238E27FC236}">
                    <a16:creationId xmlns:a16="http://schemas.microsoft.com/office/drawing/2014/main" id="{A50A36BE-4F29-6E56-FC3E-6ED396DC249B}"/>
                  </a:ext>
                </a:extLst>
              </p:cNvPr>
              <p:cNvSpPr/>
              <p:nvPr/>
            </p:nvSpPr>
            <p:spPr>
              <a:xfrm>
                <a:off x="6255750" y="5496509"/>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latin typeface="Helvetica" pitchFamily="2" charset="0"/>
                </a:endParaRPr>
              </a:p>
            </p:txBody>
          </p:sp>
        </mc:Choice>
        <mc:Fallback xmlns="">
          <p:sp>
            <p:nvSpPr>
              <p:cNvPr id="12317" name="Rectangle 12316">
                <a:extLst>
                  <a:ext uri="{FF2B5EF4-FFF2-40B4-BE49-F238E27FC236}">
                    <a16:creationId xmlns:a16="http://schemas.microsoft.com/office/drawing/2014/main" id="{A50A36BE-4F29-6E56-FC3E-6ED396DC249B}"/>
                  </a:ext>
                </a:extLst>
              </p:cNvPr>
              <p:cNvSpPr>
                <a:spLocks noRot="1" noChangeAspect="1" noMove="1" noResize="1" noEditPoints="1" noAdjustHandles="1" noChangeArrowheads="1" noChangeShapeType="1" noTextEdit="1"/>
              </p:cNvSpPr>
              <p:nvPr/>
            </p:nvSpPr>
            <p:spPr>
              <a:xfrm>
                <a:off x="6255750" y="5496509"/>
                <a:ext cx="393826" cy="369332"/>
              </a:xfrm>
              <a:prstGeom prst="rect">
                <a:avLst/>
              </a:prstGeom>
              <a:blipFill>
                <a:blip r:embed="rId6"/>
                <a:stretch>
                  <a:fillRect b="-10000"/>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55ED9CC5-2F31-C768-1189-E29D40A1D2B9}"/>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033197C3-E4A8-3689-11EE-3AA97AF2F24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9" name="Slide Number Placeholder 98">
            <a:extLst>
              <a:ext uri="{FF2B5EF4-FFF2-40B4-BE49-F238E27FC236}">
                <a16:creationId xmlns:a16="http://schemas.microsoft.com/office/drawing/2014/main" id="{28BDC2C4-DEFC-2C1B-7722-4AF1391E8B6D}"/>
              </a:ext>
            </a:extLst>
          </p:cNvPr>
          <p:cNvSpPr>
            <a:spLocks noGrp="1"/>
          </p:cNvSpPr>
          <p:nvPr>
            <p:ph type="sldNum" sz="quarter" idx="11"/>
          </p:nvPr>
        </p:nvSpPr>
        <p:spPr/>
        <p:txBody>
          <a:bodyPr/>
          <a:lstStyle/>
          <a:p>
            <a:fld id="{EB1502E6-D9AE-3544-B6D5-378AAA0B915F}" type="slidenum">
              <a:rPr lang="de-DE" altLang="de-DE" smtClean="0"/>
              <a:pPr/>
              <a:t>135</a:t>
            </a:fld>
            <a:endParaRPr lang="de-DE" altLang="de-DE" dirty="0"/>
          </a:p>
        </p:txBody>
      </p:sp>
    </p:spTree>
    <p:extLst>
      <p:ext uri="{BB962C8B-B14F-4D97-AF65-F5344CB8AC3E}">
        <p14:creationId xmlns:p14="http://schemas.microsoft.com/office/powerpoint/2010/main" val="33024709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Backward Search</a:t>
            </a:r>
          </a:p>
        </p:txBody>
      </p:sp>
      <mc:AlternateContent xmlns:mc="http://schemas.openxmlformats.org/markup-compatibility/2006" xmlns:a14="http://schemas.microsoft.com/office/drawing/2010/main">
        <mc:Choice Requires="a14">
          <p:sp>
            <p:nvSpPr>
              <p:cNvPr id="7" name="Content Placeholder 6"/>
              <p:cNvSpPr>
                <a:spLocks noGrp="1"/>
              </p:cNvSpPr>
              <p:nvPr>
                <p:ph type="body" sz="quarter" idx="13"/>
              </p:nvPr>
            </p:nvSpPr>
            <p:spPr>
              <a:xfrm>
                <a:off x="623393" y="1332843"/>
                <a:ext cx="6590884" cy="4584266"/>
              </a:xfrm>
            </p:spPr>
            <p:txBody>
              <a:bodyPr>
                <a:normAutofit lnSpcReduction="10000"/>
              </a:bodyPr>
              <a:lstStyle/>
              <a:p>
                <a:r>
                  <a:rPr lang="en-US" dirty="0"/>
                  <a:t>Cycle checking:</a:t>
                </a:r>
              </a:p>
              <a:p>
                <a:pPr lvl="1"/>
                <a:r>
                  <a:rPr lang="en-US" dirty="0"/>
                  <a:t>After line (</a:t>
                </a:r>
                <a:r>
                  <a:rPr lang="en-US" dirty="0" err="1"/>
                  <a:t>i</a:t>
                </a:r>
                <a:r>
                  <a:rPr lang="en-US" dirty="0"/>
                  <a:t>), put </a:t>
                </a:r>
                <a14:m>
                  <m:oMath xmlns:m="http://schemas.openxmlformats.org/officeDocument/2006/math">
                    <m:r>
                      <a:rPr lang="en-US" i="1" dirty="0" smtClean="0">
                        <a:latin typeface="Cambria Math" panose="02040503050406030204" pitchFamily="18" charset="0"/>
                      </a:rPr>
                      <m:t>𝑆𝑜𝑙𝑣𝑒𝑑</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m:t>
                        </m:r>
                      </m:e>
                    </m:d>
                  </m:oMath>
                </a14:m>
                <a:endParaRPr lang="en-US" dirty="0"/>
              </a:p>
              <a:p>
                <a:pPr lvl="1"/>
                <a:r>
                  <a:rPr lang="en-US" dirty="0"/>
                  <a:t>After line (ii), put either of the following two:</a:t>
                </a:r>
              </a:p>
              <a:p>
                <a:pPr lvl="2"/>
                <a:r>
                  <a:rPr lang="en-US" dirty="0"/>
                  <a:t>if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oMath>
                </a14:m>
                <a:r>
                  <a:rPr lang="en-US" i="1" dirty="0"/>
                  <a:t> </a:t>
                </a:r>
                <a:r>
                  <a:rPr lang="en-US" dirty="0"/>
                  <a:t>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r>
                  <a:rPr lang="de-DE" dirty="0"/>
                  <a:t> </a:t>
                </a:r>
                <a:endParaRPr lang="en-US" dirty="0"/>
              </a:p>
              <a:p>
                <a:pPr lvl="2"/>
                <a:r>
                  <a:rPr lang="en-US" dirty="0"/>
                  <a:t>if </a:t>
                </a:r>
                <a14:m>
                  <m:oMath xmlns:m="http://schemas.openxmlformats.org/officeDocument/2006/math">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r>
                      <a:rPr lang="en-US" i="1" dirty="0" smtClean="0">
                        <a:latin typeface="Cambria Math" panose="02040503050406030204" pitchFamily="18" charset="0"/>
                      </a:rPr>
                      <m:t> </m:t>
                    </m:r>
                    <m:r>
                      <m:rPr>
                        <m:nor/>
                      </m:rPr>
                      <a:rPr lang="en-US" i="0" dirty="0" err="1">
                        <a:latin typeface="Cambria Math" panose="02040503050406030204" pitchFamily="18" charset="0"/>
                      </a:rPr>
                      <m:t>s</m:t>
                    </m:r>
                    <m:r>
                      <m:rPr>
                        <m:nor/>
                      </m:rPr>
                      <a:rPr lang="en-US" i="0" dirty="0" err="1">
                        <a:latin typeface="Cambria Math" panose="02040503050406030204" pitchFamily="18" charset="0"/>
                      </a:rPr>
                      <m:t>.</m:t>
                    </m:r>
                    <m:r>
                      <m:rPr>
                        <m:nor/>
                      </m:rPr>
                      <a:rPr lang="en-US" i="0" dirty="0" err="1">
                        <a:latin typeface="Cambria Math" panose="02040503050406030204" pitchFamily="18" charset="0"/>
                      </a:rPr>
                      <m:t>t</m:t>
                    </m:r>
                    <m:r>
                      <m:rPr>
                        <m:nor/>
                      </m:rPr>
                      <a:rPr lang="de-DE" b="0" i="0" dirty="0" smtClean="0">
                        <a:latin typeface="Cambria Math" panose="02040503050406030204" pitchFamily="18" charset="0"/>
                      </a:rPr>
                      <m:t>.</m:t>
                    </m:r>
                    <m:r>
                      <m:rPr>
                        <m:nor/>
                      </m:rPr>
                      <a:rPr lang="en-US" i="0" dirty="0">
                        <a:latin typeface="Cambria Math" panose="02040503050406030204" pitchFamily="18" charset="0"/>
                      </a:rPr>
                      <m:t> </m:t>
                    </m:r>
                    <m:r>
                      <a:rPr lang="en-US" i="1" dirty="0" smtClean="0">
                        <a:latin typeface="Cambria Math" panose="02040503050406030204" pitchFamily="18" charset="0"/>
                      </a:rPr>
                      <m:t>𝑔</m:t>
                    </m:r>
                    <m:r>
                      <a:rPr lang="de-DE" b="0" i="1" dirty="0" smtClean="0">
                        <a:latin typeface="Cambria Math" panose="02040503050406030204" pitchFamily="18" charset="0"/>
                      </a:rPr>
                      <m:t>′</m:t>
                    </m:r>
                    <m:r>
                      <a:rPr lang="en-US" i="1" dirty="0">
                        <a:latin typeface="Cambria Math" panose="02040503050406030204" pitchFamily="18" charset="0"/>
                      </a:rPr>
                      <m:t>⊆</m:t>
                    </m:r>
                    <m:r>
                      <a:rPr lang="de-DE" b="0" i="1" dirty="0" smtClean="0">
                        <a:latin typeface="Cambria Math" panose="02040503050406030204" pitchFamily="18" charset="0"/>
                      </a:rPr>
                      <m:t>𝑔</m:t>
                    </m:r>
                  </m:oMath>
                </a14:m>
                <a:r>
                  <a:rPr lang="en-US" dirty="0"/>
                  <a:t> 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smtClean="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r>
                  <a:rPr lang="en-US" dirty="0"/>
                  <a:t> </a:t>
                </a:r>
              </a:p>
              <a:p>
                <a:pPr eaLnBrk="1" hangingPunct="1">
                  <a:lnSpc>
                    <a:spcPct val="90000"/>
                  </a:lnSpc>
                </a:pPr>
                <a:r>
                  <a:rPr lang="en-US" dirty="0"/>
                  <a:t>With cycle checking, sound and complete</a:t>
                </a:r>
              </a:p>
              <a:p>
                <a:pPr lvl="1">
                  <a:lnSpc>
                    <a:spcPct val="90000"/>
                  </a:lnSpc>
                </a:pPr>
                <a:r>
                  <a:rPr lang="en-US" dirty="0"/>
                  <a:t>If </a:t>
                </a:r>
                <a14:m>
                  <m:oMath xmlns:m="http://schemas.openxmlformats.org/officeDocument/2006/math">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𝑔</m:t>
                            </m:r>
                          </m:e>
                          <m:sub>
                            <m:r>
                              <a:rPr lang="de-DE" b="0" i="1" dirty="0" smtClean="0">
                                <a:latin typeface="Cambria Math" panose="02040503050406030204" pitchFamily="18" charset="0"/>
                              </a:rPr>
                              <m:t>0</m:t>
                            </m:r>
                          </m:sub>
                        </m:sSub>
                      </m:e>
                    </m:d>
                  </m:oMath>
                </a14:m>
                <a:r>
                  <a:rPr lang="en-US" dirty="0"/>
                  <a:t> is solvable, then at least one of</a:t>
                </a:r>
                <a:r>
                  <a:rPr lang="en-US" dirty="0">
                    <a:cs typeface="Times New Roman"/>
                  </a:rPr>
                  <a:t> the </a:t>
                </a:r>
                <a:r>
                  <a:rPr lang="en-US" dirty="0"/>
                  <a:t>execution traces will find a solution</a:t>
                </a:r>
              </a:p>
              <a:p>
                <a:pPr marL="406400" lvl="1" indent="0">
                  <a:buNone/>
                </a:pP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type="body" sz="quarter" idx="13"/>
              </p:nvPr>
            </p:nvSpPr>
            <p:spPr>
              <a:xfrm>
                <a:off x="623393" y="1332843"/>
                <a:ext cx="6590884" cy="4584266"/>
              </a:xfrm>
              <a:blipFill>
                <a:blip r:embed="rId3"/>
                <a:stretch>
                  <a:fillRect l="-2308" t="-2210" r="-1538"/>
                </a:stretch>
              </a:blipFill>
            </p:spPr>
            <p:txBody>
              <a:bodyPr/>
              <a:lstStyle/>
              <a:p>
                <a:r>
                  <a:rPr lang="en-DE">
                    <a:noFill/>
                  </a:rPr>
                  <a:t> </a:t>
                </a:r>
              </a:p>
            </p:txBody>
          </p:sp>
        </mc:Fallback>
      </mc:AlternateContent>
      <p:grpSp>
        <p:nvGrpSpPr>
          <p:cNvPr id="5" name="Group 4">
            <a:extLst>
              <a:ext uri="{FF2B5EF4-FFF2-40B4-BE49-F238E27FC236}">
                <a16:creationId xmlns:a16="http://schemas.microsoft.com/office/drawing/2014/main" id="{0387B937-F2C8-B641-9C78-A9CBA432CECA}"/>
              </a:ext>
            </a:extLst>
          </p:cNvPr>
          <p:cNvGrpSpPr/>
          <p:nvPr/>
        </p:nvGrpSpPr>
        <p:grpSpPr>
          <a:xfrm>
            <a:off x="7151733" y="4326519"/>
            <a:ext cx="3960691" cy="1707979"/>
            <a:chOff x="4750019" y="4365929"/>
            <a:chExt cx="3960691" cy="1707979"/>
          </a:xfrm>
        </p:grpSpPr>
        <p:sp>
          <p:nvSpPr>
            <p:cNvPr id="32" name="Text Box 3"/>
            <p:cNvSpPr txBox="1">
              <a:spLocks noChangeArrowheads="1"/>
            </p:cNvSpPr>
            <p:nvPr/>
          </p:nvSpPr>
          <p:spPr bwMode="auto">
            <a:xfrm>
              <a:off x="8417391" y="4890509"/>
              <a:ext cx="2933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p>
          </p:txBody>
        </p:sp>
        <p:sp>
          <p:nvSpPr>
            <p:cNvPr id="33" name="Text Box 4"/>
            <p:cNvSpPr txBox="1">
              <a:spLocks noChangeArrowheads="1"/>
            </p:cNvSpPr>
            <p:nvPr/>
          </p:nvSpPr>
          <p:spPr bwMode="auto">
            <a:xfrm>
              <a:off x="7273077" y="4365929"/>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34" name="Text Box 5"/>
            <p:cNvSpPr txBox="1">
              <a:spLocks noChangeArrowheads="1"/>
            </p:cNvSpPr>
            <p:nvPr/>
          </p:nvSpPr>
          <p:spPr bwMode="auto">
            <a:xfrm>
              <a:off x="7109291" y="4978971"/>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35" name="Text Box 6"/>
            <p:cNvSpPr txBox="1">
              <a:spLocks noChangeArrowheads="1"/>
            </p:cNvSpPr>
            <p:nvPr/>
          </p:nvSpPr>
          <p:spPr bwMode="auto">
            <a:xfrm>
              <a:off x="7284464" y="5704576"/>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cxnSp>
          <p:nvCxnSpPr>
            <p:cNvPr id="36" name="AutoShape 7"/>
            <p:cNvCxnSpPr>
              <a:cxnSpLocks noChangeShapeType="1"/>
            </p:cNvCxnSpPr>
            <p:nvPr/>
          </p:nvCxnSpPr>
          <p:spPr bwMode="auto">
            <a:xfrm flipH="1" flipV="1">
              <a:off x="7560527" y="4525194"/>
              <a:ext cx="865331" cy="524580"/>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37" name="AutoShape 8"/>
            <p:cNvCxnSpPr>
              <a:cxnSpLocks noChangeShapeType="1"/>
              <a:stCxn id="32" idx="1"/>
              <a:endCxn id="34" idx="3"/>
            </p:cNvCxnSpPr>
            <p:nvPr/>
          </p:nvCxnSpPr>
          <p:spPr bwMode="auto">
            <a:xfrm flipH="1">
              <a:off x="7388274" y="5075175"/>
              <a:ext cx="1029117" cy="88462"/>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38" name="AutoShape 9"/>
            <p:cNvCxnSpPr>
              <a:cxnSpLocks noChangeShapeType="1"/>
            </p:cNvCxnSpPr>
            <p:nvPr/>
          </p:nvCxnSpPr>
          <p:spPr bwMode="auto">
            <a:xfrm flipH="1">
              <a:off x="7571914" y="5100576"/>
              <a:ext cx="853944" cy="814067"/>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sp>
          <p:nvSpPr>
            <p:cNvPr id="39" name="Text Box 10"/>
            <p:cNvSpPr txBox="1">
              <a:spLocks noChangeArrowheads="1"/>
            </p:cNvSpPr>
            <p:nvPr/>
          </p:nvSpPr>
          <p:spPr bwMode="auto">
            <a:xfrm>
              <a:off x="7761079" y="4422421"/>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40" name="Text Box 11"/>
            <p:cNvSpPr txBox="1">
              <a:spLocks noChangeArrowheads="1"/>
            </p:cNvSpPr>
            <p:nvPr/>
          </p:nvSpPr>
          <p:spPr bwMode="auto">
            <a:xfrm>
              <a:off x="7579191" y="5041353"/>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41" name="Text Box 12"/>
            <p:cNvSpPr txBox="1">
              <a:spLocks noChangeArrowheads="1"/>
            </p:cNvSpPr>
            <p:nvPr/>
          </p:nvSpPr>
          <p:spPr bwMode="auto">
            <a:xfrm>
              <a:off x="7761515" y="5566628"/>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sp>
          <p:nvSpPr>
            <p:cNvPr id="42" name="Text Box 13"/>
            <p:cNvSpPr txBox="1">
              <a:spLocks noChangeArrowheads="1"/>
            </p:cNvSpPr>
            <p:nvPr/>
          </p:nvSpPr>
          <p:spPr bwMode="auto">
            <a:xfrm>
              <a:off x="6073286" y="4548833"/>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3" name="Text Box 14"/>
            <p:cNvSpPr txBox="1">
              <a:spLocks noChangeArrowheads="1"/>
            </p:cNvSpPr>
            <p:nvPr/>
          </p:nvSpPr>
          <p:spPr bwMode="auto">
            <a:xfrm>
              <a:off x="5906434" y="5328108"/>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44" name="Text Box 15"/>
            <p:cNvSpPr txBox="1">
              <a:spLocks noChangeArrowheads="1"/>
            </p:cNvSpPr>
            <p:nvPr/>
          </p:nvSpPr>
          <p:spPr bwMode="auto">
            <a:xfrm>
              <a:off x="4750019" y="4946597"/>
              <a:ext cx="2606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s</a:t>
              </a:r>
              <a:r>
                <a:rPr lang="en-US" sz="1800" baseline="-25000" dirty="0">
                  <a:latin typeface="Calibri"/>
                  <a:ea typeface="Times New Roman"/>
                  <a:cs typeface="Times New Roman"/>
                </a:rPr>
                <a:t>0</a:t>
              </a:r>
              <a:endParaRPr lang="en-US" sz="1800" dirty="0">
                <a:latin typeface="Calibri"/>
                <a:ea typeface="Times New Roman"/>
                <a:cs typeface="Times New Roman"/>
              </a:endParaRPr>
            </a:p>
          </p:txBody>
        </p:sp>
        <p:cxnSp>
          <p:nvCxnSpPr>
            <p:cNvPr id="45" name="AutoShape 16"/>
            <p:cNvCxnSpPr>
              <a:cxnSpLocks noChangeShapeType="1"/>
              <a:stCxn id="34" idx="1"/>
              <a:endCxn id="42" idx="3"/>
            </p:cNvCxnSpPr>
            <p:nvPr/>
          </p:nvCxnSpPr>
          <p:spPr bwMode="auto">
            <a:xfrm flipH="1" flipV="1">
              <a:off x="6352269" y="4733499"/>
              <a:ext cx="757022" cy="430138"/>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46" name="AutoShape 17"/>
            <p:cNvCxnSpPr>
              <a:cxnSpLocks noChangeShapeType="1"/>
            </p:cNvCxnSpPr>
            <p:nvPr/>
          </p:nvCxnSpPr>
          <p:spPr bwMode="auto">
            <a:xfrm flipH="1">
              <a:off x="6185417" y="5180571"/>
              <a:ext cx="923874" cy="349137"/>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47" name="AutoShape 18"/>
            <p:cNvCxnSpPr>
              <a:cxnSpLocks noChangeShapeType="1"/>
              <a:stCxn id="43" idx="1"/>
              <a:endCxn id="44" idx="3"/>
            </p:cNvCxnSpPr>
            <p:nvPr/>
          </p:nvCxnSpPr>
          <p:spPr bwMode="auto">
            <a:xfrm flipH="1" flipV="1">
              <a:off x="5010630" y="5131263"/>
              <a:ext cx="895804" cy="381511"/>
            </a:xfrm>
            <a:prstGeom prst="straightConnector1">
              <a:avLst/>
            </a:prstGeom>
            <a:noFill/>
            <a:ln w="12700">
              <a:solidFill>
                <a:schemeClr val="tx1"/>
              </a:solidFill>
              <a:prstDash val="dash"/>
              <a:round/>
              <a:headEnd type="stealth"/>
              <a:tailEnd type="none" w="med" len="med"/>
            </a:ln>
            <a:extLst>
              <a:ext uri="{909E8E84-426E-40dd-AFC4-6F175D3DCCD1}">
                <a14:hiddenFill xmlns="" xmlns:a14="http://schemas.microsoft.com/office/drawing/2010/main">
                  <a:noFill/>
                </a14:hiddenFill>
              </a:ext>
            </a:extLst>
          </p:spPr>
        </p:cxnSp>
        <p:sp>
          <p:nvSpPr>
            <p:cNvPr id="48" name="Text Box 19"/>
            <p:cNvSpPr txBox="1">
              <a:spLocks noChangeArrowheads="1"/>
            </p:cNvSpPr>
            <p:nvPr/>
          </p:nvSpPr>
          <p:spPr bwMode="auto">
            <a:xfrm>
              <a:off x="6537791" y="4554527"/>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9" name="Text Box 20"/>
            <p:cNvSpPr txBox="1">
              <a:spLocks noChangeArrowheads="1"/>
            </p:cNvSpPr>
            <p:nvPr/>
          </p:nvSpPr>
          <p:spPr bwMode="auto">
            <a:xfrm>
              <a:off x="6423491" y="5289425"/>
              <a:ext cx="3732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grpSp>
      <p:sp>
        <p:nvSpPr>
          <p:cNvPr id="27" name="Rectangle 26">
            <a:extLst>
              <a:ext uri="{FF2B5EF4-FFF2-40B4-BE49-F238E27FC236}">
                <a16:creationId xmlns:a16="http://schemas.microsoft.com/office/drawing/2014/main" id="{E0CCB063-19EF-C043-8094-BFD7B3AC94C5}"/>
              </a:ext>
            </a:extLst>
          </p:cNvPr>
          <p:cNvSpPr/>
          <p:nvPr/>
        </p:nvSpPr>
        <p:spPr>
          <a:xfrm>
            <a:off x="7225385" y="908025"/>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	(ii)</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10CB3F2-C52F-E84E-AE69-7C9C5F1C5171}"/>
                  </a:ext>
                </a:extLst>
              </p:cNvPr>
              <p:cNvSpPr/>
              <p:nvPr/>
            </p:nvSpPr>
            <p:spPr>
              <a:xfrm>
                <a:off x="8780904" y="3680188"/>
                <a:ext cx="3050771"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a:t>
                </a:r>
              </a:p>
              <a:p>
                <a:pPr marL="285750" indent="-285750">
                  <a:buFont typeface="Arial" panose="020B0604020202020204" pitchFamily="34" charset="0"/>
                  <a:buChar char="•"/>
                </a:pPr>
                <a:r>
                  <a:rPr lang="en-US" dirty="0"/>
                  <a:t>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p:txBody>
          </p:sp>
        </mc:Choice>
        <mc:Fallback xmlns="">
          <p:sp>
            <p:nvSpPr>
              <p:cNvPr id="3" name="Rectangle 2">
                <a:extLst>
                  <a:ext uri="{FF2B5EF4-FFF2-40B4-BE49-F238E27FC236}">
                    <a16:creationId xmlns:a16="http://schemas.microsoft.com/office/drawing/2014/main" id="{510CB3F2-C52F-E84E-AE69-7C9C5F1C5171}"/>
                  </a:ext>
                </a:extLst>
              </p:cNvPr>
              <p:cNvSpPr>
                <a:spLocks noRot="1" noChangeAspect="1" noMove="1" noResize="1" noEditPoints="1" noAdjustHandles="1" noChangeArrowheads="1" noChangeShapeType="1" noTextEdit="1"/>
              </p:cNvSpPr>
              <p:nvPr/>
            </p:nvSpPr>
            <p:spPr>
              <a:xfrm>
                <a:off x="8780904" y="3680188"/>
                <a:ext cx="3050771" cy="646331"/>
              </a:xfrm>
              <a:prstGeom prst="rect">
                <a:avLst/>
              </a:prstGeom>
              <a:blipFill>
                <a:blip r:embed="rId4"/>
                <a:stretch>
                  <a:fillRect/>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C1E7999E-C603-2E33-9271-C3791316DA60}"/>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CD63DF3A-E625-2FEE-586E-F0DF16B1D33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8B160E93-6C51-5359-1F8B-BB0C9AF64DCD}"/>
              </a:ext>
            </a:extLst>
          </p:cNvPr>
          <p:cNvSpPr>
            <a:spLocks noGrp="1"/>
          </p:cNvSpPr>
          <p:nvPr>
            <p:ph type="sldNum" sz="quarter" idx="11"/>
          </p:nvPr>
        </p:nvSpPr>
        <p:spPr/>
        <p:txBody>
          <a:bodyPr/>
          <a:lstStyle/>
          <a:p>
            <a:fld id="{EB1502E6-D9AE-3544-B6D5-378AAA0B915F}" type="slidenum">
              <a:rPr lang="de-DE" altLang="de-DE" smtClean="0"/>
              <a:pPr/>
              <a:t>136</a:t>
            </a:fld>
            <a:endParaRPr lang="de-DE" altLang="de-DE" dirty="0"/>
          </a:p>
        </p:txBody>
      </p:sp>
    </p:spTree>
    <p:extLst>
      <p:ext uri="{BB962C8B-B14F-4D97-AF65-F5344CB8AC3E}">
        <p14:creationId xmlns:p14="http://schemas.microsoft.com/office/powerpoint/2010/main" val="40517118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r>
              <a:rPr lang="en-GB"/>
              <a:t>Branching Factor</a:t>
            </a:r>
          </a:p>
        </p:txBody>
      </p:sp>
      <p:sp>
        <p:nvSpPr>
          <p:cNvPr id="14338" name="Rectangle 3"/>
          <p:cNvSpPr>
            <a:spLocks noGrp="1" noChangeArrowheads="1"/>
          </p:cNvSpPr>
          <p:nvPr>
            <p:ph type="body" sz="quarter" idx="13"/>
          </p:nvPr>
        </p:nvSpPr>
        <p:spPr/>
        <p:txBody>
          <a:bodyPr>
            <a:normAutofit/>
          </a:bodyPr>
          <a:lstStyle/>
          <a:p>
            <a:pPr eaLnBrk="1" hangingPunct="1">
              <a:lnSpc>
                <a:spcPct val="90000"/>
              </a:lnSpc>
            </a:pPr>
            <a:r>
              <a:rPr lang="en-GB" dirty="0"/>
              <a:t>Motivation for Backward-search was to reduce </a:t>
            </a:r>
            <a:br>
              <a:rPr lang="en-GB" dirty="0"/>
            </a:br>
            <a:r>
              <a:rPr lang="en-GB" dirty="0"/>
              <a:t>the branching factor</a:t>
            </a:r>
          </a:p>
          <a:p>
            <a:pPr lvl="1" eaLnBrk="1" hangingPunct="1">
              <a:lnSpc>
                <a:spcPct val="90000"/>
              </a:lnSpc>
            </a:pPr>
            <a:r>
              <a:rPr lang="en-GB" dirty="0"/>
              <a:t>As written, doesn’t accomplish that</a:t>
            </a:r>
          </a:p>
          <a:p>
            <a:pPr eaLnBrk="1" hangingPunct="1">
              <a:lnSpc>
                <a:spcPct val="90000"/>
              </a:lnSpc>
            </a:pPr>
            <a:r>
              <a:rPr lang="en-GB" dirty="0"/>
              <a:t>Solve this by </a:t>
            </a:r>
            <a:r>
              <a:rPr lang="en-GB" dirty="0">
                <a:solidFill>
                  <a:schemeClr val="accent1"/>
                </a:solidFill>
              </a:rPr>
              <a:t>lifting</a:t>
            </a:r>
            <a:r>
              <a:rPr lang="en-GB" dirty="0"/>
              <a:t>:</a:t>
            </a:r>
          </a:p>
          <a:p>
            <a:pPr lvl="1" eaLnBrk="1" hangingPunct="1">
              <a:lnSpc>
                <a:spcPct val="90000"/>
              </a:lnSpc>
            </a:pPr>
            <a:r>
              <a:rPr lang="en-GB" dirty="0"/>
              <a:t>When possible, leave variables uninstantiated </a:t>
            </a:r>
          </a:p>
        </p:txBody>
      </p:sp>
      <p:sp>
        <p:nvSpPr>
          <p:cNvPr id="210" name="Text Box 43"/>
          <p:cNvSpPr txBox="1">
            <a:spLocks noChangeArrowheads="1"/>
          </p:cNvSpPr>
          <p:nvPr/>
        </p:nvSpPr>
        <p:spPr bwMode="auto">
          <a:xfrm rot="5400000">
            <a:off x="1645215" y="5043409"/>
            <a:ext cx="4732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b="1">
                <a:latin typeface="Times New Roman" charset="0"/>
                <a:ea typeface="Times New Roman"/>
                <a:cs typeface="Times New Roman"/>
              </a:rPr>
              <a:t>. . .</a:t>
            </a:r>
          </a:p>
        </p:txBody>
      </p:sp>
      <p:cxnSp>
        <p:nvCxnSpPr>
          <p:cNvPr id="211" name="AutoShape 47"/>
          <p:cNvCxnSpPr>
            <a:cxnSpLocks noChangeShapeType="1"/>
            <a:stCxn id="220" idx="1"/>
            <a:endCxn id="214" idx="3"/>
          </p:cNvCxnSpPr>
          <p:nvPr/>
        </p:nvCxnSpPr>
        <p:spPr bwMode="auto">
          <a:xfrm flipH="1" flipV="1">
            <a:off x="2646739" y="4184589"/>
            <a:ext cx="822043" cy="673827"/>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p:cxnSp>
        <p:nvCxnSpPr>
          <p:cNvPr id="212" name="AutoShape 48"/>
          <p:cNvCxnSpPr>
            <a:cxnSpLocks noChangeShapeType="1"/>
            <a:stCxn id="220" idx="1"/>
            <a:endCxn id="215" idx="3"/>
          </p:cNvCxnSpPr>
          <p:nvPr/>
        </p:nvCxnSpPr>
        <p:spPr bwMode="auto">
          <a:xfrm flipH="1" flipV="1">
            <a:off x="2646739" y="4678777"/>
            <a:ext cx="822043" cy="179639"/>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p:cxnSp>
        <p:nvCxnSpPr>
          <p:cNvPr id="213" name="AutoShape 50"/>
          <p:cNvCxnSpPr>
            <a:cxnSpLocks noChangeShapeType="1"/>
            <a:stCxn id="220" idx="1"/>
            <a:endCxn id="216" idx="3"/>
          </p:cNvCxnSpPr>
          <p:nvPr/>
        </p:nvCxnSpPr>
        <p:spPr bwMode="auto">
          <a:xfrm flipH="1">
            <a:off x="2646739" y="4858416"/>
            <a:ext cx="822043" cy="912611"/>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14" name="Text Box 40"/>
              <p:cNvSpPr txBox="1">
                <a:spLocks noChangeArrowheads="1"/>
              </p:cNvSpPr>
              <p:nvPr/>
            </p:nvSpPr>
            <p:spPr bwMode="auto">
              <a:xfrm>
                <a:off x="740190" y="4003096"/>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2,</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4" name="Text Box 40"/>
              <p:cNvSpPr txBox="1">
                <a:spLocks noRot="1" noChangeAspect="1" noMove="1" noResize="1" noEditPoints="1" noAdjustHandles="1" noChangeArrowheads="1" noChangeShapeType="1" noTextEdit="1"/>
              </p:cNvSpPr>
              <p:nvPr/>
            </p:nvSpPr>
            <p:spPr bwMode="auto">
              <a:xfrm>
                <a:off x="740190" y="4003096"/>
                <a:ext cx="1906548" cy="362984"/>
              </a:xfrm>
              <a:prstGeom prst="rect">
                <a:avLst/>
              </a:prstGeom>
              <a:blipFill>
                <a:blip r:embed="rId2"/>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5" name="Text Box 41"/>
              <p:cNvSpPr txBox="1">
                <a:spLocks noChangeArrowheads="1"/>
              </p:cNvSpPr>
              <p:nvPr/>
            </p:nvSpPr>
            <p:spPr bwMode="auto">
              <a:xfrm>
                <a:off x="740190" y="4497284"/>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4,</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5" name="Text Box 41"/>
              <p:cNvSpPr txBox="1">
                <a:spLocks noRot="1" noChangeAspect="1" noMove="1" noResize="1" noEditPoints="1" noAdjustHandles="1" noChangeArrowheads="1" noChangeShapeType="1" noTextEdit="1"/>
              </p:cNvSpPr>
              <p:nvPr/>
            </p:nvSpPr>
            <p:spPr bwMode="auto">
              <a:xfrm>
                <a:off x="740190" y="4497284"/>
                <a:ext cx="1906548" cy="362984"/>
              </a:xfrm>
              <a:prstGeom prst="rect">
                <a:avLst/>
              </a:prstGeom>
              <a:blipFill>
                <a:blip r:embed="rId3"/>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6" name="Text Box 52"/>
              <p:cNvSpPr txBox="1">
                <a:spLocks noChangeArrowheads="1"/>
              </p:cNvSpPr>
              <p:nvPr/>
            </p:nvSpPr>
            <p:spPr bwMode="auto">
              <a:xfrm>
                <a:off x="740190" y="5589534"/>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7,</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6" name="Text Box 52"/>
              <p:cNvSpPr txBox="1">
                <a:spLocks noRot="1" noChangeAspect="1" noMove="1" noResize="1" noEditPoints="1" noAdjustHandles="1" noChangeArrowheads="1" noChangeShapeType="1" noTextEdit="1"/>
              </p:cNvSpPr>
              <p:nvPr/>
            </p:nvSpPr>
            <p:spPr bwMode="auto">
              <a:xfrm>
                <a:off x="740190" y="5589534"/>
                <a:ext cx="1906548" cy="362984"/>
              </a:xfrm>
              <a:prstGeom prst="rect">
                <a:avLst/>
              </a:prstGeom>
              <a:blipFill>
                <a:blip r:embed="rId4"/>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7" name="Text Box 40"/>
              <p:cNvSpPr txBox="1">
                <a:spLocks noChangeArrowheads="1"/>
              </p:cNvSpPr>
              <p:nvPr/>
            </p:nvSpPr>
            <p:spPr bwMode="auto">
              <a:xfrm>
                <a:off x="740190" y="3508908"/>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1,</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7" name="Text Box 40"/>
              <p:cNvSpPr txBox="1">
                <a:spLocks noRot="1" noChangeAspect="1" noMove="1" noResize="1" noEditPoints="1" noAdjustHandles="1" noChangeArrowheads="1" noChangeShapeType="1" noTextEdit="1"/>
              </p:cNvSpPr>
              <p:nvPr/>
            </p:nvSpPr>
            <p:spPr bwMode="auto">
              <a:xfrm>
                <a:off x="740190" y="3508908"/>
                <a:ext cx="1906548" cy="362984"/>
              </a:xfrm>
              <a:prstGeom prst="rect">
                <a:avLst/>
              </a:prstGeom>
              <a:blipFill>
                <a:blip r:embed="rId5"/>
                <a:stretch>
                  <a:fillRect/>
                </a:stretch>
              </a:blipFill>
              <a:ln>
                <a:solidFill>
                  <a:schemeClr val="tx1"/>
                </a:solidFill>
              </a:ln>
            </p:spPr>
            <p:txBody>
              <a:bodyPr/>
              <a:lstStyle/>
              <a:p>
                <a:r>
                  <a:rPr lang="en-DE">
                    <a:noFill/>
                  </a:rPr>
                  <a:t> </a:t>
                </a:r>
              </a:p>
            </p:txBody>
          </p:sp>
        </mc:Fallback>
      </mc:AlternateContent>
      <p:cxnSp>
        <p:nvCxnSpPr>
          <p:cNvPr id="219" name="AutoShape 47"/>
          <p:cNvCxnSpPr>
            <a:cxnSpLocks noChangeShapeType="1"/>
            <a:stCxn id="220" idx="1"/>
            <a:endCxn id="217" idx="3"/>
          </p:cNvCxnSpPr>
          <p:nvPr/>
        </p:nvCxnSpPr>
        <p:spPr bwMode="auto">
          <a:xfrm flipH="1" flipV="1">
            <a:off x="2646739" y="3690401"/>
            <a:ext cx="822043" cy="1168015"/>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20" name="Text Box 19"/>
              <p:cNvSpPr txBox="1">
                <a:spLocks noChangeArrowheads="1"/>
              </p:cNvSpPr>
              <p:nvPr/>
            </p:nvSpPr>
            <p:spPr bwMode="auto">
              <a:xfrm>
                <a:off x="3468782" y="4673749"/>
                <a:ext cx="2179507"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Times New Roman"/>
                          <a:cs typeface="Times New Roman"/>
                        </a:rPr>
                        <m:t>𝑔</m:t>
                      </m:r>
                      <m:r>
                        <a:rPr lang="en-GB" sz="1800" i="1">
                          <a:latin typeface="Cambria Math" panose="02040503050406030204" pitchFamily="18" charset="0"/>
                          <a:ea typeface="Times New Roman"/>
                          <a:cs typeface="Times New Roman"/>
                        </a:rPr>
                        <m:t> = </m:t>
                      </m:r>
                      <m:d>
                        <m:dPr>
                          <m:begChr m:val="{"/>
                          <m:endChr m:val="}"/>
                          <m:ctrlPr>
                            <a:rPr lang="en-GB" sz="1800" i="1">
                              <a:latin typeface="Cambria Math" panose="02040503050406030204" pitchFamily="18" charset="0"/>
                              <a:ea typeface="Times New Roman"/>
                              <a:cs typeface="Times New Roman"/>
                            </a:rPr>
                          </m:ctrlPr>
                        </m:dPr>
                        <m:e>
                          <m:r>
                            <a:rPr lang="en-GB" sz="1800" i="1">
                              <a:latin typeface="Cambria Math" panose="02040503050406030204" pitchFamily="18" charset="0"/>
                              <a:ea typeface="Times New Roman"/>
                              <a:cs typeface="Calibri"/>
                            </a:rPr>
                            <m:t>𝑙𝑜𝑐</m:t>
                          </m:r>
                          <m:d>
                            <m:dPr>
                              <m:ctrlPr>
                                <a:rPr lang="en-GB" sz="1800" i="1">
                                  <a:latin typeface="Cambria Math" panose="02040503050406030204" pitchFamily="18" charset="0"/>
                                  <a:ea typeface="Times New Roman"/>
                                  <a:cs typeface="Calibri"/>
                                </a:rPr>
                              </m:ctrlPr>
                            </m:dPr>
                            <m:e>
                              <m:r>
                                <a:rPr lang="en-GB" sz="1800" i="1">
                                  <a:latin typeface="Cambria Math" panose="02040503050406030204" pitchFamily="18" charset="0"/>
                                  <a:ea typeface="Times New Roman"/>
                                  <a:cs typeface="Calibri"/>
                                </a:rPr>
                                <m:t>𝑟</m:t>
                              </m:r>
                              <m:r>
                                <a:rPr lang="en-GB" sz="1800" i="1">
                                  <a:latin typeface="Cambria Math" panose="02040503050406030204" pitchFamily="18" charset="0"/>
                                  <a:ea typeface="Times New Roman"/>
                                  <a:cs typeface="Calibri"/>
                                </a:rPr>
                                <m:t>1</m:t>
                              </m:r>
                            </m:e>
                          </m:d>
                          <m:r>
                            <a:rPr lang="en-GB" sz="1800" i="1">
                              <a:latin typeface="Cambria Math" panose="02040503050406030204" pitchFamily="18" charset="0"/>
                              <a:ea typeface="Times New Roman"/>
                              <a:cs typeface="Calibri"/>
                            </a:rPr>
                            <m:t>=</m:t>
                          </m:r>
                          <m:r>
                            <a:rPr lang="en-GB" sz="1800" i="1">
                              <a:latin typeface="Cambria Math" panose="02040503050406030204" pitchFamily="18" charset="0"/>
                              <a:ea typeface="Times New Roman"/>
                              <a:cs typeface="Calibri"/>
                            </a:rPr>
                            <m:t>𝑑</m:t>
                          </m:r>
                          <m:r>
                            <a:rPr lang="en-GB" sz="1800" i="1">
                              <a:latin typeface="Cambria Math" panose="02040503050406030204" pitchFamily="18" charset="0"/>
                              <a:ea typeface="Times New Roman"/>
                              <a:cs typeface="Calibri"/>
                            </a:rPr>
                            <m:t>3</m:t>
                          </m:r>
                        </m:e>
                      </m:d>
                    </m:oMath>
                  </m:oMathPara>
                </a14:m>
                <a:endParaRPr lang="en-GB" sz="1800" dirty="0">
                  <a:latin typeface="Times New Roman"/>
                  <a:ea typeface="Times New Roman"/>
                  <a:cs typeface="Times New Roman"/>
                </a:endParaRPr>
              </a:p>
            </p:txBody>
          </p:sp>
        </mc:Choice>
        <mc:Fallback xmlns="">
          <p:sp>
            <p:nvSpPr>
              <p:cNvPr id="220" name="Text Box 19"/>
              <p:cNvSpPr txBox="1">
                <a:spLocks noRot="1" noChangeAspect="1" noMove="1" noResize="1" noEditPoints="1" noAdjustHandles="1" noChangeArrowheads="1" noChangeShapeType="1" noTextEdit="1"/>
              </p:cNvSpPr>
              <p:nvPr/>
            </p:nvSpPr>
            <p:spPr bwMode="auto">
              <a:xfrm>
                <a:off x="3468782" y="4673749"/>
                <a:ext cx="2179507" cy="369332"/>
              </a:xfrm>
              <a:prstGeom prst="rect">
                <a:avLst/>
              </a:prstGeom>
              <a:blipFill>
                <a:blip r:embed="rId6"/>
                <a:stretch>
                  <a:fillRect b="-172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89" name="Text Box 40"/>
              <p:cNvSpPr txBox="1">
                <a:spLocks noChangeArrowheads="1"/>
              </p:cNvSpPr>
              <p:nvPr/>
            </p:nvSpPr>
            <p:spPr bwMode="auto">
              <a:xfrm>
                <a:off x="7044137" y="5543040"/>
                <a:ext cx="1779077"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Times New Roman"/>
                            </a:rPr>
                            <m:t>𝑦</m:t>
                          </m:r>
                          <m:r>
                            <a:rPr lang="en-GB" altLang="ja-JP" sz="1800" i="1">
                              <a:latin typeface="Cambria Math" panose="02040503050406030204" pitchFamily="18" charset="0"/>
                              <a:ea typeface="Times New Roman"/>
                              <a:cs typeface="Calibri"/>
                            </a:rPr>
                            <m:t>,</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89" name="Text Box 40"/>
              <p:cNvSpPr txBox="1">
                <a:spLocks noRot="1" noChangeAspect="1" noMove="1" noResize="1" noEditPoints="1" noAdjustHandles="1" noChangeArrowheads="1" noChangeShapeType="1" noTextEdit="1"/>
              </p:cNvSpPr>
              <p:nvPr/>
            </p:nvSpPr>
            <p:spPr bwMode="auto">
              <a:xfrm>
                <a:off x="7044137" y="5543040"/>
                <a:ext cx="1779077" cy="362984"/>
              </a:xfrm>
              <a:prstGeom prst="rect">
                <a:avLst/>
              </a:prstGeom>
              <a:blipFill>
                <a:blip r:embed="rId7"/>
                <a:stretch>
                  <a:fillRect b="-9677"/>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0" name="Text Box 19"/>
              <p:cNvSpPr txBox="1">
                <a:spLocks noChangeArrowheads="1"/>
              </p:cNvSpPr>
              <p:nvPr/>
            </p:nvSpPr>
            <p:spPr bwMode="auto">
              <a:xfrm>
                <a:off x="9322168" y="5547706"/>
                <a:ext cx="21779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Times New Roman"/>
                          <a:cs typeface="Times New Roman"/>
                        </a:rPr>
                        <m:t>𝑔</m:t>
                      </m:r>
                      <m:r>
                        <a:rPr lang="en-GB" sz="1800" i="1">
                          <a:latin typeface="Cambria Math" panose="02040503050406030204" pitchFamily="18" charset="0"/>
                          <a:ea typeface="Times New Roman"/>
                          <a:cs typeface="Times New Roman"/>
                        </a:rPr>
                        <m:t> = </m:t>
                      </m:r>
                      <m:d>
                        <m:dPr>
                          <m:begChr m:val="{"/>
                          <m:endChr m:val="}"/>
                          <m:ctrlPr>
                            <a:rPr lang="en-GB" sz="1800" i="1">
                              <a:latin typeface="Cambria Math" panose="02040503050406030204" pitchFamily="18" charset="0"/>
                              <a:ea typeface="Times New Roman"/>
                              <a:cs typeface="Times New Roman"/>
                            </a:rPr>
                          </m:ctrlPr>
                        </m:dPr>
                        <m:e>
                          <m:r>
                            <a:rPr lang="en-GB" sz="1800" i="1">
                              <a:latin typeface="Cambria Math" panose="02040503050406030204" pitchFamily="18" charset="0"/>
                              <a:ea typeface="Times New Roman"/>
                              <a:cs typeface="Calibri"/>
                            </a:rPr>
                            <m:t>𝑙𝑜𝑐</m:t>
                          </m:r>
                          <m:d>
                            <m:dPr>
                              <m:ctrlPr>
                                <a:rPr lang="en-GB" sz="1800" i="1">
                                  <a:latin typeface="Cambria Math" panose="02040503050406030204" pitchFamily="18" charset="0"/>
                                  <a:ea typeface="Times New Roman"/>
                                  <a:cs typeface="Calibri"/>
                                </a:rPr>
                              </m:ctrlPr>
                            </m:dPr>
                            <m:e>
                              <m:r>
                                <a:rPr lang="en-GB" sz="1800" i="1">
                                  <a:latin typeface="Cambria Math" panose="02040503050406030204" pitchFamily="18" charset="0"/>
                                  <a:ea typeface="Times New Roman"/>
                                  <a:cs typeface="Calibri"/>
                                </a:rPr>
                                <m:t>𝑟</m:t>
                              </m:r>
                              <m:r>
                                <a:rPr lang="en-GB" sz="1800" i="1">
                                  <a:latin typeface="Cambria Math" panose="02040503050406030204" pitchFamily="18" charset="0"/>
                                  <a:ea typeface="Times New Roman"/>
                                  <a:cs typeface="Calibri"/>
                                </a:rPr>
                                <m:t>1</m:t>
                              </m:r>
                            </m:e>
                          </m:d>
                          <m:r>
                            <a:rPr lang="en-GB" sz="1800" i="1">
                              <a:latin typeface="Cambria Math" panose="02040503050406030204" pitchFamily="18" charset="0"/>
                              <a:ea typeface="Times New Roman"/>
                              <a:cs typeface="Calibri"/>
                            </a:rPr>
                            <m:t>=</m:t>
                          </m:r>
                          <m:r>
                            <a:rPr lang="en-GB" sz="1800" i="1">
                              <a:latin typeface="Cambria Math" panose="02040503050406030204" pitchFamily="18" charset="0"/>
                              <a:ea typeface="Times New Roman"/>
                              <a:cs typeface="Calibri"/>
                            </a:rPr>
                            <m:t>𝑑</m:t>
                          </m:r>
                          <m:r>
                            <a:rPr lang="en-GB" sz="1800" i="1">
                              <a:latin typeface="Cambria Math" panose="02040503050406030204" pitchFamily="18" charset="0"/>
                              <a:ea typeface="Times New Roman"/>
                              <a:cs typeface="Calibri"/>
                            </a:rPr>
                            <m:t>3</m:t>
                          </m:r>
                        </m:e>
                      </m:d>
                    </m:oMath>
                  </m:oMathPara>
                </a14:m>
                <a:endParaRPr lang="en-GB" sz="1800" dirty="0">
                  <a:latin typeface="Times New Roman"/>
                  <a:ea typeface="Times New Roman"/>
                  <a:cs typeface="Times New Roman"/>
                </a:endParaRPr>
              </a:p>
            </p:txBody>
          </p:sp>
        </mc:Choice>
        <mc:Fallback xmlns="">
          <p:sp>
            <p:nvSpPr>
              <p:cNvPr id="290" name="Text Box 19"/>
              <p:cNvSpPr txBox="1">
                <a:spLocks noRot="1" noChangeAspect="1" noMove="1" noResize="1" noEditPoints="1" noAdjustHandles="1" noChangeArrowheads="1" noChangeShapeType="1" noTextEdit="1"/>
              </p:cNvSpPr>
              <p:nvPr/>
            </p:nvSpPr>
            <p:spPr bwMode="auto">
              <a:xfrm>
                <a:off x="9322168" y="5547706"/>
                <a:ext cx="2177969" cy="369332"/>
              </a:xfrm>
              <a:prstGeom prst="rect">
                <a:avLst/>
              </a:prstGeom>
              <a:blipFill>
                <a:blip r:embed="rId8"/>
                <a:stretch>
                  <a:fillRect b="-1290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55598" y="4759017"/>
                <a:ext cx="613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−1</m:t>
                          </m:r>
                        </m:sup>
                      </m:sSup>
                    </m:oMath>
                  </m:oMathPara>
                </a14:m>
                <a:endParaRPr lang="en-GB" dirty="0">
                  <a:latin typeface="Helvetica" pitchFamily="2"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855598" y="4759017"/>
                <a:ext cx="613308" cy="369332"/>
              </a:xfrm>
              <a:prstGeom prst="rect">
                <a:avLst/>
              </a:prstGeom>
              <a:blipFill>
                <a:blip r:embed="rId9"/>
                <a:stretch>
                  <a:fillRect b="-10000"/>
                </a:stretch>
              </a:blipFill>
            </p:spPr>
            <p:txBody>
              <a:bodyPr/>
              <a:lstStyle/>
              <a:p>
                <a:r>
                  <a:rPr lang="en-DE">
                    <a:noFill/>
                  </a:rPr>
                  <a:t> </a:t>
                </a:r>
              </a:p>
            </p:txBody>
          </p:sp>
        </mc:Fallback>
      </mc:AlternateContent>
      <p:cxnSp>
        <p:nvCxnSpPr>
          <p:cNvPr id="292" name="AutoShape 47"/>
          <p:cNvCxnSpPr>
            <a:cxnSpLocks noChangeShapeType="1"/>
            <a:stCxn id="290" idx="1"/>
            <a:endCxn id="289" idx="3"/>
          </p:cNvCxnSpPr>
          <p:nvPr/>
        </p:nvCxnSpPr>
        <p:spPr bwMode="auto">
          <a:xfrm flipH="1" flipV="1">
            <a:off x="8823213" y="5724532"/>
            <a:ext cx="498954" cy="7840"/>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 name="Rectangle 1"/>
              <p:cNvSpPr/>
              <p:nvPr/>
            </p:nvSpPr>
            <p:spPr>
              <a:xfrm>
                <a:off x="8961383" y="5319564"/>
                <a:ext cx="613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−1</m:t>
                          </m:r>
                        </m:sup>
                      </m:sSup>
                    </m:oMath>
                  </m:oMathPara>
                </a14:m>
                <a:endParaRPr lang="en-GB" dirty="0">
                  <a:latin typeface="Helvetica"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961383" y="5319564"/>
                <a:ext cx="613308" cy="369332"/>
              </a:xfrm>
              <a:prstGeom prst="rect">
                <a:avLst/>
              </a:prstGeom>
              <a:blipFill>
                <a:blip r:embed="rId10"/>
                <a:stretch>
                  <a:fillRect b="-10345"/>
                </a:stretch>
              </a:blipFill>
            </p:spPr>
            <p:txBody>
              <a:bodyPr/>
              <a:lstStyle/>
              <a:p>
                <a:r>
                  <a:rPr lang="en-DE">
                    <a:noFill/>
                  </a:rPr>
                  <a:t> </a:t>
                </a:r>
              </a:p>
            </p:txBody>
          </p:sp>
        </mc:Fallback>
      </mc:AlternateContent>
      <p:grpSp>
        <p:nvGrpSpPr>
          <p:cNvPr id="5" name="Group 4">
            <a:extLst>
              <a:ext uri="{FF2B5EF4-FFF2-40B4-BE49-F238E27FC236}">
                <a16:creationId xmlns:a16="http://schemas.microsoft.com/office/drawing/2014/main" id="{3AAAA2E1-ABBD-6140-AB3F-364FC29415AE}"/>
              </a:ext>
            </a:extLst>
          </p:cNvPr>
          <p:cNvGrpSpPr/>
          <p:nvPr/>
        </p:nvGrpSpPr>
        <p:grpSpPr>
          <a:xfrm>
            <a:off x="7132261" y="2290894"/>
            <a:ext cx="4699415" cy="2480845"/>
            <a:chOff x="4205590" y="2158215"/>
            <a:chExt cx="4699415" cy="2480845"/>
          </a:xfrm>
        </p:grpSpPr>
        <p:sp>
          <p:nvSpPr>
            <p:cNvPr id="419" name="Freeform 860"/>
            <p:cNvSpPr>
              <a:spLocks/>
            </p:cNvSpPr>
            <p:nvPr/>
          </p:nvSpPr>
          <p:spPr bwMode="auto">
            <a:xfrm>
              <a:off x="6916471" y="2562627"/>
              <a:ext cx="81637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432" name="Rectangle 891"/>
            <p:cNvSpPr>
              <a:spLocks noChangeArrowheads="1"/>
            </p:cNvSpPr>
            <p:nvPr/>
          </p:nvSpPr>
          <p:spPr bwMode="auto">
            <a:xfrm>
              <a:off x="6178443" y="315255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grpSp>
          <p:nvGrpSpPr>
            <p:cNvPr id="434" name="Group 433"/>
            <p:cNvGrpSpPr/>
            <p:nvPr/>
          </p:nvGrpSpPr>
          <p:grpSpPr>
            <a:xfrm>
              <a:off x="6064482" y="2517801"/>
              <a:ext cx="728813" cy="290646"/>
              <a:chOff x="4309823" y="2312727"/>
              <a:chExt cx="1124713" cy="448527"/>
            </a:xfrm>
          </p:grpSpPr>
          <p:sp>
            <p:nvSpPr>
              <p:cNvPr id="43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36" name="Straight Connector 435"/>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1" name="Group 320"/>
            <p:cNvGrpSpPr/>
            <p:nvPr/>
          </p:nvGrpSpPr>
          <p:grpSpPr>
            <a:xfrm>
              <a:off x="7643693" y="3332476"/>
              <a:ext cx="1261312" cy="888344"/>
              <a:chOff x="7668987" y="2487530"/>
              <a:chExt cx="1261312" cy="888344"/>
            </a:xfrm>
          </p:grpSpPr>
          <p:sp>
            <p:nvSpPr>
              <p:cNvPr id="322"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23" name="Line 853"/>
              <p:cNvSpPr>
                <a:spLocks noChangeShapeType="1"/>
              </p:cNvSpPr>
              <p:nvPr/>
            </p:nvSpPr>
            <p:spPr bwMode="auto">
              <a:xfrm>
                <a:off x="7668987" y="326884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GB" sz="1700">
                  <a:latin typeface="Calibri"/>
                  <a:ea typeface="Times New Roman"/>
                  <a:cs typeface="Times New Roman"/>
                </a:endParaRPr>
              </a:p>
            </p:txBody>
          </p:sp>
          <p:grpSp>
            <p:nvGrpSpPr>
              <p:cNvPr id="324" name="Group 323"/>
              <p:cNvGrpSpPr/>
              <p:nvPr/>
            </p:nvGrpSpPr>
            <p:grpSpPr>
              <a:xfrm>
                <a:off x="7861324" y="2487530"/>
                <a:ext cx="1068975" cy="282627"/>
                <a:chOff x="4618723" y="2325102"/>
                <a:chExt cx="1649655" cy="436152"/>
              </a:xfrm>
            </p:grpSpPr>
            <p:sp>
              <p:nvSpPr>
                <p:cNvPr id="32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326" name="Straight Connector 325"/>
                <p:cNvCxnSpPr/>
                <p:nvPr/>
              </p:nvCxnSpPr>
              <p:spPr>
                <a:xfrm>
                  <a:off x="5143667" y="232510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 name="Freeform 860"/>
                <p:cNvSpPr>
                  <a:spLocks/>
                </p:cNvSpPr>
                <p:nvPr/>
              </p:nvSpPr>
              <p:spPr bwMode="auto">
                <a:xfrm>
                  <a:off x="4618723" y="2337343"/>
                  <a:ext cx="1213406" cy="41147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grpSp>
        </p:grpSp>
        <p:sp>
          <p:nvSpPr>
            <p:cNvPr id="328" name="Rectangle 891"/>
            <p:cNvSpPr>
              <a:spLocks noChangeArrowheads="1"/>
            </p:cNvSpPr>
            <p:nvPr/>
          </p:nvSpPr>
          <p:spPr bwMode="auto">
            <a:xfrm>
              <a:off x="5728943" y="3955317"/>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29" name="Rectangle 891"/>
            <p:cNvSpPr>
              <a:spLocks noChangeArrowheads="1"/>
            </p:cNvSpPr>
            <p:nvPr/>
          </p:nvSpPr>
          <p:spPr bwMode="auto">
            <a:xfrm>
              <a:off x="7732846" y="401917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31" name="Line 853"/>
            <p:cNvSpPr>
              <a:spLocks noChangeShapeType="1"/>
            </p:cNvSpPr>
            <p:nvPr/>
          </p:nvSpPr>
          <p:spPr bwMode="auto">
            <a:xfrm>
              <a:off x="5332700" y="40809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5588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GB" sz="1700">
                <a:latin typeface="Calibri"/>
                <a:ea typeface="Times New Roman"/>
                <a:cs typeface="Times New Roman"/>
              </a:endParaRPr>
            </a:p>
          </p:txBody>
        </p:sp>
        <p:cxnSp>
          <p:nvCxnSpPr>
            <p:cNvPr id="332" name="Straight Connector 331"/>
            <p:cNvCxnSpPr/>
            <p:nvPr/>
          </p:nvCxnSpPr>
          <p:spPr>
            <a:xfrm>
              <a:off x="6675526" y="3284186"/>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3" name="Freeform 860"/>
            <p:cNvSpPr>
              <a:spLocks/>
            </p:cNvSpPr>
            <p:nvPr/>
          </p:nvSpPr>
          <p:spPr bwMode="auto">
            <a:xfrm>
              <a:off x="6378519" y="3327619"/>
              <a:ext cx="283098"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4" name="Freeform 860"/>
            <p:cNvSpPr>
              <a:spLocks/>
            </p:cNvSpPr>
            <p:nvPr/>
          </p:nvSpPr>
          <p:spPr bwMode="auto">
            <a:xfrm>
              <a:off x="6248882" y="3292351"/>
              <a:ext cx="873651"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cxnSp>
          <p:nvCxnSpPr>
            <p:cNvPr id="335" name="Straight Connector 334"/>
            <p:cNvCxnSpPr/>
            <p:nvPr/>
          </p:nvCxnSpPr>
          <p:spPr>
            <a:xfrm>
              <a:off x="6775104" y="411186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6" name="Freeform 860"/>
            <p:cNvSpPr>
              <a:spLocks/>
            </p:cNvSpPr>
            <p:nvPr/>
          </p:nvSpPr>
          <p:spPr bwMode="auto">
            <a:xfrm>
              <a:off x="6462735" y="415529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7" name="Freeform 860"/>
            <p:cNvSpPr>
              <a:spLocks/>
            </p:cNvSpPr>
            <p:nvPr/>
          </p:nvSpPr>
          <p:spPr bwMode="auto">
            <a:xfrm>
              <a:off x="6336544" y="4122398"/>
              <a:ext cx="1123653" cy="2926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338" name="Line 853"/>
            <p:cNvSpPr>
              <a:spLocks noChangeShapeType="1"/>
            </p:cNvSpPr>
            <p:nvPr/>
          </p:nvSpPr>
          <p:spPr bwMode="auto">
            <a:xfrm>
              <a:off x="6956061" y="4634698"/>
              <a:ext cx="132588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latin typeface="Calibri"/>
                  <a:ea typeface="Times New Roman"/>
                  <a:cs typeface="Times New Roman"/>
                </a:rPr>
                <a:t>             d2</a:t>
              </a:r>
            </a:p>
          </p:txBody>
        </p:sp>
        <p:sp>
          <p:nvSpPr>
            <p:cNvPr id="339" name="Line 853"/>
            <p:cNvSpPr>
              <a:spLocks noChangeShapeType="1"/>
            </p:cNvSpPr>
            <p:nvPr/>
          </p:nvSpPr>
          <p:spPr bwMode="auto">
            <a:xfrm>
              <a:off x="4802750" y="463033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latin typeface="Calibri"/>
                  <a:ea typeface="Times New Roman"/>
                  <a:cs typeface="Times New Roman"/>
                </a:rPr>
                <a:t>             d1</a:t>
              </a:r>
            </a:p>
          </p:txBody>
        </p:sp>
        <p:sp>
          <p:nvSpPr>
            <p:cNvPr id="340" name="Line 853"/>
            <p:cNvSpPr>
              <a:spLocks noChangeShapeType="1"/>
            </p:cNvSpPr>
            <p:nvPr/>
          </p:nvSpPr>
          <p:spPr bwMode="auto">
            <a:xfrm>
              <a:off x="6474894" y="371292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dirty="0">
                  <a:latin typeface="Helvetica" pitchFamily="2" charset="0"/>
                  <a:ea typeface="Times New Roman"/>
                  <a:cs typeface="Times New Roman"/>
                </a:rPr>
                <a:t>          d3</a:t>
              </a:r>
            </a:p>
          </p:txBody>
        </p:sp>
        <p:cxnSp>
          <p:nvCxnSpPr>
            <p:cNvPr id="418" name="Straight Connector 417"/>
            <p:cNvCxnSpPr/>
            <p:nvPr/>
          </p:nvCxnSpPr>
          <p:spPr>
            <a:xfrm>
              <a:off x="7415239" y="2519194"/>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7030155" y="2527359"/>
              <a:ext cx="873652" cy="30175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23" name="Line 853"/>
            <p:cNvSpPr>
              <a:spLocks noChangeShapeType="1"/>
            </p:cNvSpPr>
            <p:nvPr/>
          </p:nvSpPr>
          <p:spPr bwMode="auto">
            <a:xfrm>
              <a:off x="7151590" y="2969080"/>
              <a:ext cx="118872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dirty="0">
                  <a:latin typeface="Helvetica" pitchFamily="2" charset="0"/>
                  <a:ea typeface="Times New Roman"/>
                  <a:cs typeface="Times New Roman"/>
                </a:rPr>
                <a:t>          d6</a:t>
              </a:r>
            </a:p>
          </p:txBody>
        </p:sp>
        <p:sp>
          <p:nvSpPr>
            <p:cNvPr id="448" name="Line 853"/>
            <p:cNvSpPr>
              <a:spLocks noChangeShapeType="1"/>
            </p:cNvSpPr>
            <p:nvPr/>
          </p:nvSpPr>
          <p:spPr bwMode="auto">
            <a:xfrm>
              <a:off x="6705920" y="2158215"/>
              <a:ext cx="1298448"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latin typeface="Calibri"/>
                  <a:ea typeface="Times New Roman"/>
                  <a:cs typeface="Times New Roman"/>
                </a:rPr>
                <a:t>             d7</a:t>
              </a:r>
            </a:p>
          </p:txBody>
        </p:sp>
        <p:sp>
          <p:nvSpPr>
            <p:cNvPr id="439" name="Freeform 860"/>
            <p:cNvSpPr>
              <a:spLocks/>
            </p:cNvSpPr>
            <p:nvPr/>
          </p:nvSpPr>
          <p:spPr bwMode="auto">
            <a:xfrm>
              <a:off x="6264650" y="2523356"/>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15" name="Line 853"/>
            <p:cNvSpPr>
              <a:spLocks noChangeShapeType="1"/>
            </p:cNvSpPr>
            <p:nvPr/>
          </p:nvSpPr>
          <p:spPr bwMode="auto">
            <a:xfrm>
              <a:off x="4903515" y="2899045"/>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dirty="0">
                  <a:latin typeface="Helvetica" pitchFamily="2" charset="0"/>
                  <a:ea typeface="Times New Roman"/>
                  <a:cs typeface="Times New Roman"/>
                </a:rPr>
                <a:t>          d5</a:t>
              </a:r>
            </a:p>
          </p:txBody>
        </p:sp>
        <p:grpSp>
          <p:nvGrpSpPr>
            <p:cNvPr id="453" name="Group 452"/>
            <p:cNvGrpSpPr/>
            <p:nvPr/>
          </p:nvGrpSpPr>
          <p:grpSpPr>
            <a:xfrm>
              <a:off x="5366557" y="3252947"/>
              <a:ext cx="728813" cy="290646"/>
              <a:chOff x="4309823" y="2312727"/>
              <a:chExt cx="1124713" cy="448527"/>
            </a:xfrm>
          </p:grpSpPr>
          <p:sp>
            <p:nvSpPr>
              <p:cNvPr id="45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55" name="Straight Connector 454"/>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6" name="Freeform 860"/>
            <p:cNvSpPr>
              <a:spLocks/>
            </p:cNvSpPr>
            <p:nvPr/>
          </p:nvSpPr>
          <p:spPr bwMode="auto">
            <a:xfrm>
              <a:off x="5566725" y="3258502"/>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57" name="Line 853"/>
            <p:cNvSpPr>
              <a:spLocks noChangeShapeType="1"/>
            </p:cNvSpPr>
            <p:nvPr/>
          </p:nvSpPr>
          <p:spPr bwMode="auto">
            <a:xfrm>
              <a:off x="4205590" y="363419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dirty="0">
                  <a:latin typeface="Helvetica" pitchFamily="2" charset="0"/>
                  <a:ea typeface="Times New Roman"/>
                  <a:cs typeface="Times New Roman"/>
                </a:rPr>
                <a:t>          d4</a:t>
              </a:r>
            </a:p>
          </p:txBody>
        </p:sp>
        <p:grpSp>
          <p:nvGrpSpPr>
            <p:cNvPr id="459" name="Group 458"/>
            <p:cNvGrpSpPr/>
            <p:nvPr/>
          </p:nvGrpSpPr>
          <p:grpSpPr>
            <a:xfrm>
              <a:off x="5511659" y="3281397"/>
              <a:ext cx="1203321" cy="1021208"/>
              <a:chOff x="5511659" y="3281397"/>
              <a:chExt cx="1203321" cy="1021208"/>
            </a:xfrm>
          </p:grpSpPr>
          <p:sp>
            <p:nvSpPr>
              <p:cNvPr id="460" name="Oval 859"/>
              <p:cNvSpPr>
                <a:spLocks noChangeAspect="1" noChangeArrowheads="1"/>
              </p:cNvSpPr>
              <p:nvPr/>
            </p:nvSpPr>
            <p:spPr bwMode="auto">
              <a:xfrm>
                <a:off x="6573152" y="4080922"/>
                <a:ext cx="99232" cy="108897"/>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1" name="Oval 861"/>
              <p:cNvSpPr>
                <a:spLocks noChangeAspect="1" noChangeArrowheads="1"/>
              </p:cNvSpPr>
              <p:nvPr/>
            </p:nvSpPr>
            <p:spPr bwMode="auto">
              <a:xfrm>
                <a:off x="5511660" y="4191764"/>
                <a:ext cx="102714"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2" name="Oval 862"/>
              <p:cNvSpPr>
                <a:spLocks noChangeAspect="1" noChangeArrowheads="1"/>
              </p:cNvSpPr>
              <p:nvPr/>
            </p:nvSpPr>
            <p:spPr bwMode="auto">
              <a:xfrm>
                <a:off x="6458822" y="4191764"/>
                <a:ext cx="99232"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3" name="Oval 863"/>
              <p:cNvSpPr>
                <a:spLocks noChangeAspect="1" noChangeArrowheads="1"/>
              </p:cNvSpPr>
              <p:nvPr/>
            </p:nvSpPr>
            <p:spPr bwMode="auto">
              <a:xfrm>
                <a:off x="6357849" y="4189819"/>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4" name="Oval 863"/>
              <p:cNvSpPr>
                <a:spLocks noChangeAspect="1" noChangeArrowheads="1"/>
              </p:cNvSpPr>
              <p:nvPr/>
            </p:nvSpPr>
            <p:spPr bwMode="auto">
              <a:xfrm>
                <a:off x="5932485" y="4191173"/>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grpSp>
            <p:nvGrpSpPr>
              <p:cNvPr id="465" name="Group 464"/>
              <p:cNvGrpSpPr/>
              <p:nvPr/>
            </p:nvGrpSpPr>
            <p:grpSpPr>
              <a:xfrm>
                <a:off x="5511659" y="3801712"/>
                <a:ext cx="1203321" cy="388110"/>
                <a:chOff x="1320274" y="4580303"/>
                <a:chExt cx="1671281" cy="467246"/>
              </a:xfrm>
              <a:solidFill>
                <a:srgbClr val="93D2FE"/>
              </a:solidFill>
            </p:grpSpPr>
            <p:sp>
              <p:nvSpPr>
                <p:cNvPr id="48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sz="1700">
                      <a:latin typeface="Calibri"/>
                      <a:ea typeface="Calibri"/>
                      <a:cs typeface="Calibri"/>
                    </a:rPr>
                    <a:t>r1</a:t>
                  </a:r>
                </a:p>
              </p:txBody>
            </p:sp>
            <p:sp>
              <p:nvSpPr>
                <p:cNvPr id="48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grpSp>
          <p:grpSp>
            <p:nvGrpSpPr>
              <p:cNvPr id="466" name="Group 465"/>
              <p:cNvGrpSpPr/>
              <p:nvPr/>
            </p:nvGrpSpPr>
            <p:grpSpPr>
              <a:xfrm>
                <a:off x="6008605" y="3281397"/>
                <a:ext cx="397910" cy="855879"/>
                <a:chOff x="1823226" y="3235632"/>
                <a:chExt cx="552654" cy="1188720"/>
              </a:xfrm>
              <a:solidFill>
                <a:srgbClr val="93D2FE"/>
              </a:solidFill>
            </p:grpSpPr>
            <p:sp>
              <p:nvSpPr>
                <p:cNvPr id="46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6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6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0"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7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sz="1700">
                    <a:latin typeface="Calibri"/>
                    <a:ea typeface="Calibri"/>
                    <a:cs typeface="Calibri"/>
                  </a:endParaRPr>
                </a:p>
              </p:txBody>
            </p:sp>
            <p:sp>
              <p:nvSpPr>
                <p:cNvPr id="47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grpSp>
        </p:grpSp>
      </p:grpSp>
      <p:sp>
        <p:nvSpPr>
          <p:cNvPr id="8" name="Date Placeholder 7">
            <a:extLst>
              <a:ext uri="{FF2B5EF4-FFF2-40B4-BE49-F238E27FC236}">
                <a16:creationId xmlns:a16="http://schemas.microsoft.com/office/drawing/2014/main" id="{DD592400-7C5E-22D1-93D8-839C3FB5053E}"/>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8F135E2A-072E-73C4-E68E-75663D93F1A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2A2A55B7-CFA4-6ADF-5EE5-E2DB549135E2}"/>
              </a:ext>
            </a:extLst>
          </p:cNvPr>
          <p:cNvSpPr>
            <a:spLocks noGrp="1"/>
          </p:cNvSpPr>
          <p:nvPr>
            <p:ph type="sldNum" sz="quarter" idx="11"/>
          </p:nvPr>
        </p:nvSpPr>
        <p:spPr/>
        <p:txBody>
          <a:bodyPr/>
          <a:lstStyle/>
          <a:p>
            <a:fld id="{EB1502E6-D9AE-3544-B6D5-378AAA0B915F}" type="slidenum">
              <a:rPr lang="de-DE" altLang="de-DE" smtClean="0"/>
              <a:pPr/>
              <a:t>137</a:t>
            </a:fld>
            <a:endParaRPr lang="de-DE" altLang="de-DE" dirty="0"/>
          </a:p>
        </p:txBody>
      </p:sp>
    </p:spTree>
    <p:extLst>
      <p:ext uri="{BB962C8B-B14F-4D97-AF65-F5344CB8AC3E}">
        <p14:creationId xmlns:p14="http://schemas.microsoft.com/office/powerpoint/2010/main" val="13268873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normAutofit/>
          </a:bodyPr>
          <a:lstStyle/>
          <a:p>
            <a:pPr algn="l" eaLnBrk="1" hangingPunct="1"/>
            <a:r>
              <a:rPr lang="en-US" dirty="0"/>
              <a:t>Lifted Backward Search</a:t>
            </a:r>
          </a:p>
        </p:txBody>
      </p:sp>
      <p:sp>
        <p:nvSpPr>
          <p:cNvPr id="16386" name="Rectangle 3"/>
          <p:cNvSpPr>
            <a:spLocks noGrp="1" noChangeArrowheads="1"/>
          </p:cNvSpPr>
          <p:nvPr>
            <p:ph type="body" sz="quarter" idx="13"/>
          </p:nvPr>
        </p:nvSpPr>
        <p:spPr>
          <a:xfrm>
            <a:off x="623393" y="1332843"/>
            <a:ext cx="3384376" cy="4584266"/>
          </a:xfrm>
        </p:spPr>
        <p:txBody>
          <a:bodyPr>
            <a:normAutofit fontScale="92500"/>
          </a:bodyPr>
          <a:lstStyle/>
          <a:p>
            <a:pPr eaLnBrk="1" hangingPunct="1"/>
            <a:r>
              <a:rPr lang="en-US" dirty="0"/>
              <a:t>Like Backward-search but much smaller branching factor</a:t>
            </a:r>
          </a:p>
          <a:p>
            <a:pPr lvl="1"/>
            <a:r>
              <a:rPr lang="en-US" dirty="0"/>
              <a:t>Keep track of what values were substituted for which parameters</a:t>
            </a:r>
          </a:p>
          <a:p>
            <a:pPr lvl="1"/>
            <a:r>
              <a:rPr lang="en-US" dirty="0"/>
              <a:t>I will not discuss the details</a:t>
            </a:r>
          </a:p>
          <a:p>
            <a:pPr lvl="1"/>
            <a:r>
              <a:rPr lang="en-US" dirty="0"/>
              <a:t>Plan-space planning (later) does something similar</a:t>
            </a:r>
          </a:p>
        </p:txBody>
      </p:sp>
      <p:sp>
        <p:nvSpPr>
          <p:cNvPr id="11" name="Rectangle 10">
            <a:extLst>
              <a:ext uri="{FF2B5EF4-FFF2-40B4-BE49-F238E27FC236}">
                <a16:creationId xmlns:a16="http://schemas.microsoft.com/office/drawing/2014/main" id="{AC54D71F-FBE1-2A46-B001-0B199780F3B7}"/>
              </a:ext>
            </a:extLst>
          </p:cNvPr>
          <p:cNvSpPr/>
          <p:nvPr/>
        </p:nvSpPr>
        <p:spPr>
          <a:xfrm>
            <a:off x="6131596" y="321914"/>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F0A391D5-FB10-6449-A4A4-E13AB444D5A3}"/>
              </a:ext>
            </a:extLst>
          </p:cNvPr>
          <p:cNvSpPr/>
          <p:nvPr/>
        </p:nvSpPr>
        <p:spPr>
          <a:xfrm>
            <a:off x="4110161" y="3228258"/>
            <a:ext cx="7721514" cy="289310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Lifted-Backward-search(𝒜,</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3594100"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𝜃)|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 </a:t>
            </a:r>
            <a:r>
              <a:rPr lang="en-US" sz="1400" dirty="0" err="1">
                <a:latin typeface="Courier New" panose="02070309020205020404" pitchFamily="49" charset="0"/>
                <a:cs typeface="Courier New" panose="02070309020205020404" pitchFamily="49" charset="0"/>
              </a:rPr>
              <a:t>standardisation</a:t>
            </a:r>
            <a:r>
              <a:rPr lang="en-US" sz="1400" dirty="0">
                <a:latin typeface="Courier New" panose="02070309020205020404" pitchFamily="49" charset="0"/>
                <a:cs typeface="Courier New" panose="02070309020205020404" pitchFamily="49" charset="0"/>
              </a:rPr>
              <a:t> of an action template in </a:t>
            </a:r>
            <a:r>
              <a:rPr lang="en-US" sz="1400" b="1" dirty="0">
                <a:latin typeface="Courier New" panose="02070309020205020404" pitchFamily="49" charset="0"/>
                <a:cs typeface="Courier New" panose="02070309020205020404" pitchFamily="49" charset="0"/>
              </a:rPr>
              <a:t>𝒜, </a:t>
            </a:r>
          </a:p>
          <a:p>
            <a:pPr>
              <a:tabLst>
                <a:tab pos="354013" algn="l"/>
                <a:tab pos="709613" algn="l"/>
                <a:tab pos="1065213" algn="l"/>
                <a:tab pos="1416050" algn="l"/>
              </a:tabLst>
            </a:pPr>
            <a:r>
              <a:rPr lang="en-US" sz="1400" b="1"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𝜃</a:t>
            </a:r>
            <a:r>
              <a:rPr lang="en-US" sz="1400" i="1" dirty="0">
                <a:latin typeface="Courier New" panose="02070309020205020404" pitchFamily="49" charset="0"/>
                <a:cs typeface="Courier New" panose="02070309020205020404" pitchFamily="49" charset="0"/>
              </a:rPr>
              <a:t> is an </a:t>
            </a:r>
            <a:r>
              <a:rPr lang="en-US" sz="1400" i="1" dirty="0" err="1">
                <a:latin typeface="Courier New" panose="02070309020205020404" pitchFamily="49" charset="0"/>
                <a:cs typeface="Courier New" panose="02070309020205020404" pitchFamily="49" charset="0"/>
              </a:rPr>
              <a:t>mgu</a:t>
            </a:r>
            <a:r>
              <a:rPr lang="en-US" sz="1400" i="1" dirty="0">
                <a:latin typeface="Courier New" panose="02070309020205020404" pitchFamily="49" charset="0"/>
                <a:cs typeface="Courier New" panose="02070309020205020404" pitchFamily="49" charset="0"/>
              </a:rPr>
              <a:t> for an atom</a:t>
            </a:r>
            <a:r>
              <a:rPr lang="en-US" sz="1400" dirty="0">
                <a:latin typeface="Courier New" panose="02070309020205020404" pitchFamily="49" charset="0"/>
                <a:cs typeface="Courier New" panose="02070309020205020404" pitchFamily="49" charset="0"/>
              </a:rPr>
              <a:t> of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and an atom of </a:t>
            </a:r>
            <a:r>
              <a:rPr lang="en-US" sz="1400" i="1" dirty="0">
                <a:latin typeface="Courier New" panose="02070309020205020404" pitchFamily="49" charset="0"/>
                <a:cs typeface="Courier New" panose="02070309020205020404" pitchFamily="49" charset="0"/>
              </a:rPr>
              <a:t>eff</a:t>
            </a:r>
            <a:r>
              <a:rPr lang="en-US" sz="1400" baseline="300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and</a:t>
            </a:r>
          </a:p>
          <a:p>
            <a:pPr>
              <a:tabLst>
                <a:tab pos="354013" algn="l"/>
                <a:tab pos="709613" algn="l"/>
                <a:tab pos="1065213" algn="l"/>
                <a:tab pos="1416050" algn="l"/>
                <a:tab pos="1778000" algn="l"/>
              </a:tabLst>
            </a:pPr>
            <a:r>
              <a:rPr lang="en-US" sz="1400" dirty="0">
                <a:latin typeface="Courier New" panose="02070309020205020404" pitchFamily="49" charset="0"/>
                <a:cs typeface="Courier New" panose="02070309020205020404" pitchFamily="49" charset="0"/>
              </a:rPr>
              <a:t>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defined}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 </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,𝜃</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a:t>
            </a:r>
          </a:p>
        </p:txBody>
      </p:sp>
      <p:sp>
        <p:nvSpPr>
          <p:cNvPr id="5" name="Date Placeholder 4">
            <a:extLst>
              <a:ext uri="{FF2B5EF4-FFF2-40B4-BE49-F238E27FC236}">
                <a16:creationId xmlns:a16="http://schemas.microsoft.com/office/drawing/2014/main" id="{6F3E9827-F180-79B0-EF2F-62E42F7C27B7}"/>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D0EF7C4C-EFF1-6B9E-8A6E-F22D8D2D202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E3BB1D9A-63A7-B994-0B3B-F69E4417F865}"/>
              </a:ext>
            </a:extLst>
          </p:cNvPr>
          <p:cNvSpPr>
            <a:spLocks noGrp="1"/>
          </p:cNvSpPr>
          <p:nvPr>
            <p:ph type="sldNum" sz="quarter" idx="11"/>
          </p:nvPr>
        </p:nvSpPr>
        <p:spPr/>
        <p:txBody>
          <a:bodyPr/>
          <a:lstStyle/>
          <a:p>
            <a:fld id="{EB1502E6-D9AE-3544-B6D5-378AAA0B915F}" type="slidenum">
              <a:rPr lang="de-DE" altLang="de-DE" smtClean="0"/>
              <a:pPr/>
              <a:t>138</a:t>
            </a:fld>
            <a:endParaRPr lang="de-DE" altLang="de-DE" dirty="0"/>
          </a:p>
        </p:txBody>
      </p:sp>
    </p:spTree>
    <p:extLst>
      <p:ext uri="{BB962C8B-B14F-4D97-AF65-F5344CB8AC3E}">
        <p14:creationId xmlns:p14="http://schemas.microsoft.com/office/powerpoint/2010/main" val="6998718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ABEA-69CD-EF48-8A8A-7E13302649E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053DD-C90D-2341-8E91-B83FB64AC3D1}"/>
                  </a:ext>
                </a:extLst>
              </p:cNvPr>
              <p:cNvSpPr>
                <a:spLocks noGrp="1"/>
              </p:cNvSpPr>
              <p:nvPr>
                <p:ph type="body" sz="quarter" idx="13"/>
              </p:nvPr>
            </p:nvSpPr>
            <p:spPr/>
            <p:txBody>
              <a:bodyPr/>
              <a:lstStyle/>
              <a:p>
                <a:r>
                  <a:rPr lang="en-GB" dirty="0"/>
                  <a:t>Backward State-space Search</a:t>
                </a:r>
              </a:p>
              <a:p>
                <a:pPr lvl="1"/>
                <a:r>
                  <a:rPr lang="en-GB" dirty="0"/>
                  <a:t>Relevance, inverse state transition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oMath>
                </a14:m>
                <a:endParaRPr lang="en-GB" dirty="0"/>
              </a:p>
              <a:p>
                <a:pPr lvl="1"/>
                <a:r>
                  <a:rPr lang="en-GB" dirty="0"/>
                  <a:t>Backward search, cycle checking</a:t>
                </a:r>
              </a:p>
              <a:p>
                <a:pPr lvl="1"/>
                <a:r>
                  <a:rPr lang="en-GB" dirty="0"/>
                  <a:t>Lifted backward search (briefly)</a:t>
                </a:r>
              </a:p>
            </p:txBody>
          </p:sp>
        </mc:Choice>
        <mc:Fallback xmlns="">
          <p:sp>
            <p:nvSpPr>
              <p:cNvPr id="3" name="Content Placeholder 2">
                <a:extLst>
                  <a:ext uri="{FF2B5EF4-FFF2-40B4-BE49-F238E27FC236}">
                    <a16:creationId xmlns:a16="http://schemas.microsoft.com/office/drawing/2014/main" id="{D49053DD-C90D-2341-8E91-B83FB64AC3D1}"/>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9F6E8D8D-8757-0766-1061-EE23053B2CDA}"/>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15335C2A-BE4E-3B49-0752-99545D685E1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078E82AC-B7C5-283E-EB91-39504B0E6BAC}"/>
              </a:ext>
            </a:extLst>
          </p:cNvPr>
          <p:cNvSpPr>
            <a:spLocks noGrp="1"/>
          </p:cNvSpPr>
          <p:nvPr>
            <p:ph type="sldNum" sz="quarter" idx="11"/>
          </p:nvPr>
        </p:nvSpPr>
        <p:spPr/>
        <p:txBody>
          <a:bodyPr/>
          <a:lstStyle/>
          <a:p>
            <a:fld id="{EB1502E6-D9AE-3544-B6D5-378AAA0B915F}" type="slidenum">
              <a:rPr lang="de-DE" altLang="de-DE" smtClean="0"/>
              <a:pPr/>
              <a:t>139</a:t>
            </a:fld>
            <a:endParaRPr lang="de-DE" altLang="de-DE" dirty="0"/>
          </a:p>
        </p:txBody>
      </p:sp>
    </p:spTree>
    <p:extLst>
      <p:ext uri="{BB962C8B-B14F-4D97-AF65-F5344CB8AC3E}">
        <p14:creationId xmlns:p14="http://schemas.microsoft.com/office/powerpoint/2010/main" val="19285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Varying Properties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7657974" cy="4584266"/>
              </a:xfrm>
            </p:spPr>
            <p:txBody>
              <a:bodyPr>
                <a:normAutofit fontScale="92500"/>
              </a:bodyPr>
              <a:lstStyle/>
              <a:p>
                <a:pPr>
                  <a:tabLst>
                    <a:tab pos="681038" algn="l"/>
                    <a:tab pos="1373188" algn="l"/>
                    <a:tab pos="2514600" algn="l"/>
                  </a:tabLst>
                </a:pPr>
                <a:r>
                  <a:rPr lang="en-US" dirty="0">
                    <a:solidFill>
                      <a:schemeClr val="accent1"/>
                    </a:solidFill>
                  </a:rPr>
                  <a:t>Varying</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(or </a:t>
                </a:r>
                <a:r>
                  <a:rPr lang="en-US" i="1" dirty="0">
                    <a:solidFill>
                      <a:schemeClr val="tx1"/>
                    </a:solidFill>
                  </a:rPr>
                  <a:t>fluent</a:t>
                </a:r>
                <a:r>
                  <a:rPr lang="en-US" dirty="0">
                    <a:solidFill>
                      <a:schemeClr val="tx1"/>
                    </a:solidFill>
                  </a:rPr>
                  <a:t>)</a:t>
                </a:r>
              </a:p>
              <a:p>
                <a:pPr lvl="1">
                  <a:tabLst>
                    <a:tab pos="681038" algn="l"/>
                    <a:tab pos="1373188" algn="l"/>
                    <a:tab pos="2514600" algn="l"/>
                  </a:tabLst>
                </a:pPr>
                <a:r>
                  <a:rPr lang="en-US" dirty="0">
                    <a:solidFill>
                      <a:schemeClr val="tx1"/>
                    </a:solidFill>
                  </a:rPr>
                  <a:t>May differ in different states</a:t>
                </a:r>
              </a:p>
              <a:p>
                <a:pPr lvl="1">
                  <a:tabLst>
                    <a:tab pos="681038" algn="l"/>
                    <a:tab pos="1373188" algn="l"/>
                    <a:tab pos="2514600" algn="l"/>
                  </a:tabLst>
                </a:pPr>
                <a:r>
                  <a:rPr lang="en-US" dirty="0">
                    <a:solidFill>
                      <a:schemeClr val="tx1"/>
                    </a:solidFill>
                  </a:rPr>
                  <a:t>Represent it using a</a:t>
                </a:r>
                <a:r>
                  <a:rPr lang="en-US" dirty="0"/>
                  <a:t> </a:t>
                </a:r>
                <a:r>
                  <a:rPr lang="en-US" dirty="0">
                    <a:solidFill>
                      <a:schemeClr val="accent1"/>
                    </a:solidFill>
                  </a:rPr>
                  <a:t>state variable</a:t>
                </a:r>
                <a:r>
                  <a:rPr lang="en-US" dirty="0"/>
                  <a:t> </a:t>
                </a:r>
                <a:r>
                  <a:rPr lang="en-US" dirty="0">
                    <a:solidFill>
                      <a:schemeClr val="tx1"/>
                    </a:solidFill>
                  </a:rPr>
                  <a:t>to assign a value to</a:t>
                </a:r>
                <a:endParaRPr lang="en-US" baseline="-25000" dirty="0">
                  <a:solidFill>
                    <a:schemeClr val="tx1"/>
                  </a:solidFill>
                </a:endParaRPr>
              </a:p>
              <a:p>
                <a:pPr>
                  <a:tabLst>
                    <a:tab pos="681038" algn="l"/>
                    <a:tab pos="1373188" algn="l"/>
                    <a:tab pos="2514600" algn="l"/>
                  </a:tabLst>
                </a:pPr>
                <a:r>
                  <a:rPr lang="en-US" dirty="0">
                    <a:solidFill>
                      <a:schemeClr val="tx1"/>
                    </a:solidFill>
                  </a:rPr>
                  <a:t>Set of state variables </a:t>
                </a:r>
                <a14:m>
                  <m:oMath xmlns:m="http://schemas.openxmlformats.org/officeDocument/2006/math">
                    <m:r>
                      <a:rPr lang="en-US" i="1" dirty="0" smtClean="0">
                        <a:solidFill>
                          <a:schemeClr val="tx1"/>
                        </a:solidFill>
                        <a:latin typeface="Cambria Math" panose="02040503050406030204" pitchFamily="18" charset="0"/>
                      </a:rPr>
                      <m:t>𝑋</m:t>
                    </m:r>
                    <m:r>
                      <a:rPr lang="en-US" i="1" dirty="0" smtClean="0">
                        <a:solidFill>
                          <a:schemeClr val="tx1"/>
                        </a:solidFill>
                        <a:latin typeface="Cambria Math" panose="02040503050406030204" pitchFamily="18" charset="0"/>
                      </a:rPr>
                      <m:t> =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m:t>
                    </m:r>
                    <m:r>
                      <a:rPr lang="en-US" i="1" dirty="0" smtClean="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oMath>
                </a14:m>
                <a:endParaRPr lang="en-US" i="1" baseline="-25000" dirty="0">
                  <a:solidFill>
                    <a:schemeClr val="tx1"/>
                  </a:solidFill>
                </a:endParaRPr>
              </a:p>
              <a:p>
                <a:pPr>
                  <a:tabLst>
                    <a:tab pos="681038" algn="l"/>
                    <a:tab pos="1373188" algn="l"/>
                    <a:tab pos="2514600" algn="l"/>
                  </a:tabLst>
                </a:pPr>
                <a:r>
                  <a:rPr lang="en-US" dirty="0">
                    <a:solidFill>
                      <a:schemeClr val="tx1"/>
                    </a:solidFill>
                  </a:rPr>
                  <a:t>Each state variable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has a </a:t>
                </a:r>
                <a:r>
                  <a:rPr lang="en-US" dirty="0">
                    <a:solidFill>
                      <a:schemeClr val="accent1"/>
                    </a:solidFill>
                  </a:rPr>
                  <a:t>range </a:t>
                </a:r>
                <a:endParaRPr lang="de-DE" i="1" dirty="0">
                  <a:latin typeface="Cambria Math" panose="02040503050406030204" pitchFamily="18" charset="0"/>
                  <a:ea typeface="Cambria Math" panose="02040503050406030204" pitchFamily="18" charset="0"/>
                </a:endParaRPr>
              </a:p>
              <a:p>
                <a:pPr marL="0" indent="0">
                  <a:buNone/>
                  <a:tabLst>
                    <a:tab pos="681038" algn="l"/>
                    <a:tab pos="1373188" algn="l"/>
                    <a:tab pos="2514600"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rPr>
                        <m:t>ℛ</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𝑥</m:t>
                      </m:r>
                      <m:r>
                        <a:rPr lang="de-DE" b="0" i="1" dirty="0" smtClean="0">
                          <a:solidFill>
                            <a:schemeClr val="tx1"/>
                          </a:solidFill>
                          <a:latin typeface="Cambria Math" panose="02040503050406030204" pitchFamily="18" charset="0"/>
                          <a:ea typeface="Cambria Math" panose="02040503050406030204" pitchFamily="18" charset="0"/>
                        </a:rPr>
                        <m:t>)= {</m:t>
                      </m:r>
                      <m:r>
                        <m:rPr>
                          <m:nor/>
                        </m:rPr>
                        <a:rPr lang="en-US" i="0" dirty="0" smtClean="0">
                          <a:solidFill>
                            <a:schemeClr val="tx1"/>
                          </a:solidFill>
                          <a:latin typeface="Cambria Math" panose="02040503050406030204" pitchFamily="18" charset="0"/>
                        </a:rPr>
                        <m:t>all</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values</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that</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can</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be</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assigned</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to</m:t>
                      </m:r>
                      <m:r>
                        <a:rPr lang="en-US" i="1" dirty="0" smtClean="0">
                          <a:solidFill>
                            <a:schemeClr val="tx1"/>
                          </a:solidFill>
                          <a:latin typeface="Cambria Math" panose="02040503050406030204" pitchFamily="18" charset="0"/>
                        </a:rPr>
                        <m:t> </m:t>
                      </m:r>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m:t>
                      </m:r>
                    </m:oMath>
                  </m:oMathPara>
                </a14:m>
                <a:endParaRPr lang="en-US" dirty="0">
                  <a:solidFill>
                    <a:schemeClr val="tx1"/>
                  </a:solidFill>
                </a:endParaRPr>
              </a:p>
              <a:p>
                <a:pPr lvl="1">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d>
                      <m:dPr>
                        <m:ctrlPr>
                          <a:rPr lang="en-US" i="1" dirty="0" smtClean="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ℛ</m:t>
                    </m:r>
                    <m:d>
                      <m:dPr>
                        <m:ctrlPr>
                          <a:rPr lang="en-US" i="1"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baseline="30000" dirty="0">
                  <a:solidFill>
                    <a:schemeClr val="tx1"/>
                  </a:solidFill>
                </a:endParaRPr>
              </a:p>
              <a:p>
                <a:pPr lvl="1">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ea typeface="Cambria Math" panose="02040503050406030204" pitchFamily="18" charset="0"/>
                      </a:rPr>
                      <m:t>ℛ</m:t>
                    </m:r>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 </m:t>
                    </m:r>
                    <m:r>
                      <a:rPr lang="en-US" i="1" dirty="0">
                        <a:solidFill>
                          <a:schemeClr val="tx1"/>
                        </a:solidFill>
                        <a:latin typeface="Cambria Math" panose="02040503050406030204" pitchFamily="18" charset="0"/>
                      </a:rPr>
                      <m:t>𝑅𝑜𝑏𝑜𝑡𝑠</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dirty="0">
                  <a:solidFill>
                    <a:schemeClr val="tx1"/>
                  </a:solidFill>
                </a:endParaRPr>
              </a:p>
              <a:p>
                <a:pPr lvl="1">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d>
                      <m:dPr>
                        <m:ctrlPr>
                          <a:rPr lang="en-US" i="1" dirty="0" smtClean="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ℛ</m:t>
                    </m:r>
                    <m:d>
                      <m:dPr>
                        <m:ctrlPr>
                          <a:rPr lang="en-US" i="1" dirty="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𝐶𝑜𝑛𝑡𝑎𝑖𝑛𝑒𝑟𝑠</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𝑛𝑖𝑙</m:t>
                    </m:r>
                    <m:r>
                      <a:rPr lang="en-US" i="1" dirty="0">
                        <a:solidFill>
                          <a:schemeClr val="tx1"/>
                        </a:solidFill>
                        <a:latin typeface="Cambria Math" panose="02040503050406030204" pitchFamily="18" charset="0"/>
                      </a:rPr>
                      <m:t>}</m:t>
                    </m:r>
                  </m:oMath>
                </a14:m>
                <a:r>
                  <a:rPr lang="en-US" dirty="0">
                    <a:solidFill>
                      <a:schemeClr val="tx1"/>
                    </a:solidFill>
                  </a:rPr>
                  <a:t> </a:t>
                </a:r>
              </a:p>
              <a:p>
                <a:pPr lvl="2">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e>
                    </m:d>
                  </m:oMath>
                </a14:m>
                <a:r>
                  <a:rPr lang="en-US" dirty="0">
                    <a:solidFill>
                      <a:schemeClr val="tx1"/>
                    </a:solidFill>
                  </a:rPr>
                  <a:t>: robot </a:t>
                </a:r>
                <a14:m>
                  <m:oMath xmlns:m="http://schemas.openxmlformats.org/officeDocument/2006/math">
                    <m:r>
                      <a:rPr lang="en-US" i="1" dirty="0">
                        <a:solidFill>
                          <a:schemeClr val="tx1"/>
                        </a:solidFill>
                        <a:latin typeface="Cambria Math" panose="02040503050406030204" pitchFamily="18" charset="0"/>
                      </a:rPr>
                      <m:t>𝑟</m:t>
                    </m:r>
                  </m:oMath>
                </a14:m>
                <a:r>
                  <a:rPr lang="en-US" dirty="0">
                    <a:solidFill>
                      <a:schemeClr val="tx1"/>
                    </a:solidFill>
                  </a:rPr>
                  <a:t> has a cargo</a:t>
                </a:r>
              </a:p>
              <a:p>
                <a:pPr>
                  <a:tabLst>
                    <a:tab pos="681038" algn="l"/>
                    <a:tab pos="1373188" algn="l"/>
                    <a:tab pos="2514600" algn="l"/>
                    <a:tab pos="4338638" algn="l"/>
                  </a:tabLst>
                </a:pPr>
                <a:endParaRPr lang="en-US" i="1"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7657974" cy="4584266"/>
              </a:xfrm>
              <a:blipFill>
                <a:blip r:embed="rId3"/>
                <a:stretch>
                  <a:fillRect l="-1821" t="-1105"/>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FA11FB6A-5116-A2F5-8467-884C53B7E408}"/>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74A981B3-9082-903A-1F47-B7226D622B4C}"/>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04156809-4506-9955-00B0-6F50BB1165AA}"/>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3ACCC967-2CCB-F8FC-A021-EDB20D9E8AEF}"/>
                </a:ext>
              </a:extLst>
            </p:cNvPr>
            <p:cNvGrpSpPr/>
            <p:nvPr/>
          </p:nvGrpSpPr>
          <p:grpSpPr>
            <a:xfrm>
              <a:off x="4728546" y="2859146"/>
              <a:ext cx="1748270" cy="801164"/>
              <a:chOff x="1152149" y="2292224"/>
              <a:chExt cx="2428155" cy="1112728"/>
            </a:xfrm>
          </p:grpSpPr>
          <p:sp>
            <p:nvSpPr>
              <p:cNvPr id="74" name="Line 853">
                <a:extLst>
                  <a:ext uri="{FF2B5EF4-FFF2-40B4-BE49-F238E27FC236}">
                    <a16:creationId xmlns:a16="http://schemas.microsoft.com/office/drawing/2014/main" id="{836C88CF-5FCE-F204-BF04-C3930AA6B1D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5" name="Straight Connector 74">
                <a:extLst>
                  <a:ext uri="{FF2B5EF4-FFF2-40B4-BE49-F238E27FC236}">
                    <a16:creationId xmlns:a16="http://schemas.microsoft.com/office/drawing/2014/main" id="{C2A1D52E-4CCC-846D-CCA5-8FA2236B079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Freeform 860">
                <a:extLst>
                  <a:ext uri="{FF2B5EF4-FFF2-40B4-BE49-F238E27FC236}">
                    <a16:creationId xmlns:a16="http://schemas.microsoft.com/office/drawing/2014/main" id="{969996A4-C609-FFCD-B173-97086A0AB06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7" name="Freeform 860">
                <a:extLst>
                  <a:ext uri="{FF2B5EF4-FFF2-40B4-BE49-F238E27FC236}">
                    <a16:creationId xmlns:a16="http://schemas.microsoft.com/office/drawing/2014/main" id="{481554B5-12C0-932D-367E-629058E3C4CD}"/>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0533C3A1-7A53-DE73-1AC1-166226BA8324}"/>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993715EB-FE3F-C74B-401C-5B2C0D53DC3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8ACA163F-52BC-0CD1-9715-5C926FA692D0}"/>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8EF4A153-62B1-7FD8-7CC5-4A1702810BD7}"/>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28959528-2BD7-876B-996C-106DD731B37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9AD009A2-4832-EA90-76C5-8ED6FB1121C3}"/>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C2F0EDC5-2275-0AAD-FC22-21827CE31E09}"/>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934D7D2B-FCDB-0F7E-C97D-023F96597DA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FEBF72BF-9A5F-9F7A-371C-77818D03C5C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3F5CEB71-8F09-693D-74BA-20A799EB411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1B929BA7-C4D1-FD25-4C58-18AAD19C14E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8DBE6188-D9DA-9A10-B311-B6F60537B1E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ADFF1B11-9EFF-A020-FF7B-3DC7B799A6CD}"/>
                  </a:ext>
                </a:extLst>
              </p:cNvPr>
              <p:cNvGrpSpPr/>
              <p:nvPr/>
            </p:nvGrpSpPr>
            <p:grpSpPr>
              <a:xfrm>
                <a:off x="3906167" y="4047050"/>
                <a:ext cx="1671281" cy="539042"/>
                <a:chOff x="1320274" y="4580303"/>
                <a:chExt cx="1671281" cy="467246"/>
              </a:xfrm>
              <a:grpFill/>
            </p:grpSpPr>
            <p:sp>
              <p:nvSpPr>
                <p:cNvPr id="70" name="Freeform 860">
                  <a:extLst>
                    <a:ext uri="{FF2B5EF4-FFF2-40B4-BE49-F238E27FC236}">
                      <a16:creationId xmlns:a16="http://schemas.microsoft.com/office/drawing/2014/main" id="{971C566E-7855-6F9F-A75F-6BC1AADD5B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Rectangle 864">
                  <a:extLst>
                    <a:ext uri="{FF2B5EF4-FFF2-40B4-BE49-F238E27FC236}">
                      <a16:creationId xmlns:a16="http://schemas.microsoft.com/office/drawing/2014/main" id="{8D63C60C-4C51-7CE5-B381-B79CAFC18D9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2" name="Freeform 865">
                  <a:extLst>
                    <a:ext uri="{FF2B5EF4-FFF2-40B4-BE49-F238E27FC236}">
                      <a16:creationId xmlns:a16="http://schemas.microsoft.com/office/drawing/2014/main" id="{2DF34D59-6400-490F-45D1-DBE823CC97C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Freeform 866">
                  <a:extLst>
                    <a:ext uri="{FF2B5EF4-FFF2-40B4-BE49-F238E27FC236}">
                      <a16:creationId xmlns:a16="http://schemas.microsoft.com/office/drawing/2014/main" id="{A170F742-372D-03A5-2E7C-33AE26E8A8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0ABBEED3-D568-4E79-B0A0-5AA20089C88C}"/>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5918D7FF-B731-EA5E-F4AB-C485C388D8A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B0767085-6555-8648-9DD6-5CC7055C548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FA3C47DD-6AAD-CF28-F5E6-B4B0D049B73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D78FB821-9EF6-C134-FF52-E17E89EC7A6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80A36A7A-5B9A-427A-97A1-C7EC825B386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43EB8B59-C1AE-4C2B-2279-5E63F1ABFB5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E0791E25-E77E-8646-F044-3055D5EB143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B5696023-4022-9A89-182B-AF24A3B89F6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E054158C-5DC7-5A98-6A60-D1D810C8CE4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4">
                  <a:extLst>
                    <a:ext uri="{FF2B5EF4-FFF2-40B4-BE49-F238E27FC236}">
                      <a16:creationId xmlns:a16="http://schemas.microsoft.com/office/drawing/2014/main" id="{3A812DE6-55B3-3F35-CBDB-155A6F92522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7" name="Oval 885">
                  <a:extLst>
                    <a:ext uri="{FF2B5EF4-FFF2-40B4-BE49-F238E27FC236}">
                      <a16:creationId xmlns:a16="http://schemas.microsoft.com/office/drawing/2014/main" id="{E76F2295-848D-F8A6-DB85-0E6CB80B579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1">
                  <a:extLst>
                    <a:ext uri="{FF2B5EF4-FFF2-40B4-BE49-F238E27FC236}">
                      <a16:creationId xmlns:a16="http://schemas.microsoft.com/office/drawing/2014/main" id="{2B788A92-2737-A2DC-2449-CB39F536901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2">
                  <a:extLst>
                    <a:ext uri="{FF2B5EF4-FFF2-40B4-BE49-F238E27FC236}">
                      <a16:creationId xmlns:a16="http://schemas.microsoft.com/office/drawing/2014/main" id="{9581A4BF-954D-313C-B7A3-3F53E49CFEF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2535C60B-1A1D-84E5-98EB-E0610369BA04}"/>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3B68FC53-C40F-8F16-07C7-00E257464CC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23B607B7-1F48-78F3-F255-1FAE2122036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B751B06E-7F8F-C4E3-59A9-49588931228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2C2CC14B-12EB-FC8A-08D1-ABCBF24EE510}"/>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9E2DDDFC-EAB9-7548-9755-A290E27B9A1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3A8AC74F-015C-ECF4-0A93-A10A09A6518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E5F5B24B-57CB-03E6-74B5-223BAB6797D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45C095B0-B1EC-CAEB-7604-11E36A03B57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5BECDAD1-C777-FFC7-15DC-80D56A7AA0B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C235D6F-693A-651A-FB53-EC5E9E02B03A}"/>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E2A50FAF-4B9A-467F-50BD-55CF0023C2F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7359D5B2-D087-F2AE-72AA-C7461E86ECC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BC6B96ED-1E0B-EB12-B158-95EFEF09CBB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615983FC-9523-33F3-C1F6-938C58D27B9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BD5D1740-65C2-C2DA-6560-E3C98075F1A1}"/>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1BBF32A2-5A13-4C0C-3A74-1DAD82A350D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99624C38-C82D-C802-F042-0EB297B5D1A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1B16D267-AC95-8FA7-0C3C-8A1D3CE4E1F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71D5FFA5-7887-6A50-3E24-17B394D1DC6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84A6EABE-68A3-0442-A2BC-2639041CEA4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DCEE91BC-91A8-3CFC-F817-A633B7B0EAC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F0615FAD-00A4-743A-A8C7-28B4DE3B7E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9955D56B-6F0D-845E-7790-7FD4BEF7E34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A9CBC36B-5DB2-26CC-1314-285D72215C9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36C8C770-B2AE-3E33-FEC4-57EC6DA4A69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B927D0F2-FE0F-4D56-6E5A-F0B307DBF3A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69EAD8F4-4BC6-9304-A886-DE1C6A50D2C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264F0DBD-066C-E5C7-0F27-F6A01369D71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F227F209-6C94-389E-FAAE-D7D496B1373B}"/>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A68CDF96-98C5-3FB9-AF14-214CDAEAAF2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348545D6-690A-63E8-7B61-797E4CBD490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73C1844E-EFA0-40B8-9B50-5C34D122C83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79" name="Date Placeholder 78">
            <a:extLst>
              <a:ext uri="{FF2B5EF4-FFF2-40B4-BE49-F238E27FC236}">
                <a16:creationId xmlns:a16="http://schemas.microsoft.com/office/drawing/2014/main" id="{EE2042FA-3F11-B4DF-6DDC-8E87EDC2C8C7}"/>
              </a:ext>
            </a:extLst>
          </p:cNvPr>
          <p:cNvSpPr>
            <a:spLocks noGrp="1"/>
          </p:cNvSpPr>
          <p:nvPr>
            <p:ph type="dt" sz="half" idx="2"/>
          </p:nvPr>
        </p:nvSpPr>
        <p:spPr/>
        <p:txBody>
          <a:bodyPr/>
          <a:lstStyle/>
          <a:p>
            <a:pPr eaLnBrk="1" hangingPunct="1"/>
            <a:r>
              <a:rPr lang="de-DE"/>
              <a:t>Deterministic</a:t>
            </a:r>
            <a:endParaRPr lang="en-GB" dirty="0"/>
          </a:p>
        </p:txBody>
      </p:sp>
      <p:sp>
        <p:nvSpPr>
          <p:cNvPr id="80" name="Footer Placeholder 79">
            <a:extLst>
              <a:ext uri="{FF2B5EF4-FFF2-40B4-BE49-F238E27FC236}">
                <a16:creationId xmlns:a16="http://schemas.microsoft.com/office/drawing/2014/main" id="{945FB318-8ADF-D105-310D-F9B41C8B798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1" name="Slide Number Placeholder 80">
            <a:extLst>
              <a:ext uri="{FF2B5EF4-FFF2-40B4-BE49-F238E27FC236}">
                <a16:creationId xmlns:a16="http://schemas.microsoft.com/office/drawing/2014/main" id="{76187E82-B39F-C66B-7587-BF7CA083E62D}"/>
              </a:ext>
            </a:extLst>
          </p:cNvPr>
          <p:cNvSpPr>
            <a:spLocks noGrp="1"/>
          </p:cNvSpPr>
          <p:nvPr>
            <p:ph type="sldNum" sz="quarter" idx="11"/>
          </p:nvPr>
        </p:nvSpPr>
        <p:spPr/>
        <p:txBody>
          <a:bodyPr/>
          <a:lstStyle/>
          <a:p>
            <a:fld id="{EB1502E6-D9AE-3544-B6D5-378AAA0B915F}" type="slidenum">
              <a:rPr lang="de-DE" altLang="de-DE" smtClean="0"/>
              <a:pPr/>
              <a:t>14</a:t>
            </a:fld>
            <a:endParaRPr lang="de-DE" altLang="de-DE" dirty="0"/>
          </a:p>
        </p:txBody>
      </p:sp>
    </p:spTree>
    <p:extLst>
      <p:ext uri="{BB962C8B-B14F-4D97-AF65-F5344CB8AC3E}">
        <p14:creationId xmlns:p14="http://schemas.microsoft.com/office/powerpoint/2010/main" val="4085194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type="body" sz="quarter" idx="13"/>
          </p:nvPr>
        </p:nvSpPr>
        <p:spPr/>
        <p:txBody>
          <a:bodyPr numCol="2" spcCol="180000">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382587" lvl="1" indent="0">
              <a:buNone/>
            </a:pPr>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b="1" dirty="0">
                <a:solidFill>
                  <a:schemeClr val="accent1"/>
                </a:solidFill>
              </a:rPr>
              <a:t>2.5 </a:t>
            </a:r>
            <a:r>
              <a:rPr lang="en-US" b="1" i="1" dirty="0">
                <a:solidFill>
                  <a:schemeClr val="accent1"/>
                </a:solidFill>
              </a:rPr>
              <a:t>Plan-space search</a:t>
            </a:r>
          </a:p>
          <a:p>
            <a:pPr lvl="1"/>
            <a:r>
              <a:rPr lang="en-US" dirty="0">
                <a:solidFill>
                  <a:schemeClr val="accent1"/>
                </a:solidFill>
              </a:rPr>
              <a:t>Start with incomplete plan for getting from initial state to goal state, make transformations to fix flaws in the plan</a:t>
            </a:r>
          </a:p>
        </p:txBody>
      </p:sp>
      <p:sp>
        <p:nvSpPr>
          <p:cNvPr id="7" name="Date Placeholder 6">
            <a:extLst>
              <a:ext uri="{FF2B5EF4-FFF2-40B4-BE49-F238E27FC236}">
                <a16:creationId xmlns:a16="http://schemas.microsoft.com/office/drawing/2014/main" id="{5C0CC02F-DD73-32F0-0EE1-AE020990BF99}"/>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9305D7B8-CBB1-FF45-B1B2-E218D38B705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338C130F-8F8A-B862-D0CD-E2E0D049B69E}"/>
              </a:ext>
            </a:extLst>
          </p:cNvPr>
          <p:cNvSpPr>
            <a:spLocks noGrp="1"/>
          </p:cNvSpPr>
          <p:nvPr>
            <p:ph type="sldNum" sz="quarter" idx="11"/>
          </p:nvPr>
        </p:nvSpPr>
        <p:spPr/>
        <p:txBody>
          <a:bodyPr/>
          <a:lstStyle/>
          <a:p>
            <a:fld id="{EB1502E6-D9AE-3544-B6D5-378AAA0B915F}" type="slidenum">
              <a:rPr lang="de-DE" altLang="de-DE" smtClean="0"/>
              <a:pPr/>
              <a:t>140</a:t>
            </a:fld>
            <a:endParaRPr lang="de-DE" altLang="de-DE" dirty="0"/>
          </a:p>
        </p:txBody>
      </p:sp>
    </p:spTree>
    <p:extLst>
      <p:ext uri="{BB962C8B-B14F-4D97-AF65-F5344CB8AC3E}">
        <p14:creationId xmlns:p14="http://schemas.microsoft.com/office/powerpoint/2010/main" val="14075751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Plan-Space Search</a:t>
            </a:r>
          </a:p>
        </p:txBody>
      </p:sp>
      <p:sp>
        <p:nvSpPr>
          <p:cNvPr id="3" name="Content Placeholder 2"/>
          <p:cNvSpPr>
            <a:spLocks noGrp="1"/>
          </p:cNvSpPr>
          <p:nvPr>
            <p:ph type="body" sz="quarter" idx="13"/>
          </p:nvPr>
        </p:nvSpPr>
        <p:spPr/>
        <p:txBody>
          <a:bodyPr>
            <a:normAutofit lnSpcReduction="10000"/>
          </a:bodyPr>
          <a:lstStyle/>
          <a:p>
            <a:r>
              <a:rPr lang="en-US" dirty="0"/>
              <a:t>Formulate planning as a constraint satisfaction problem</a:t>
            </a:r>
          </a:p>
          <a:p>
            <a:pPr lvl="1"/>
            <a:r>
              <a:rPr lang="en-US" dirty="0"/>
              <a:t>Use constraint-satisfaction techniques to produce solutions that are more flexible than ordinary plans </a:t>
            </a:r>
          </a:p>
          <a:p>
            <a:pPr lvl="2"/>
            <a:r>
              <a:rPr lang="en-US" dirty="0"/>
              <a:t>E.g., plans in which the actions are partially ordered</a:t>
            </a:r>
          </a:p>
          <a:p>
            <a:pPr lvl="2"/>
            <a:r>
              <a:rPr lang="en-US" dirty="0"/>
              <a:t>Postpone ordering decisions until the plan is being executed</a:t>
            </a:r>
          </a:p>
          <a:p>
            <a:pPr lvl="3"/>
            <a:r>
              <a:rPr lang="en-US" dirty="0"/>
              <a:t>The actor may have a better idea about which ordering is best</a:t>
            </a:r>
          </a:p>
          <a:p>
            <a:r>
              <a:rPr lang="en-US" dirty="0"/>
              <a:t>First step toward temporal planning (Chapter 4 in book)</a:t>
            </a:r>
          </a:p>
          <a:p>
            <a:r>
              <a:rPr lang="en-US" dirty="0"/>
              <a:t>Basic idea:</a:t>
            </a:r>
          </a:p>
          <a:p>
            <a:pPr lvl="1">
              <a:lnSpc>
                <a:spcPct val="90000"/>
              </a:lnSpc>
            </a:pPr>
            <a:r>
              <a:rPr lang="en-US" dirty="0"/>
              <a:t>Backward search from the goal</a:t>
            </a:r>
          </a:p>
          <a:p>
            <a:pPr lvl="1">
              <a:lnSpc>
                <a:spcPct val="90000"/>
              </a:lnSpc>
            </a:pPr>
            <a:r>
              <a:rPr lang="en-US" dirty="0"/>
              <a:t>Each node of the search space is a </a:t>
            </a:r>
            <a:r>
              <a:rPr lang="en-US" dirty="0">
                <a:solidFill>
                  <a:schemeClr val="accent1"/>
                </a:solidFill>
              </a:rPr>
              <a:t>partial plan </a:t>
            </a:r>
            <a:r>
              <a:rPr lang="en-US" dirty="0"/>
              <a:t>that contains </a:t>
            </a:r>
            <a:r>
              <a:rPr lang="en-US" dirty="0">
                <a:solidFill>
                  <a:srgbClr val="FFC000"/>
                </a:solidFill>
              </a:rPr>
              <a:t>flaws</a:t>
            </a:r>
          </a:p>
          <a:p>
            <a:pPr lvl="2">
              <a:lnSpc>
                <a:spcPct val="90000"/>
              </a:lnSpc>
            </a:pPr>
            <a:r>
              <a:rPr lang="en-US" dirty="0"/>
              <a:t>Remove the flaws by making </a:t>
            </a:r>
            <a:r>
              <a:rPr lang="en-US" dirty="0">
                <a:solidFill>
                  <a:schemeClr val="accent1"/>
                </a:solidFill>
              </a:rPr>
              <a:t>refinements</a:t>
            </a:r>
          </a:p>
          <a:p>
            <a:pPr lvl="1">
              <a:lnSpc>
                <a:spcPct val="90000"/>
              </a:lnSpc>
            </a:pPr>
            <a:r>
              <a:rPr lang="en-US" dirty="0"/>
              <a:t>If successful, we will get a </a:t>
            </a:r>
            <a:r>
              <a:rPr lang="en-US" dirty="0">
                <a:solidFill>
                  <a:schemeClr val="accent1"/>
                </a:solidFill>
              </a:rPr>
              <a:t>partially ordered </a:t>
            </a:r>
            <a:r>
              <a:rPr lang="en-US" dirty="0"/>
              <a:t>solution</a:t>
            </a:r>
          </a:p>
        </p:txBody>
      </p:sp>
      <p:sp>
        <p:nvSpPr>
          <p:cNvPr id="7" name="Date Placeholder 6">
            <a:extLst>
              <a:ext uri="{FF2B5EF4-FFF2-40B4-BE49-F238E27FC236}">
                <a16:creationId xmlns:a16="http://schemas.microsoft.com/office/drawing/2014/main" id="{C8A294B9-E814-B766-D35A-0755A9B45797}"/>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548B0496-B54A-ED51-7487-2DCEF563BEA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D0898E10-FF31-2E25-51BA-664AE2C473B1}"/>
              </a:ext>
            </a:extLst>
          </p:cNvPr>
          <p:cNvSpPr>
            <a:spLocks noGrp="1"/>
          </p:cNvSpPr>
          <p:nvPr>
            <p:ph type="sldNum" sz="quarter" idx="11"/>
          </p:nvPr>
        </p:nvSpPr>
        <p:spPr/>
        <p:txBody>
          <a:bodyPr/>
          <a:lstStyle/>
          <a:p>
            <a:fld id="{EB1502E6-D9AE-3544-B6D5-378AAA0B915F}" type="slidenum">
              <a:rPr lang="de-DE" altLang="de-DE" smtClean="0"/>
              <a:pPr/>
              <a:t>141</a:t>
            </a:fld>
            <a:endParaRPr lang="de-DE" altLang="de-DE" dirty="0"/>
          </a:p>
        </p:txBody>
      </p:sp>
    </p:spTree>
    <p:extLst>
      <p:ext uri="{BB962C8B-B14F-4D97-AF65-F5344CB8AC3E}">
        <p14:creationId xmlns:p14="http://schemas.microsoft.com/office/powerpoint/2010/main" val="12021995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title"/>
          </p:nvPr>
        </p:nvSpPr>
        <p:spPr>
          <a:noFill/>
        </p:spPr>
        <p:txBody>
          <a:bodyPr>
            <a:normAutofit/>
          </a:bodyPr>
          <a:lstStyle/>
          <a:p>
            <a:pPr eaLnBrk="1" hangingPunct="1"/>
            <a:r>
              <a:rPr lang="en-US" dirty="0"/>
              <a:t>Definitions</a:t>
            </a:r>
          </a:p>
        </p:txBody>
      </p:sp>
      <mc:AlternateContent xmlns:mc="http://schemas.openxmlformats.org/markup-compatibility/2006" xmlns:a14="http://schemas.microsoft.com/office/drawing/2010/main">
        <mc:Choice Requires="a14">
          <p:sp>
            <p:nvSpPr>
              <p:cNvPr id="10242" name="Rectangle 14"/>
              <p:cNvSpPr>
                <a:spLocks noGrp="1" noChangeArrowheads="1"/>
              </p:cNvSpPr>
              <p:nvPr>
                <p:ph type="body" sz="quarter" idx="13"/>
              </p:nvPr>
            </p:nvSpPr>
            <p:spPr/>
            <p:txBody>
              <a:bodyPr>
                <a:noAutofit/>
              </a:bodyPr>
              <a:lstStyle/>
              <a:p>
                <a:pPr eaLnBrk="1" hangingPunct="1">
                  <a:lnSpc>
                    <a:spcPct val="90000"/>
                  </a:lnSpc>
                </a:pPr>
                <a:r>
                  <a:rPr lang="en-US" dirty="0">
                    <a:solidFill>
                      <a:schemeClr val="accent1"/>
                    </a:solidFill>
                  </a:rPr>
                  <a:t>Partially ordered plan</a:t>
                </a:r>
              </a:p>
              <a:p>
                <a:pPr lvl="1" eaLnBrk="1" hangingPunct="1">
                  <a:lnSpc>
                    <a:spcPct val="90000"/>
                  </a:lnSpc>
                </a:pPr>
                <a:r>
                  <a:rPr lang="en-US" dirty="0"/>
                  <a:t>Partially ordered set of nodes</a:t>
                </a:r>
              </a:p>
              <a:p>
                <a:pPr lvl="1" eaLnBrk="1" hangingPunct="1">
                  <a:lnSpc>
                    <a:spcPct val="90000"/>
                  </a:lnSpc>
                </a:pPr>
                <a:r>
                  <a:rPr lang="en-US" dirty="0"/>
                  <a:t>Each node contains an action</a:t>
                </a:r>
              </a:p>
              <a:p>
                <a:pPr eaLnBrk="1" hangingPunct="1">
                  <a:lnSpc>
                    <a:spcPct val="90000"/>
                  </a:lnSpc>
                </a:pPr>
                <a:r>
                  <a:rPr lang="en-US" dirty="0">
                    <a:solidFill>
                      <a:schemeClr val="accent1"/>
                    </a:solidFill>
                  </a:rPr>
                  <a:t>Partially ordered solution</a:t>
                </a:r>
              </a:p>
              <a:p>
                <a:pPr lvl="1" eaLnBrk="1" hangingPunct="1">
                  <a:lnSpc>
                    <a:spcPct val="90000"/>
                  </a:lnSpc>
                </a:pPr>
                <a:r>
                  <a:rPr lang="en-US" dirty="0"/>
                  <a:t>Partially ordered plan </a:t>
                </a:r>
                <a14:m>
                  <m:oMath xmlns:m="http://schemas.openxmlformats.org/officeDocument/2006/math">
                    <m:r>
                      <a:rPr lang="en-US" i="1" dirty="0" smtClean="0">
                        <a:latin typeface="Cambria Math" panose="02040503050406030204" pitchFamily="18" charset="0"/>
                      </a:rPr>
                      <m:t>𝜋</m:t>
                    </m:r>
                  </m:oMath>
                </a14:m>
                <a:r>
                  <a:rPr lang="en-US" i="1" dirty="0"/>
                  <a:t> </a:t>
                </a:r>
                <a:r>
                  <a:rPr lang="en-US" dirty="0"/>
                  <a:t>such that every total ordering of </a:t>
                </a:r>
                <a14:m>
                  <m:oMath xmlns:m="http://schemas.openxmlformats.org/officeDocument/2006/math">
                    <m:r>
                      <a:rPr lang="en-US" i="1" dirty="0" smtClean="0">
                        <a:latin typeface="Cambria Math" panose="02040503050406030204" pitchFamily="18" charset="0"/>
                      </a:rPr>
                      <m:t>𝜋</m:t>
                    </m:r>
                  </m:oMath>
                </a14:m>
                <a:r>
                  <a:rPr lang="en-US" dirty="0"/>
                  <a:t> is a solution</a:t>
                </a:r>
              </a:p>
              <a:p>
                <a:pPr eaLnBrk="1" hangingPunct="1">
                  <a:lnSpc>
                    <a:spcPct val="90000"/>
                  </a:lnSpc>
                </a:pPr>
                <a:r>
                  <a:rPr lang="en-US" dirty="0">
                    <a:solidFill>
                      <a:schemeClr val="accent1"/>
                    </a:solidFill>
                  </a:rPr>
                  <a:t>Partial plan</a:t>
                </a:r>
              </a:p>
              <a:p>
                <a:pPr lvl="1" eaLnBrk="1" hangingPunct="1">
                  <a:lnSpc>
                    <a:spcPct val="90000"/>
                  </a:lnSpc>
                </a:pPr>
                <a:r>
                  <a:rPr lang="en-US" dirty="0"/>
                  <a:t>Partially ordered set of nodes that </a:t>
                </a:r>
                <a:br>
                  <a:rPr lang="en-US" dirty="0"/>
                </a:br>
                <a:r>
                  <a:rPr lang="en-US" dirty="0"/>
                  <a:t>contain </a:t>
                </a:r>
                <a:r>
                  <a:rPr lang="en-US" dirty="0">
                    <a:solidFill>
                      <a:schemeClr val="accent1"/>
                    </a:solidFill>
                  </a:rPr>
                  <a:t>partially instantiated </a:t>
                </a:r>
                <a:r>
                  <a:rPr lang="en-US" dirty="0"/>
                  <a:t>actions</a:t>
                </a:r>
              </a:p>
              <a:p>
                <a:pPr lvl="1" eaLnBrk="1" hangingPunct="1">
                  <a:lnSpc>
                    <a:spcPct val="90000"/>
                  </a:lnSpc>
                </a:pPr>
                <a:r>
                  <a:rPr lang="en-US" dirty="0">
                    <a:solidFill>
                      <a:schemeClr val="accent1"/>
                    </a:solidFill>
                  </a:rPr>
                  <a:t>Inequality constraints</a:t>
                </a:r>
                <a:endParaRPr lang="en-US" dirty="0"/>
              </a:p>
              <a:p>
                <a:pPr lvl="2"/>
                <a:r>
                  <a:rPr lang="en-US" dirty="0"/>
                  <a:t>e.g.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𝑥</m:t>
                    </m:r>
                  </m:oMath>
                </a14:m>
                <a:r>
                  <a:rPr lang="en-US" dirty="0"/>
                  <a:t> or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p>
              <a:p>
                <a:pPr lvl="1" eaLnBrk="1" hangingPunct="1">
                  <a:lnSpc>
                    <a:spcPct val="90000"/>
                  </a:lnSpc>
                </a:pPr>
                <a:r>
                  <a:rPr lang="en-US" dirty="0">
                    <a:solidFill>
                      <a:schemeClr val="accent1"/>
                    </a:solidFill>
                  </a:rPr>
                  <a:t>Causal links</a:t>
                </a:r>
                <a:r>
                  <a:rPr lang="en-US" dirty="0"/>
                  <a:t> (dashed arcs)</a:t>
                </a:r>
              </a:p>
              <a:p>
                <a:pPr lvl="2"/>
                <a:r>
                  <a:rPr lang="en-US" dirty="0"/>
                  <a:t>Use action </a:t>
                </a:r>
                <a14:m>
                  <m:oMath xmlns:m="http://schemas.openxmlformats.org/officeDocument/2006/math">
                    <m:r>
                      <a:rPr lang="en-US" i="1" dirty="0" smtClean="0">
                        <a:latin typeface="Cambria Math" panose="02040503050406030204" pitchFamily="18" charset="0"/>
                      </a:rPr>
                      <m:t>𝑎</m:t>
                    </m:r>
                  </m:oMath>
                </a14:m>
                <a:r>
                  <a:rPr lang="en-US" dirty="0"/>
                  <a:t> to establish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dirty="0"/>
              </a:p>
            </p:txBody>
          </p:sp>
        </mc:Choice>
        <mc:Fallback xmlns="">
          <p:sp>
            <p:nvSpPr>
              <p:cNvPr id="10242" name="Rectangle 14"/>
              <p:cNvSpPr>
                <a:spLocks noGrp="1" noRot="1" noChangeAspect="1" noMove="1" noResize="1" noEditPoints="1" noAdjustHandles="1" noChangeArrowheads="1" noChangeShapeType="1" noTextEdit="1"/>
              </p:cNvSpPr>
              <p:nvPr>
                <p:ph type="body" sz="quarter" idx="13"/>
              </p:nvPr>
            </p:nvSpPr>
            <p:spPr>
              <a:blipFill>
                <a:blip r:embed="rId3"/>
                <a:stretch>
                  <a:fillRect l="-1371" t="-2210" b="-884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83"/>
              <p:cNvSpPr>
                <a:spLocks noChangeArrowheads="1"/>
              </p:cNvSpPr>
              <p:nvPr/>
            </p:nvSpPr>
            <p:spPr bwMode="auto">
              <a:xfrm>
                <a:off x="5498935" y="2370911"/>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r>
                        <a:rPr lang="en-US" i="1" baseline="-25000" dirty="0">
                          <a:solidFill>
                            <a:schemeClr val="bg1"/>
                          </a:solidFill>
                          <a:latin typeface="Cambria Math" panose="02040503050406030204" pitchFamily="18" charset="0"/>
                          <a:ea typeface="Calibri"/>
                          <a:cs typeface="Calibri"/>
                        </a:rPr>
                        <m:t> </m:t>
                      </m:r>
                    </m:oMath>
                  </m:oMathPara>
                </a14:m>
                <a:endParaRPr lang="en-US" baseline="-25000" dirty="0">
                  <a:solidFill>
                    <a:schemeClr val="bg1"/>
                  </a:solidFill>
                  <a:latin typeface="Calibri"/>
                  <a:ea typeface="Calibri"/>
                  <a:cs typeface="Calibri"/>
                </a:endParaRPr>
              </a:p>
            </p:txBody>
          </p:sp>
        </mc:Choice>
        <mc:Fallback xmlns="">
          <p:sp>
            <p:nvSpPr>
              <p:cNvPr id="10" name="Rectangle 83"/>
              <p:cNvSpPr>
                <a:spLocks noRot="1" noChangeAspect="1" noMove="1" noResize="1" noEditPoints="1" noAdjustHandles="1" noChangeArrowheads="1" noChangeShapeType="1" noTextEdit="1"/>
              </p:cNvSpPr>
              <p:nvPr/>
            </p:nvSpPr>
            <p:spPr bwMode="auto">
              <a:xfrm>
                <a:off x="5498935" y="2370911"/>
                <a:ext cx="1560107" cy="362984"/>
              </a:xfrm>
              <a:prstGeom prst="rect">
                <a:avLst/>
              </a:prstGeom>
              <a:blipFill>
                <a:blip r:embed="rId4"/>
                <a:stretch>
                  <a:fillRect l="-4000" r="-1600"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 Box 92"/>
              <p:cNvSpPr txBox="1">
                <a:spLocks noChangeArrowheads="1"/>
              </p:cNvSpPr>
              <p:nvPr/>
            </p:nvSpPr>
            <p:spPr bwMode="auto">
              <a:xfrm>
                <a:off x="7159215" y="2370911"/>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3" name="Text Box 92"/>
              <p:cNvSpPr txBox="1">
                <a:spLocks noRot="1" noChangeAspect="1" noMove="1" noResize="1" noEditPoints="1" noAdjustHandles="1" noChangeArrowheads="1" noChangeShapeType="1" noTextEdit="1"/>
              </p:cNvSpPr>
              <p:nvPr/>
            </p:nvSpPr>
            <p:spPr bwMode="auto">
              <a:xfrm>
                <a:off x="7159215" y="2370911"/>
                <a:ext cx="1529073" cy="362984"/>
              </a:xfrm>
              <a:prstGeom prst="rect">
                <a:avLst/>
              </a:prstGeom>
              <a:blipFill>
                <a:blip r:embed="rId5"/>
                <a:stretch>
                  <a:fillRect l="-4098" r="-1639"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Rectangle 83"/>
              <p:cNvSpPr>
                <a:spLocks noChangeArrowheads="1"/>
              </p:cNvSpPr>
              <p:nvPr/>
            </p:nvSpPr>
            <p:spPr bwMode="auto">
              <a:xfrm>
                <a:off x="5498935" y="1686054"/>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𝑑</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de-DE" i="1" dirty="0">
                              <a:solidFill>
                                <a:schemeClr val="bg1"/>
                              </a:solidFill>
                              <a:latin typeface="Cambria Math" panose="02040503050406030204" pitchFamily="18" charset="0"/>
                              <a:ea typeface="Calibri"/>
                              <a:cs typeface="Calibri"/>
                            </a:rPr>
                            <m:t>3</m:t>
                          </m:r>
                        </m:e>
                      </m:d>
                    </m:oMath>
                  </m:oMathPara>
                </a14:m>
                <a:endParaRPr lang="en-US" baseline="-25000" dirty="0">
                  <a:solidFill>
                    <a:schemeClr val="bg1"/>
                  </a:solidFill>
                  <a:latin typeface="Calibri"/>
                  <a:ea typeface="Calibri"/>
                  <a:cs typeface="Calibri"/>
                </a:endParaRPr>
              </a:p>
            </p:txBody>
          </p:sp>
        </mc:Choice>
        <mc:Fallback xmlns="">
          <p:sp>
            <p:nvSpPr>
              <p:cNvPr id="14" name="Rectangle 83"/>
              <p:cNvSpPr>
                <a:spLocks noRot="1" noChangeAspect="1" noMove="1" noResize="1" noEditPoints="1" noAdjustHandles="1" noChangeArrowheads="1" noChangeShapeType="1" noTextEdit="1"/>
              </p:cNvSpPr>
              <p:nvPr/>
            </p:nvSpPr>
            <p:spPr bwMode="auto">
              <a:xfrm>
                <a:off x="5498935" y="1686054"/>
                <a:ext cx="1560107" cy="362984"/>
              </a:xfrm>
              <a:prstGeom prst="rect">
                <a:avLst/>
              </a:prstGeom>
              <a:blipFill>
                <a:blip r:embed="rId6"/>
                <a:stretch>
                  <a:fillRect l="-3200"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 Box 92"/>
              <p:cNvSpPr txBox="1">
                <a:spLocks noChangeArrowheads="1"/>
              </p:cNvSpPr>
              <p:nvPr/>
            </p:nvSpPr>
            <p:spPr bwMode="auto">
              <a:xfrm>
                <a:off x="7159215" y="1677046"/>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𝑐</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5" name="Text Box 92"/>
              <p:cNvSpPr txBox="1">
                <a:spLocks noRot="1" noChangeAspect="1" noMove="1" noResize="1" noEditPoints="1" noAdjustHandles="1" noChangeArrowheads="1" noChangeShapeType="1" noTextEdit="1"/>
              </p:cNvSpPr>
              <p:nvPr/>
            </p:nvSpPr>
            <p:spPr bwMode="auto">
              <a:xfrm>
                <a:off x="7159215" y="1677046"/>
                <a:ext cx="1529073" cy="362984"/>
              </a:xfrm>
              <a:prstGeom prst="rect">
                <a:avLst/>
              </a:prstGeom>
              <a:blipFill>
                <a:blip r:embed="rId7"/>
                <a:stretch>
                  <a:fillRect l="-4098" r="-1639" b="-19355"/>
                </a:stretch>
              </a:blipFill>
              <a:ln w="12700">
                <a:solidFill>
                  <a:schemeClr val="tx1"/>
                </a:solidFill>
                <a:miter lim="800000"/>
                <a:headEnd/>
                <a:tailEnd/>
              </a:ln>
            </p:spPr>
            <p:txBody>
              <a:bodyPr/>
              <a:lstStyle/>
              <a:p>
                <a:r>
                  <a:rPr lang="en-DE">
                    <a:noFill/>
                  </a:rPr>
                  <a:t> </a:t>
                </a:r>
              </a:p>
            </p:txBody>
          </p:sp>
        </mc:Fallback>
      </mc:AlternateContent>
      <p:cxnSp>
        <p:nvCxnSpPr>
          <p:cNvPr id="20" name="Straight Arrow Connector 19"/>
          <p:cNvCxnSpPr>
            <a:stCxn id="14" idx="2"/>
            <a:endCxn id="10" idx="0"/>
          </p:cNvCxnSpPr>
          <p:nvPr/>
        </p:nvCxnSpPr>
        <p:spPr bwMode="auto">
          <a:xfrm>
            <a:off x="6278988" y="2049039"/>
            <a:ext cx="0" cy="321873"/>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cxnSp>
        <p:nvCxnSpPr>
          <p:cNvPr id="21" name="Straight Arrow Connector 20"/>
          <p:cNvCxnSpPr>
            <a:stCxn id="15" idx="2"/>
            <a:endCxn id="13" idx="0"/>
          </p:cNvCxnSpPr>
          <p:nvPr/>
        </p:nvCxnSpPr>
        <p:spPr bwMode="auto">
          <a:xfrm>
            <a:off x="7923751" y="2040031"/>
            <a:ext cx="0" cy="330881"/>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grpSp>
        <p:nvGrpSpPr>
          <p:cNvPr id="22" name="Group 21"/>
          <p:cNvGrpSpPr/>
          <p:nvPr/>
        </p:nvGrpSpPr>
        <p:grpSpPr>
          <a:xfrm>
            <a:off x="9015254" y="979540"/>
            <a:ext cx="2688818" cy="1950735"/>
            <a:chOff x="6181533" y="221558"/>
            <a:chExt cx="2688818" cy="1950735"/>
          </a:xfrm>
        </p:grpSpPr>
        <p:sp>
          <p:nvSpPr>
            <p:cNvPr id="23"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24"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25"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26"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28" name="Group 872"/>
            <p:cNvGrpSpPr>
              <a:grpSpLocks noChangeAspect="1"/>
            </p:cNvGrpSpPr>
            <p:nvPr/>
          </p:nvGrpSpPr>
          <p:grpSpPr bwMode="auto">
            <a:xfrm>
              <a:off x="7141600" y="854344"/>
              <a:ext cx="651502" cy="416243"/>
              <a:chOff x="331" y="406"/>
              <a:chExt cx="288" cy="144"/>
            </a:xfrm>
          </p:grpSpPr>
          <p:sp>
            <p:nvSpPr>
              <p:cNvPr id="6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6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9" name="Group 872"/>
            <p:cNvGrpSpPr>
              <a:grpSpLocks noChangeAspect="1"/>
            </p:cNvGrpSpPr>
            <p:nvPr/>
          </p:nvGrpSpPr>
          <p:grpSpPr bwMode="auto">
            <a:xfrm>
              <a:off x="7137848" y="579909"/>
              <a:ext cx="651502" cy="416243"/>
              <a:chOff x="331" y="406"/>
              <a:chExt cx="288" cy="144"/>
            </a:xfrm>
          </p:grpSpPr>
          <p:sp>
            <p:nvSpPr>
              <p:cNvPr id="5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5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30"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31" name="Group 872"/>
            <p:cNvGrpSpPr>
              <a:grpSpLocks noChangeAspect="1"/>
            </p:cNvGrpSpPr>
            <p:nvPr/>
          </p:nvGrpSpPr>
          <p:grpSpPr bwMode="auto">
            <a:xfrm>
              <a:off x="8119863" y="872355"/>
              <a:ext cx="651502" cy="416243"/>
              <a:chOff x="331" y="406"/>
              <a:chExt cx="288" cy="144"/>
            </a:xfrm>
          </p:grpSpPr>
          <p:sp>
            <p:nvSpPr>
              <p:cNvPr id="5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5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32" name="Group 872"/>
            <p:cNvGrpSpPr>
              <a:grpSpLocks noChangeAspect="1"/>
            </p:cNvGrpSpPr>
            <p:nvPr/>
          </p:nvGrpSpPr>
          <p:grpSpPr bwMode="auto">
            <a:xfrm>
              <a:off x="8116832" y="598923"/>
              <a:ext cx="651502" cy="416243"/>
              <a:chOff x="331" y="406"/>
              <a:chExt cx="288" cy="144"/>
            </a:xfrm>
          </p:grpSpPr>
          <p:sp>
            <p:nvSpPr>
              <p:cNvPr id="4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4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4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33" name="Group 32"/>
            <p:cNvGrpSpPr/>
            <p:nvPr/>
          </p:nvGrpSpPr>
          <p:grpSpPr>
            <a:xfrm>
              <a:off x="7127889" y="221558"/>
              <a:ext cx="1219200" cy="1278997"/>
              <a:chOff x="3017318" y="1024881"/>
              <a:chExt cx="1219200" cy="1278997"/>
            </a:xfrm>
          </p:grpSpPr>
          <p:grpSp>
            <p:nvGrpSpPr>
              <p:cNvPr id="34" name="Group 33"/>
              <p:cNvGrpSpPr/>
              <p:nvPr/>
            </p:nvGrpSpPr>
            <p:grpSpPr>
              <a:xfrm>
                <a:off x="3636432" y="1147233"/>
                <a:ext cx="88096" cy="1156645"/>
                <a:chOff x="3636432" y="1147233"/>
                <a:chExt cx="88096" cy="1156645"/>
              </a:xfrm>
            </p:grpSpPr>
            <p:sp>
              <p:nvSpPr>
                <p:cNvPr id="43"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44"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45"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46"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35" name="Group 883"/>
              <p:cNvGrpSpPr>
                <a:grpSpLocks/>
              </p:cNvGrpSpPr>
              <p:nvPr/>
            </p:nvGrpSpPr>
            <p:grpSpPr bwMode="auto">
              <a:xfrm>
                <a:off x="3061519" y="1101851"/>
                <a:ext cx="42359" cy="293319"/>
                <a:chOff x="960" y="251"/>
                <a:chExt cx="23" cy="141"/>
              </a:xfrm>
            </p:grpSpPr>
            <p:sp>
              <p:nvSpPr>
                <p:cNvPr id="41"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42"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36"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37"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4" name="Group 63"/>
          <p:cNvGrpSpPr/>
          <p:nvPr/>
        </p:nvGrpSpPr>
        <p:grpSpPr>
          <a:xfrm>
            <a:off x="9852696" y="3442138"/>
            <a:ext cx="1492873" cy="686656"/>
            <a:chOff x="7218904" y="6068391"/>
            <a:chExt cx="1492873" cy="686656"/>
          </a:xfrm>
        </p:grpSpPr>
        <p:grpSp>
          <p:nvGrpSpPr>
            <p:cNvPr id="65" name="Group 872"/>
            <p:cNvGrpSpPr>
              <a:grpSpLocks noChangeAspect="1"/>
            </p:cNvGrpSpPr>
            <p:nvPr/>
          </p:nvGrpSpPr>
          <p:grpSpPr bwMode="auto">
            <a:xfrm>
              <a:off x="8054800" y="6338804"/>
              <a:ext cx="651502" cy="416243"/>
              <a:chOff x="331" y="406"/>
              <a:chExt cx="288" cy="144"/>
            </a:xfrm>
          </p:grpSpPr>
          <p:sp>
            <p:nvSpPr>
              <p:cNvPr id="8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8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6" name="Group 872"/>
            <p:cNvGrpSpPr>
              <a:grpSpLocks noChangeAspect="1"/>
            </p:cNvGrpSpPr>
            <p:nvPr/>
          </p:nvGrpSpPr>
          <p:grpSpPr bwMode="auto">
            <a:xfrm>
              <a:off x="7218904" y="6335124"/>
              <a:ext cx="651502" cy="416243"/>
              <a:chOff x="331" y="406"/>
              <a:chExt cx="288" cy="144"/>
            </a:xfrm>
          </p:grpSpPr>
          <p:sp>
            <p:nvSpPr>
              <p:cNvPr id="7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7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0"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7" name="Group 872"/>
            <p:cNvGrpSpPr>
              <a:grpSpLocks noChangeAspect="1"/>
            </p:cNvGrpSpPr>
            <p:nvPr/>
          </p:nvGrpSpPr>
          <p:grpSpPr bwMode="auto">
            <a:xfrm>
              <a:off x="8060275" y="6069116"/>
              <a:ext cx="651502" cy="416243"/>
              <a:chOff x="331" y="406"/>
              <a:chExt cx="288" cy="144"/>
            </a:xfrm>
          </p:grpSpPr>
          <p:sp>
            <p:nvSpPr>
              <p:cNvPr id="7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7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8" name="Group 872"/>
            <p:cNvGrpSpPr>
              <a:grpSpLocks noChangeAspect="1"/>
            </p:cNvGrpSpPr>
            <p:nvPr/>
          </p:nvGrpSpPr>
          <p:grpSpPr bwMode="auto">
            <a:xfrm>
              <a:off x="7221943" y="6068391"/>
              <a:ext cx="651502" cy="416243"/>
              <a:chOff x="331" y="406"/>
              <a:chExt cx="288" cy="144"/>
            </a:xfrm>
          </p:grpSpPr>
          <p:sp>
            <p:nvSpPr>
              <p:cNvPr id="6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7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mc:AlternateContent xmlns:mc="http://schemas.openxmlformats.org/markup-compatibility/2006" xmlns:a14="http://schemas.microsoft.com/office/drawing/2010/main">
        <mc:Choice Requires="a14">
          <p:sp>
            <p:nvSpPr>
              <p:cNvPr id="85" name="Rectangle 84"/>
              <p:cNvSpPr/>
              <p:nvPr/>
            </p:nvSpPr>
            <p:spPr>
              <a:xfrm>
                <a:off x="11475973" y="2539301"/>
                <a:ext cx="487185" cy="369332"/>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sSub>
                        <m:sSubPr>
                          <m:ctrlPr>
                            <a:rPr lang="de-DE" sz="2000" i="1" dirty="0">
                              <a:solidFill>
                                <a:srgbClr val="FFC000"/>
                              </a:solidFill>
                              <a:latin typeface="Cambria Math" panose="02040503050406030204" pitchFamily="18" charset="0"/>
                            </a:rPr>
                          </m:ctrlPr>
                        </m:sSubPr>
                        <m:e>
                          <m:r>
                            <a:rPr lang="en-US" sz="2000" i="1" dirty="0">
                              <a:solidFill>
                                <a:srgbClr val="FFC000"/>
                              </a:solidFill>
                              <a:latin typeface="Cambria Math" panose="02040503050406030204" pitchFamily="18" charset="0"/>
                            </a:rPr>
                            <m:t>𝑠</m:t>
                          </m:r>
                        </m:e>
                        <m:sub>
                          <m:r>
                            <a:rPr lang="de-DE" sz="2000" i="1" dirty="0">
                              <a:solidFill>
                                <a:srgbClr val="FFC000"/>
                              </a:solidFill>
                              <a:latin typeface="Cambria Math" panose="02040503050406030204" pitchFamily="18" charset="0"/>
                            </a:rPr>
                            <m:t>0</m:t>
                          </m:r>
                        </m:sub>
                      </m:sSub>
                    </m:oMath>
                  </m:oMathPara>
                </a14:m>
                <a:endParaRPr lang="en-US" sz="2000" dirty="0">
                  <a:solidFill>
                    <a:srgbClr val="FFC000"/>
                  </a:solidFill>
                  <a:latin typeface="Times New Roman"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11475973" y="2539301"/>
                <a:ext cx="487185" cy="369332"/>
              </a:xfrm>
              <a:prstGeom prst="rect">
                <a:avLst/>
              </a:prstGeom>
              <a:blipFill>
                <a:blip r:embed="rId8"/>
                <a:stretch>
                  <a:fillRect b="-344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1465655" y="3600465"/>
                <a:ext cx="394210" cy="362920"/>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r>
                        <a:rPr lang="en-US" sz="2000" i="1" dirty="0">
                          <a:solidFill>
                            <a:srgbClr val="FFC000"/>
                          </a:solidFill>
                          <a:latin typeface="Cambria Math" panose="02040503050406030204" pitchFamily="18" charset="0"/>
                        </a:rPr>
                        <m:t>𝑔</m:t>
                      </m:r>
                    </m:oMath>
                  </m:oMathPara>
                </a14:m>
                <a:endParaRPr lang="en-US" sz="2000" baseline="-25000" dirty="0">
                  <a:solidFill>
                    <a:srgbClr val="FFC000"/>
                  </a:solidFill>
                  <a:latin typeface="Helvetica" pitchFamily="2" charset="0"/>
                </a:endParaRPr>
              </a:p>
            </p:txBody>
          </p:sp>
        </mc:Choice>
        <mc:Fallback xmlns="">
          <p:sp>
            <p:nvSpPr>
              <p:cNvPr id="92" name="Rectangle 91"/>
              <p:cNvSpPr>
                <a:spLocks noRot="1" noChangeAspect="1" noMove="1" noResize="1" noEditPoints="1" noAdjustHandles="1" noChangeArrowheads="1" noChangeShapeType="1" noTextEdit="1"/>
              </p:cNvSpPr>
              <p:nvPr/>
            </p:nvSpPr>
            <p:spPr>
              <a:xfrm>
                <a:off x="11465655" y="3600465"/>
                <a:ext cx="394210" cy="362920"/>
              </a:xfrm>
              <a:prstGeom prst="rect">
                <a:avLst/>
              </a:prstGeom>
              <a:blipFill>
                <a:blip r:embed="rId9"/>
                <a:stretch>
                  <a:fillRect b="-13793"/>
                </a:stretch>
              </a:blipFill>
            </p:spPr>
            <p:txBody>
              <a:bodyPr/>
              <a:lstStyle/>
              <a:p>
                <a:r>
                  <a:rPr lang="en-DE">
                    <a:noFill/>
                  </a:rPr>
                  <a:t> </a:t>
                </a:r>
              </a:p>
            </p:txBody>
          </p:sp>
        </mc:Fallback>
      </mc:AlternateContent>
      <p:grpSp>
        <p:nvGrpSpPr>
          <p:cNvPr id="10265" name="Group 10264"/>
          <p:cNvGrpSpPr/>
          <p:nvPr/>
        </p:nvGrpSpPr>
        <p:grpSpPr>
          <a:xfrm>
            <a:off x="6750268" y="4581128"/>
            <a:ext cx="5212890" cy="1152995"/>
            <a:chOff x="1858194" y="5406979"/>
            <a:chExt cx="5212890" cy="1152995"/>
          </a:xfrm>
        </p:grpSpPr>
        <mc:AlternateContent xmlns:mc="http://schemas.openxmlformats.org/markup-compatibility/2006" xmlns:a14="http://schemas.microsoft.com/office/drawing/2010/main">
          <mc:Choice Requires="a14">
            <p:sp>
              <p:nvSpPr>
                <p:cNvPr id="109" name="Text Box 50"/>
                <p:cNvSpPr txBox="1">
                  <a:spLocks noChangeArrowheads="1"/>
                </p:cNvSpPr>
                <p:nvPr/>
              </p:nvSpPr>
              <p:spPr bwMode="auto">
                <a:xfrm>
                  <a:off x="3569889" y="5406979"/>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109" name="Text Box 50"/>
                <p:cNvSpPr txBox="1">
                  <a:spLocks noRot="1" noChangeAspect="1" noMove="1" noResize="1" noEditPoints="1" noAdjustHandles="1" noChangeArrowheads="1" noChangeShapeType="1" noTextEdit="1"/>
                </p:cNvSpPr>
                <p:nvPr/>
              </p:nvSpPr>
              <p:spPr bwMode="auto">
                <a:xfrm>
                  <a:off x="3569889" y="5406979"/>
                  <a:ext cx="1714828" cy="369332"/>
                </a:xfrm>
                <a:prstGeom prst="rect">
                  <a:avLst/>
                </a:prstGeom>
                <a:blipFill>
                  <a:blip r:embed="rId10"/>
                  <a:stretch>
                    <a:fillRect l="-5882" t="-6667" r="-2206"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110" name="AutoShape 53"/>
            <p:cNvCxnSpPr>
              <a:cxnSpLocks noChangeShapeType="1"/>
              <a:stCxn id="111" idx="3"/>
              <a:endCxn id="109" idx="1"/>
            </p:cNvCxnSpPr>
            <p:nvPr/>
          </p:nvCxnSpPr>
          <p:spPr bwMode="auto">
            <a:xfrm flipV="1">
              <a:off x="2694618" y="5591645"/>
              <a:ext cx="875271" cy="39549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1" name="Text Box 15"/>
                <p:cNvSpPr txBox="1">
                  <a:spLocks noChangeArrowheads="1"/>
                </p:cNvSpPr>
                <p:nvPr/>
              </p:nvSpPr>
              <p:spPr bwMode="auto">
                <a:xfrm>
                  <a:off x="1881199" y="5804258"/>
                  <a:ext cx="81341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1" name="Text Box 15"/>
                <p:cNvSpPr txBox="1">
                  <a:spLocks noRot="1" noChangeAspect="1" noMove="1" noResize="1" noEditPoints="1" noAdjustHandles="1" noChangeArrowheads="1" noChangeShapeType="1" noTextEdit="1"/>
                </p:cNvSpPr>
                <p:nvPr/>
              </p:nvSpPr>
              <p:spPr bwMode="auto">
                <a:xfrm>
                  <a:off x="1881199" y="5804258"/>
                  <a:ext cx="81341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 Box 18"/>
                <p:cNvSpPr txBox="1">
                  <a:spLocks noChangeArrowheads="1"/>
                </p:cNvSpPr>
                <p:nvPr/>
              </p:nvSpPr>
              <p:spPr bwMode="auto">
                <a:xfrm>
                  <a:off x="4054990" y="5805001"/>
                  <a:ext cx="828000"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2" name="Text Box 18"/>
                <p:cNvSpPr txBox="1">
                  <a:spLocks noRot="1" noChangeAspect="1" noMove="1" noResize="1" noEditPoints="1" noAdjustHandles="1" noChangeArrowheads="1" noChangeShapeType="1" noTextEdit="1"/>
                </p:cNvSpPr>
                <p:nvPr/>
              </p:nvSpPr>
              <p:spPr bwMode="auto">
                <a:xfrm>
                  <a:off x="4054990" y="5805001"/>
                  <a:ext cx="828000" cy="365760"/>
                </a:xfrm>
                <a:prstGeom prst="rect">
                  <a:avLst/>
                </a:prstGeom>
                <a:blipFill>
                  <a:blip r:embed="rId12"/>
                  <a:stretch>
                    <a:fillRect b="-3226"/>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1858194" y="6190642"/>
                  <a:ext cx="1744965" cy="369332"/>
                </a:xfrm>
                <a:prstGeom prst="rect">
                  <a:avLst/>
                </a:prstGeom>
              </p:spPr>
              <p:txBody>
                <a:bodyPr wrap="none">
                  <a:spAutoFit/>
                </a:bodyPr>
                <a:lstStyle/>
                <a:p>
                  <a:r>
                    <a:rPr lang="en-US" dirty="0">
                      <a:latin typeface="Helvetica" pitchFamily="2" charset="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Helvetica" pitchFamily="2" charset="0"/>
                    <a:ea typeface="Calibri"/>
                    <a:cs typeface="Calibri"/>
                  </a:endParaRPr>
                </a:p>
              </p:txBody>
            </p:sp>
          </mc:Choice>
          <mc:Fallback xmlns="">
            <p:sp>
              <p:nvSpPr>
                <p:cNvPr id="113" name="Rectangle 112"/>
                <p:cNvSpPr>
                  <a:spLocks noRot="1" noChangeAspect="1" noMove="1" noResize="1" noEditPoints="1" noAdjustHandles="1" noChangeArrowheads="1" noChangeShapeType="1" noTextEdit="1"/>
                </p:cNvSpPr>
                <p:nvPr/>
              </p:nvSpPr>
              <p:spPr>
                <a:xfrm>
                  <a:off x="1858194" y="6190642"/>
                  <a:ext cx="1744965" cy="369332"/>
                </a:xfrm>
                <a:prstGeom prst="rect">
                  <a:avLst/>
                </a:prstGeom>
                <a:blipFill>
                  <a:blip r:embed="rId13"/>
                  <a:stretch>
                    <a:fillRect l="-2878" t="-6667" b="-26667"/>
                  </a:stretch>
                </a:blipFill>
              </p:spPr>
              <p:txBody>
                <a:bodyPr/>
                <a:lstStyle/>
                <a:p>
                  <a:r>
                    <a:rPr lang="en-DE">
                      <a:noFill/>
                    </a:rPr>
                    <a:t> </a:t>
                  </a:r>
                </a:p>
              </p:txBody>
            </p:sp>
          </mc:Fallback>
        </mc:AlternateContent>
        <p:cxnSp>
          <p:nvCxnSpPr>
            <p:cNvPr id="114" name="AutoShape 48"/>
            <p:cNvCxnSpPr>
              <a:cxnSpLocks noChangeShapeType="1"/>
              <a:stCxn id="111" idx="3"/>
              <a:endCxn id="112" idx="1"/>
            </p:cNvCxnSpPr>
            <p:nvPr/>
          </p:nvCxnSpPr>
          <p:spPr bwMode="auto">
            <a:xfrm>
              <a:off x="2694618" y="5987138"/>
              <a:ext cx="1360372" cy="743"/>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6" name="Text Box 18"/>
                <p:cNvSpPr txBox="1">
                  <a:spLocks noChangeArrowheads="1"/>
                </p:cNvSpPr>
                <p:nvPr/>
              </p:nvSpPr>
              <p:spPr bwMode="auto">
                <a:xfrm>
                  <a:off x="5789416" y="5801442"/>
                  <a:ext cx="80087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𝑏𝑎𝑧</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116" name="Text Box 18"/>
                <p:cNvSpPr txBox="1">
                  <a:spLocks noRot="1" noChangeAspect="1" noMove="1" noResize="1" noEditPoints="1" noAdjustHandles="1" noChangeArrowheads="1" noChangeShapeType="1" noTextEdit="1"/>
                </p:cNvSpPr>
                <p:nvPr/>
              </p:nvSpPr>
              <p:spPr bwMode="auto">
                <a:xfrm>
                  <a:off x="5789416" y="5801442"/>
                  <a:ext cx="800874" cy="365760"/>
                </a:xfrm>
                <a:prstGeom prst="rect">
                  <a:avLst/>
                </a:prstGeom>
                <a:blipFill>
                  <a:blip r:embed="rId14"/>
                  <a:stretch>
                    <a:fillRect/>
                  </a:stretch>
                </a:blipFill>
                <a:ln w="12700">
                  <a:solidFill>
                    <a:schemeClr val="tx1"/>
                  </a:solidFill>
                  <a:miter lim="800000"/>
                  <a:headEnd/>
                  <a:tailEnd/>
                </a:ln>
              </p:spPr>
              <p:txBody>
                <a:bodyPr/>
                <a:lstStyle/>
                <a:p>
                  <a:r>
                    <a:rPr lang="en-GB">
                      <a:noFill/>
                    </a:rPr>
                    <a:t> </a:t>
                  </a:r>
                </a:p>
              </p:txBody>
            </p:sp>
          </mc:Fallback>
        </mc:AlternateContent>
        <p:cxnSp>
          <p:nvCxnSpPr>
            <p:cNvPr id="117" name="AutoShape 48"/>
            <p:cNvCxnSpPr>
              <a:cxnSpLocks noChangeShapeType="1"/>
              <a:stCxn id="112" idx="3"/>
              <a:endCxn id="116" idx="1"/>
            </p:cNvCxnSpPr>
            <p:nvPr/>
          </p:nvCxnSpPr>
          <p:spPr bwMode="auto">
            <a:xfrm flipV="1">
              <a:off x="4882990" y="5984322"/>
              <a:ext cx="906426" cy="3559"/>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25" name="Rectangle 124"/>
                <p:cNvSpPr/>
                <p:nvPr/>
              </p:nvSpPr>
              <p:spPr>
                <a:xfrm>
                  <a:off x="4955843" y="6172436"/>
                  <a:ext cx="8001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𝑧</m:t>
                        </m:r>
                        <m:r>
                          <a:rPr lang="en-US" i="1" dirty="0">
                            <a:latin typeface="Cambria Math" panose="02040503050406030204" pitchFamily="18" charset="0"/>
                            <a:ea typeface="Calibri"/>
                            <a:cs typeface="Calibri"/>
                          </a:rPr>
                          <m:t>≠</m:t>
                        </m:r>
                        <m:r>
                          <a:rPr lang="de-DE" i="1" dirty="0">
                            <a:latin typeface="Cambria Math" panose="02040503050406030204" pitchFamily="18" charset="0"/>
                            <a:ea typeface="Calibri"/>
                            <a:cs typeface="Calibri"/>
                          </a:rPr>
                          <m:t>𝑦</m:t>
                        </m:r>
                      </m:oMath>
                    </m:oMathPara>
                  </a14:m>
                  <a:endParaRPr lang="en-US" dirty="0">
                    <a:latin typeface="Helvetica" pitchFamily="2" charset="0"/>
                    <a:ea typeface="Calibri"/>
                    <a:cs typeface="Calibri"/>
                  </a:endParaRPr>
                </a:p>
              </p:txBody>
            </p:sp>
          </mc:Choice>
          <mc:Fallback xmlns="">
            <p:sp>
              <p:nvSpPr>
                <p:cNvPr id="125" name="Rectangle 124"/>
                <p:cNvSpPr>
                  <a:spLocks noRot="1" noChangeAspect="1" noMove="1" noResize="1" noEditPoints="1" noAdjustHandles="1" noChangeArrowheads="1" noChangeShapeType="1" noTextEdit="1"/>
                </p:cNvSpPr>
                <p:nvPr/>
              </p:nvSpPr>
              <p:spPr>
                <a:xfrm>
                  <a:off x="4955843" y="6172436"/>
                  <a:ext cx="800155" cy="369332"/>
                </a:xfrm>
                <a:prstGeom prst="rect">
                  <a:avLst/>
                </a:prstGeom>
                <a:blipFill>
                  <a:blip r:embed="rId15"/>
                  <a:stretch>
                    <a:fillRect b="-64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3" name="Text Box 50"/>
                <p:cNvSpPr txBox="1">
                  <a:spLocks noChangeArrowheads="1"/>
                </p:cNvSpPr>
                <p:nvPr/>
              </p:nvSpPr>
              <p:spPr bwMode="auto">
                <a:xfrm>
                  <a:off x="5373888" y="5410468"/>
                  <a:ext cx="1697196"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𝑧</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2</m:t>
                      </m:r>
                    </m:oMath>
                  </a14:m>
                  <a:endParaRPr lang="en-US" sz="1800" dirty="0">
                    <a:latin typeface="+mn-lt"/>
                    <a:ea typeface="Calibri"/>
                    <a:cs typeface="Calibri"/>
                  </a:endParaRPr>
                </a:p>
              </p:txBody>
            </p:sp>
          </mc:Choice>
          <mc:Fallback xmlns="">
            <p:sp>
              <p:nvSpPr>
                <p:cNvPr id="153" name="Text Box 50"/>
                <p:cNvSpPr txBox="1">
                  <a:spLocks noRot="1" noChangeAspect="1" noMove="1" noResize="1" noEditPoints="1" noAdjustHandles="1" noChangeArrowheads="1" noChangeShapeType="1" noTextEdit="1"/>
                </p:cNvSpPr>
                <p:nvPr/>
              </p:nvSpPr>
              <p:spPr bwMode="auto">
                <a:xfrm>
                  <a:off x="5373888" y="5410468"/>
                  <a:ext cx="1697196" cy="369332"/>
                </a:xfrm>
                <a:prstGeom prst="rect">
                  <a:avLst/>
                </a:prstGeom>
                <a:blipFill>
                  <a:blip r:embed="rId16"/>
                  <a:stretch>
                    <a:fillRect l="-5970" t="-3226" r="-2985" b="-2258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grpSp>
      <p:sp>
        <p:nvSpPr>
          <p:cNvPr id="5" name="Date Placeholder 4">
            <a:extLst>
              <a:ext uri="{FF2B5EF4-FFF2-40B4-BE49-F238E27FC236}">
                <a16:creationId xmlns:a16="http://schemas.microsoft.com/office/drawing/2014/main" id="{0737079A-B2F8-7D29-4EB1-7F7A0C2F4038}"/>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D8573F5D-F8FF-3DA5-B0AD-6897EF44F5E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9F637340-F576-7CDB-D2E5-85AD8308B389}"/>
              </a:ext>
            </a:extLst>
          </p:cNvPr>
          <p:cNvSpPr>
            <a:spLocks noGrp="1"/>
          </p:cNvSpPr>
          <p:nvPr>
            <p:ph type="sldNum" sz="quarter" idx="11"/>
          </p:nvPr>
        </p:nvSpPr>
        <p:spPr/>
        <p:txBody>
          <a:bodyPr/>
          <a:lstStyle/>
          <a:p>
            <a:fld id="{EB1502E6-D9AE-3544-B6D5-378AAA0B915F}" type="slidenum">
              <a:rPr lang="de-DE" altLang="de-DE" smtClean="0"/>
              <a:pPr/>
              <a:t>142</a:t>
            </a:fld>
            <a:endParaRPr lang="de-DE" altLang="de-DE" dirty="0"/>
          </a:p>
        </p:txBody>
      </p:sp>
    </p:spTree>
    <p:extLst>
      <p:ext uri="{BB962C8B-B14F-4D97-AF65-F5344CB8AC3E}">
        <p14:creationId xmlns:p14="http://schemas.microsoft.com/office/powerpoint/2010/main" val="523691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1"/>
          <p:cNvSpPr>
            <a:spLocks noGrp="1" noChangeArrowheads="1"/>
          </p:cNvSpPr>
          <p:nvPr>
            <p:ph type="title"/>
          </p:nvPr>
        </p:nvSpPr>
        <p:spPr/>
        <p:txBody>
          <a:bodyPr/>
          <a:lstStyle/>
          <a:p>
            <a:pPr eaLnBrk="1" hangingPunct="1"/>
            <a:r>
              <a:rPr lang="en-US" dirty="0"/>
              <a:t>Flaws:  1. Open Goals</a:t>
            </a:r>
          </a:p>
        </p:txBody>
      </p:sp>
      <mc:AlternateContent xmlns:mc="http://schemas.openxmlformats.org/markup-compatibility/2006" xmlns:a14="http://schemas.microsoft.com/office/drawing/2010/main">
        <mc:Choice Requires="a14">
          <p:sp>
            <p:nvSpPr>
              <p:cNvPr id="12290" name="Rectangle 32"/>
              <p:cNvSpPr>
                <a:spLocks noGrp="1" noChangeArrowheads="1"/>
              </p:cNvSpPr>
              <p:nvPr>
                <p:ph type="body" sz="quarter" idx="13"/>
              </p:nvPr>
            </p:nvSpPr>
            <p:spPr>
              <a:xfrm>
                <a:off x="623393" y="1332843"/>
                <a:ext cx="7200800" cy="4584266"/>
              </a:xfrm>
            </p:spPr>
            <p:txBody>
              <a:bodyPr>
                <a:normAutofit lnSpcReduction="10000"/>
              </a:bodyPr>
              <a:lstStyle/>
              <a:p>
                <a:pPr eaLnBrk="1" hangingPunct="1"/>
                <a:r>
                  <a:rPr lang="en-US" dirty="0"/>
                  <a:t>A precondition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of an action </a:t>
                </a:r>
                <a14:m>
                  <m:oMath xmlns:m="http://schemas.openxmlformats.org/officeDocument/2006/math">
                    <m:r>
                      <a:rPr lang="en-US" i="1" dirty="0" smtClean="0">
                        <a:latin typeface="Cambria Math" panose="02040503050406030204" pitchFamily="18" charset="0"/>
                      </a:rPr>
                      <m:t>𝑏</m:t>
                    </m:r>
                  </m:oMath>
                </a14:m>
                <a:r>
                  <a:rPr lang="en-US" dirty="0"/>
                  <a:t> is an </a:t>
                </a:r>
                <a:r>
                  <a:rPr lang="en-US" dirty="0">
                    <a:solidFill>
                      <a:schemeClr val="accent1"/>
                    </a:solidFill>
                  </a:rPr>
                  <a:t>open goal</a:t>
                </a:r>
                <a:r>
                  <a:rPr lang="en-US" i="1" dirty="0"/>
                  <a:t> </a:t>
                </a:r>
                <a:r>
                  <a:rPr lang="en-US" dirty="0"/>
                  <a:t>if there is no causal link for </a:t>
                </a:r>
                <a14:m>
                  <m:oMath xmlns:m="http://schemas.openxmlformats.org/officeDocument/2006/math">
                    <m:r>
                      <a:rPr lang="en-US" i="1" dirty="0" smtClean="0">
                        <a:latin typeface="Cambria Math" panose="02040503050406030204" pitchFamily="18" charset="0"/>
                      </a:rPr>
                      <m:t>𝑝</m:t>
                    </m:r>
                  </m:oMath>
                </a14:m>
                <a:endParaRPr lang="en-US" dirty="0"/>
              </a:p>
              <a:p>
                <a:pPr eaLnBrk="1" hangingPunct="1"/>
                <a:r>
                  <a:rPr lang="en-US" dirty="0"/>
                  <a:t>Resolve the flaw by creating a causal link</a:t>
                </a:r>
              </a:p>
              <a:p>
                <a:pPr lvl="1" eaLnBrk="1" hangingPunct="1"/>
                <a:r>
                  <a:rPr lang="en-US" dirty="0"/>
                  <a:t>Find an action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(either already in </a:t>
                </a:r>
                <a14:m>
                  <m:oMath xmlns:m="http://schemas.openxmlformats.org/officeDocument/2006/math">
                    <m:r>
                      <a:rPr lang="en-US" i="1" dirty="0" smtClean="0">
                        <a:latin typeface="Cambria Math" panose="02040503050406030204" pitchFamily="18" charset="0"/>
                      </a:rPr>
                      <m:t>𝜋</m:t>
                    </m:r>
                  </m:oMath>
                </a14:m>
                <a:r>
                  <a:rPr lang="en-US" dirty="0"/>
                  <a:t>, or can add it to </a:t>
                </a:r>
                <a14:m>
                  <m:oMath xmlns:m="http://schemas.openxmlformats.org/officeDocument/2006/math">
                    <m:r>
                      <a:rPr lang="en-US" i="1" dirty="0" smtClean="0">
                        <a:latin typeface="Cambria Math" panose="02040503050406030204" pitchFamily="18" charset="0"/>
                      </a:rPr>
                      <m:t>𝜋</m:t>
                    </m:r>
                  </m:oMath>
                </a14:m>
                <a:r>
                  <a:rPr lang="en-US" dirty="0"/>
                  <a:t>) that can establish </a:t>
                </a:r>
                <a14:m>
                  <m:oMath xmlns:m="http://schemas.openxmlformats.org/officeDocument/2006/math">
                    <m:r>
                      <a:rPr lang="en-US" i="1" dirty="0" smtClean="0">
                        <a:latin typeface="Cambria Math" panose="02040503050406030204" pitchFamily="18" charset="0"/>
                      </a:rPr>
                      <m:t>𝑝</m:t>
                    </m:r>
                  </m:oMath>
                </a14:m>
                <a:endParaRPr lang="en-US" dirty="0"/>
              </a:p>
              <a:p>
                <a:pPr marL="755650" lvl="1"/>
                <a:r>
                  <a:rPr lang="en-US" dirty="0"/>
                  <a:t>Can precede </a:t>
                </a:r>
                <a14:m>
                  <m:oMath xmlns:m="http://schemas.openxmlformats.org/officeDocument/2006/math">
                    <m:r>
                      <a:rPr lang="en-US" i="1" dirty="0" smtClean="0">
                        <a:latin typeface="Cambria Math" panose="02040503050406030204" pitchFamily="18" charset="0"/>
                      </a:rPr>
                      <m:t>𝑏</m:t>
                    </m:r>
                  </m:oMath>
                </a14:m>
                <a:r>
                  <a:rPr lang="en-US" dirty="0"/>
                  <a:t> </a:t>
                </a:r>
              </a:p>
              <a:p>
                <a:pPr marL="755650" lvl="1"/>
                <a:r>
                  <a:rPr lang="en-US" dirty="0"/>
                  <a:t>Can have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as an effect</a:t>
                </a:r>
              </a:p>
              <a:p>
                <a:pPr lvl="1" eaLnBrk="1" hangingPunct="1"/>
                <a:r>
                  <a:rPr lang="en-US" dirty="0"/>
                  <a:t>Do substitutions on variables to make </a:t>
                </a:r>
                <a14:m>
                  <m:oMath xmlns:m="http://schemas.openxmlformats.org/officeDocument/2006/math">
                    <m:r>
                      <a:rPr lang="en-US" i="1" dirty="0" smtClean="0">
                        <a:latin typeface="Cambria Math" panose="02040503050406030204" pitchFamily="18" charset="0"/>
                      </a:rPr>
                      <m:t>𝑎</m:t>
                    </m:r>
                  </m:oMath>
                </a14:m>
                <a:r>
                  <a:rPr lang="en-US" dirty="0"/>
                  <a:t> assert </a:t>
                </a:r>
                <a14:m>
                  <m:oMath xmlns:m="http://schemas.openxmlformats.org/officeDocument/2006/math">
                    <m:r>
                      <a:rPr lang="en-US" i="1" dirty="0" smtClean="0">
                        <a:latin typeface="Cambria Math" panose="02040503050406030204" pitchFamily="18" charset="0"/>
                      </a:rPr>
                      <m:t>𝑝</m:t>
                    </m:r>
                  </m:oMath>
                </a14:m>
                <a:endParaRPr lang="en-US" i="1" dirty="0"/>
              </a:p>
              <a:p>
                <a:pPr lvl="2" eaLnBrk="1" hangingPunct="1"/>
                <a:r>
                  <a:rPr lang="en-US" dirty="0"/>
                  <a:t>E.g., replace </a:t>
                </a:r>
                <a14:m>
                  <m:oMath xmlns:m="http://schemas.openxmlformats.org/officeDocument/2006/math">
                    <m:r>
                      <a:rPr lang="en-US" i="1" dirty="0" smtClean="0">
                        <a:latin typeface="Cambria Math" panose="02040503050406030204" pitchFamily="18" charset="0"/>
                      </a:rPr>
                      <m:t>𝑥</m:t>
                    </m:r>
                  </m:oMath>
                </a14:m>
                <a:r>
                  <a:rPr lang="en-US" dirty="0"/>
                  <a:t> with </a:t>
                </a:r>
                <a14:m>
                  <m:oMath xmlns:m="http://schemas.openxmlformats.org/officeDocument/2006/math">
                    <m:r>
                      <a:rPr lang="en-US" i="1" dirty="0" smtClean="0">
                        <a:latin typeface="Cambria Math" panose="02040503050406030204" pitchFamily="18" charset="0"/>
                      </a:rPr>
                      <m:t>𝑦</m:t>
                    </m:r>
                  </m:oMath>
                </a14:m>
                <a:endParaRPr lang="en-US" dirty="0"/>
              </a:p>
              <a:p>
                <a:pPr lvl="1" eaLnBrk="1" hangingPunct="1"/>
                <a:r>
                  <a:rPr lang="en-US" dirty="0"/>
                  <a:t>Add an ordering constraint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oMath>
                </a14:m>
                <a:endParaRPr lang="en-US" dirty="0"/>
              </a:p>
              <a:p>
                <a:pPr lvl="1" eaLnBrk="1" hangingPunct="1"/>
                <a:r>
                  <a:rPr lang="en-US" dirty="0"/>
                  <a:t>Create a causal link from </a:t>
                </a:r>
                <a14:m>
                  <m:oMath xmlns:m="http://schemas.openxmlformats.org/officeDocument/2006/math">
                    <m:r>
                      <a:rPr lang="en-US" i="1" dirty="0" smtClean="0">
                        <a:latin typeface="Cambria Math" panose="02040503050406030204" pitchFamily="18" charset="0"/>
                      </a:rPr>
                      <m:t>𝑎</m:t>
                    </m:r>
                  </m:oMath>
                </a14:m>
                <a:r>
                  <a:rPr lang="en-US" dirty="0"/>
                  <a:t> to </a:t>
                </a:r>
                <a14:m>
                  <m:oMath xmlns:m="http://schemas.openxmlformats.org/officeDocument/2006/math">
                    <m:r>
                      <a:rPr lang="en-US" i="1" dirty="0" smtClean="0">
                        <a:latin typeface="Cambria Math" panose="02040503050406030204" pitchFamily="18" charset="0"/>
                      </a:rPr>
                      <m:t>𝑝</m:t>
                    </m:r>
                  </m:oMath>
                </a14:m>
                <a:endParaRPr lang="en-US" dirty="0"/>
              </a:p>
            </p:txBody>
          </p:sp>
        </mc:Choice>
        <mc:Fallback xmlns="">
          <p:sp>
            <p:nvSpPr>
              <p:cNvPr id="12290" name="Rectangle 32"/>
              <p:cNvSpPr>
                <a:spLocks noGrp="1" noRot="1" noChangeAspect="1" noMove="1" noResize="1" noEditPoints="1" noAdjustHandles="1" noChangeArrowheads="1" noChangeShapeType="1" noTextEdit="1"/>
              </p:cNvSpPr>
              <p:nvPr>
                <p:ph type="body" sz="quarter" idx="13"/>
              </p:nvPr>
            </p:nvSpPr>
            <p:spPr>
              <a:xfrm>
                <a:off x="623393" y="1332843"/>
                <a:ext cx="7200800" cy="4584266"/>
              </a:xfrm>
              <a:blipFill>
                <a:blip r:embed="rId3"/>
                <a:stretch>
                  <a:fillRect l="-2113" t="-2210" r="-22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1" name="Text Box 45"/>
              <p:cNvSpPr txBox="1">
                <a:spLocks noChangeArrowheads="1"/>
              </p:cNvSpPr>
              <p:nvPr/>
            </p:nvSpPr>
            <p:spPr bwMode="auto">
              <a:xfrm>
                <a:off x="10137350" y="2153819"/>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1" name="Text Box 45"/>
              <p:cNvSpPr txBox="1">
                <a:spLocks noRot="1" noChangeAspect="1" noMove="1" noResize="1" noEditPoints="1" noAdjustHandles="1" noChangeArrowheads="1" noChangeShapeType="1" noTextEdit="1"/>
              </p:cNvSpPr>
              <p:nvPr/>
            </p:nvSpPr>
            <p:spPr bwMode="auto">
              <a:xfrm>
                <a:off x="10137350" y="2153819"/>
                <a:ext cx="1701813" cy="369332"/>
              </a:xfrm>
              <a:prstGeom prst="rect">
                <a:avLst/>
              </a:prstGeom>
              <a:blipFill>
                <a:blip r:embed="rId4"/>
                <a:stretch>
                  <a:fillRect l="-5926" t="-6667" r="-2963"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2" name="Text Box 50"/>
              <p:cNvSpPr txBox="1">
                <a:spLocks noChangeArrowheads="1"/>
              </p:cNvSpPr>
              <p:nvPr/>
            </p:nvSpPr>
            <p:spPr bwMode="auto">
              <a:xfrm>
                <a:off x="10129862" y="4341314"/>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2" name="Text Box 50"/>
              <p:cNvSpPr txBox="1">
                <a:spLocks noRot="1" noChangeAspect="1" noMove="1" noResize="1" noEditPoints="1" noAdjustHandles="1" noChangeArrowheads="1" noChangeShapeType="1" noTextEdit="1"/>
              </p:cNvSpPr>
              <p:nvPr/>
            </p:nvSpPr>
            <p:spPr bwMode="auto">
              <a:xfrm>
                <a:off x="10129862" y="4341314"/>
                <a:ext cx="1701813" cy="369332"/>
              </a:xfrm>
              <a:prstGeom prst="rect">
                <a:avLst/>
              </a:prstGeom>
              <a:blipFill>
                <a:blip r:embed="rId5"/>
                <a:stretch>
                  <a:fillRect l="-5185" t="-6452" r="-3704" b="-2258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12294" name="AutoShape 53"/>
          <p:cNvCxnSpPr>
            <a:cxnSpLocks noChangeShapeType="1"/>
            <a:stCxn id="12297" idx="3"/>
            <a:endCxn id="12292" idx="1"/>
          </p:cNvCxnSpPr>
          <p:nvPr/>
        </p:nvCxnSpPr>
        <p:spPr bwMode="auto">
          <a:xfrm flipV="1">
            <a:off x="8918637" y="4525980"/>
            <a:ext cx="1211225"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2296" name="Text Box 18"/>
              <p:cNvSpPr txBox="1">
                <a:spLocks noChangeArrowheads="1"/>
              </p:cNvSpPr>
              <p:nvPr/>
            </p:nvSpPr>
            <p:spPr bwMode="auto">
              <a:xfrm>
                <a:off x="10482678" y="2557804"/>
                <a:ext cx="842164" cy="369332"/>
              </a:xfrm>
              <a:prstGeom prst="rect">
                <a:avLst/>
              </a:prstGeom>
              <a:solidFill>
                <a:schemeClr val="accent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6" name="Text Box 18"/>
              <p:cNvSpPr txBox="1">
                <a:spLocks noRot="1" noChangeAspect="1" noMove="1" noResize="1" noEditPoints="1" noAdjustHandles="1" noChangeArrowheads="1" noChangeShapeType="1" noTextEdit="1"/>
              </p:cNvSpPr>
              <p:nvPr/>
            </p:nvSpPr>
            <p:spPr bwMode="auto">
              <a:xfrm>
                <a:off x="10482678" y="2557804"/>
                <a:ext cx="842164" cy="369332"/>
              </a:xfrm>
              <a:prstGeom prst="rect">
                <a:avLst/>
              </a:prstGeom>
              <a:blipFill>
                <a:blip r:embed="rId6"/>
                <a:stretch>
                  <a:fillRect b="-6667"/>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7" name="Text Box 15"/>
              <p:cNvSpPr txBox="1">
                <a:spLocks noChangeArrowheads="1"/>
              </p:cNvSpPr>
              <p:nvPr/>
            </p:nvSpPr>
            <p:spPr bwMode="auto">
              <a:xfrm>
                <a:off x="8082264" y="4752684"/>
                <a:ext cx="836373"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7" name="Text Box 15"/>
              <p:cNvSpPr txBox="1">
                <a:spLocks noRot="1" noChangeAspect="1" noMove="1" noResize="1" noEditPoints="1" noAdjustHandles="1" noChangeArrowheads="1" noChangeShapeType="1" noTextEdit="1"/>
              </p:cNvSpPr>
              <p:nvPr/>
            </p:nvSpPr>
            <p:spPr bwMode="auto">
              <a:xfrm>
                <a:off x="8082264" y="4752684"/>
                <a:ext cx="836373" cy="365760"/>
              </a:xfrm>
              <a:prstGeom prst="rect">
                <a:avLst/>
              </a:prstGeom>
              <a:blipFill>
                <a:blip r:embed="rId7"/>
                <a:stretch>
                  <a:fillRect l="-1493"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8" name="Text Box 18"/>
              <p:cNvSpPr txBox="1">
                <a:spLocks noChangeArrowheads="1"/>
              </p:cNvSpPr>
              <p:nvPr/>
            </p:nvSpPr>
            <p:spPr bwMode="auto">
              <a:xfrm>
                <a:off x="10547257" y="4753427"/>
                <a:ext cx="82615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𝑦</m:t>
                      </m:r>
                      <m:r>
                        <a:rPr lang="en-US" sz="1800" i="1" dirty="0">
                          <a:solidFill>
                            <a:schemeClr val="bg1"/>
                          </a:solidFill>
                          <a:latin typeface="Cambria Math" panose="02040503050406030204" pitchFamily="18" charset="0"/>
                          <a:ea typeface="Calibri"/>
                          <a:cs typeface="Calibri"/>
                        </a:rPr>
                        <m:t>)</m:t>
                      </m:r>
                    </m:oMath>
                  </m:oMathPara>
                </a14:m>
                <a:endParaRPr lang="en-US" sz="1800" dirty="0">
                  <a:solidFill>
                    <a:schemeClr val="bg1"/>
                  </a:solidFill>
                  <a:latin typeface="Times New Roman" charset="0"/>
                  <a:ea typeface="Calibri"/>
                  <a:cs typeface="Calibri"/>
                </a:endParaRPr>
              </a:p>
            </p:txBody>
          </p:sp>
        </mc:Choice>
        <mc:Fallback xmlns="">
          <p:sp>
            <p:nvSpPr>
              <p:cNvPr id="12298" name="Text Box 18"/>
              <p:cNvSpPr txBox="1">
                <a:spLocks noRot="1" noChangeAspect="1" noMove="1" noResize="1" noEditPoints="1" noAdjustHandles="1" noChangeArrowheads="1" noChangeShapeType="1" noTextEdit="1"/>
              </p:cNvSpPr>
              <p:nvPr/>
            </p:nvSpPr>
            <p:spPr bwMode="auto">
              <a:xfrm>
                <a:off x="10547257" y="4753427"/>
                <a:ext cx="826154" cy="365760"/>
              </a:xfrm>
              <a:prstGeom prst="rect">
                <a:avLst/>
              </a:prstGeom>
              <a:blipFill>
                <a:blip r:embed="rId8"/>
                <a:stretch>
                  <a:fillRect r="-5882"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021217" y="5536582"/>
                <a:ext cx="2043335" cy="369332"/>
              </a:xfrm>
              <a:prstGeom prst="rect">
                <a:avLst/>
              </a:prstGeom>
            </p:spPr>
            <p:txBody>
              <a:bodyPr wrap="square">
                <a:spAutoFit/>
              </a:bodyPr>
              <a:lstStyle/>
              <a:p>
                <a:r>
                  <a:rPr lang="en-US" dirty="0">
                    <a:latin typeface="Helvetica" pitchFamily="2" charset="0"/>
                    <a:ea typeface="Calibri"/>
                    <a:cs typeface="Calibri"/>
                  </a:rPr>
                  <a:t>replace </a:t>
                </a:r>
                <a14:m>
                  <m:oMath xmlns:m="http://schemas.openxmlformats.org/officeDocument/2006/math">
                    <m:r>
                      <a:rPr lang="en-US" i="1" dirty="0">
                        <a:latin typeface="Cambria Math" panose="02040503050406030204" pitchFamily="18" charset="0"/>
                        <a:ea typeface="Calibri"/>
                        <a:cs typeface="Calibri"/>
                      </a:rPr>
                      <m:t>𝑥</m:t>
                    </m:r>
                  </m:oMath>
                </a14:m>
                <a:r>
                  <a:rPr lang="en-US" dirty="0">
                    <a:latin typeface="Helvetica" pitchFamily="2" charset="0"/>
                    <a:ea typeface="Calibri"/>
                    <a:cs typeface="Calibri"/>
                  </a:rPr>
                  <a:t> with </a:t>
                </a:r>
                <a14:m>
                  <m:oMath xmlns:m="http://schemas.openxmlformats.org/officeDocument/2006/math">
                    <m:r>
                      <a:rPr lang="en-US" i="1" dirty="0">
                        <a:latin typeface="Cambria Math" panose="02040503050406030204" pitchFamily="18" charset="0"/>
                        <a:ea typeface="Calibri"/>
                        <a:cs typeface="Calibri"/>
                      </a:rPr>
                      <m:t>𝑦</m:t>
                    </m:r>
                  </m:oMath>
                </a14:m>
                <a:endParaRPr lang="en-US" i="1" dirty="0">
                  <a:latin typeface="Helvetica" pitchFamily="2" charset="0"/>
                  <a:ea typeface="Calibri"/>
                  <a:cs typeface="Calibri"/>
                </a:endParaRPr>
              </a:p>
            </p:txBody>
          </p:sp>
        </mc:Choice>
        <mc:Fallback xmlns="">
          <p:sp>
            <p:nvSpPr>
              <p:cNvPr id="20" name="Rectangle 19"/>
              <p:cNvSpPr>
                <a:spLocks noRot="1" noChangeAspect="1" noMove="1" noResize="1" noEditPoints="1" noAdjustHandles="1" noChangeArrowheads="1" noChangeShapeType="1" noTextEdit="1"/>
              </p:cNvSpPr>
              <p:nvPr/>
            </p:nvSpPr>
            <p:spPr>
              <a:xfrm>
                <a:off x="9021217" y="5536582"/>
                <a:ext cx="2043335" cy="369332"/>
              </a:xfrm>
              <a:prstGeom prst="rect">
                <a:avLst/>
              </a:prstGeom>
              <a:blipFill>
                <a:blip r:embed="rId9"/>
                <a:stretch>
                  <a:fillRect l="-2469" t="-6452"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059259" y="5139068"/>
                <a:ext cx="1765035" cy="369332"/>
              </a:xfrm>
              <a:prstGeom prst="rect">
                <a:avLst/>
              </a:prstGeom>
            </p:spPr>
            <p:txBody>
              <a:bodyPr wrap="none">
                <a:spAutoFit/>
              </a:bodyPr>
              <a:lstStyle/>
              <a:p>
                <a:r>
                  <a:rPr lang="en-US" dirty="0">
                    <a:latin typeface="Helvetica" pitchFamily="2" charset="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3" name="Rectangle 2"/>
              <p:cNvSpPr>
                <a:spLocks noRot="1" noChangeAspect="1" noMove="1" noResize="1" noEditPoints="1" noAdjustHandles="1" noChangeArrowheads="1" noChangeShapeType="1" noTextEdit="1"/>
              </p:cNvSpPr>
              <p:nvPr/>
            </p:nvSpPr>
            <p:spPr>
              <a:xfrm>
                <a:off x="8059259" y="5139068"/>
                <a:ext cx="1765035" cy="369332"/>
              </a:xfrm>
              <a:prstGeom prst="rect">
                <a:avLst/>
              </a:prstGeom>
              <a:blipFill>
                <a:blip r:embed="rId10"/>
                <a:stretch>
                  <a:fillRect l="-2857" t="-6667" r="-714" b="-26667"/>
                </a:stretch>
              </a:blipFill>
            </p:spPr>
            <p:txBody>
              <a:bodyPr/>
              <a:lstStyle/>
              <a:p>
                <a:r>
                  <a:rPr lang="en-DE">
                    <a:noFill/>
                  </a:rPr>
                  <a:t> </a:t>
                </a:r>
              </a:p>
            </p:txBody>
          </p:sp>
        </mc:Fallback>
      </mc:AlternateContent>
      <p:cxnSp>
        <p:nvCxnSpPr>
          <p:cNvPr id="12" name="AutoShape 48"/>
          <p:cNvCxnSpPr>
            <a:cxnSpLocks noChangeShapeType="1"/>
            <a:stCxn id="12297" idx="3"/>
          </p:cNvCxnSpPr>
          <p:nvPr/>
        </p:nvCxnSpPr>
        <p:spPr bwMode="auto">
          <a:xfrm>
            <a:off x="8918636" y="4935565"/>
            <a:ext cx="1618402" cy="743"/>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8" name="Text Box 15"/>
              <p:cNvSpPr txBox="1">
                <a:spLocks noChangeArrowheads="1"/>
              </p:cNvSpPr>
              <p:nvPr/>
            </p:nvSpPr>
            <p:spPr bwMode="auto">
              <a:xfrm>
                <a:off x="8101967" y="2742470"/>
                <a:ext cx="81584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𝑥</m:t>
                          </m:r>
                        </m:e>
                      </m:d>
                    </m:oMath>
                  </m:oMathPara>
                </a14:m>
                <a:endParaRPr lang="en-US" sz="1800" dirty="0">
                  <a:solidFill>
                    <a:schemeClr val="bg1"/>
                  </a:solidFill>
                  <a:latin typeface="Times New Roman" charset="0"/>
                  <a:ea typeface="Calibri"/>
                  <a:cs typeface="Calibri"/>
                </a:endParaRPr>
              </a:p>
            </p:txBody>
          </p:sp>
        </mc:Choice>
        <mc:Fallback xmlns="">
          <p:sp>
            <p:nvSpPr>
              <p:cNvPr id="18" name="Text Box 15"/>
              <p:cNvSpPr txBox="1">
                <a:spLocks noRot="1" noChangeAspect="1" noMove="1" noResize="1" noEditPoints="1" noAdjustHandles="1" noChangeArrowheads="1" noChangeShapeType="1" noTextEdit="1"/>
              </p:cNvSpPr>
              <p:nvPr/>
            </p:nvSpPr>
            <p:spPr bwMode="auto">
              <a:xfrm>
                <a:off x="8101967" y="2742470"/>
                <a:ext cx="815849" cy="365760"/>
              </a:xfrm>
              <a:prstGeom prst="rect">
                <a:avLst/>
              </a:prstGeom>
              <a:blipFill>
                <a:blip r:embed="rId11"/>
                <a:stretch>
                  <a:fillRect l="-1515"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078962" y="3128854"/>
                <a:ext cx="1748107" cy="369332"/>
              </a:xfrm>
              <a:prstGeom prst="rect">
                <a:avLst/>
              </a:prstGeom>
            </p:spPr>
            <p:txBody>
              <a:bodyPr wrap="none">
                <a:spAutoFit/>
              </a:bodyPr>
              <a:lstStyle/>
              <a:p>
                <a:r>
                  <a:rPr lang="en-US" dirty="0">
                    <a:latin typeface="Helvetica" pitchFamily="2" charset="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𝑥</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22" name="Rectangle 21"/>
              <p:cNvSpPr>
                <a:spLocks noRot="1" noChangeAspect="1" noMove="1" noResize="1" noEditPoints="1" noAdjustHandles="1" noChangeArrowheads="1" noChangeShapeType="1" noTextEdit="1"/>
              </p:cNvSpPr>
              <p:nvPr/>
            </p:nvSpPr>
            <p:spPr>
              <a:xfrm>
                <a:off x="8078962" y="3128854"/>
                <a:ext cx="1748107" cy="369332"/>
              </a:xfrm>
              <a:prstGeom prst="rect">
                <a:avLst/>
              </a:prstGeom>
              <a:blipFill>
                <a:blip r:embed="rId12"/>
                <a:stretch>
                  <a:fillRect l="-2899" t="-6667" b="-26667"/>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EBAB8083-C011-F285-91E2-15098B7C20C0}"/>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C5122D3F-C13B-92BE-1C6E-C73D5061CB5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8A395752-B6C4-0380-DB1A-A74373088815}"/>
              </a:ext>
            </a:extLst>
          </p:cNvPr>
          <p:cNvSpPr>
            <a:spLocks noGrp="1"/>
          </p:cNvSpPr>
          <p:nvPr>
            <p:ph type="sldNum" sz="quarter" idx="11"/>
          </p:nvPr>
        </p:nvSpPr>
        <p:spPr/>
        <p:txBody>
          <a:bodyPr/>
          <a:lstStyle/>
          <a:p>
            <a:fld id="{EB1502E6-D9AE-3544-B6D5-378AAA0B915F}" type="slidenum">
              <a:rPr lang="de-DE" altLang="de-DE" smtClean="0"/>
              <a:pPr/>
              <a:t>143</a:t>
            </a:fld>
            <a:endParaRPr lang="de-DE" altLang="de-DE" dirty="0"/>
          </a:p>
        </p:txBody>
      </p:sp>
    </p:spTree>
    <p:extLst>
      <p:ext uri="{BB962C8B-B14F-4D97-AF65-F5344CB8AC3E}">
        <p14:creationId xmlns:p14="http://schemas.microsoft.com/office/powerpoint/2010/main" val="2377028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normAutofit/>
          </a:bodyPr>
          <a:lstStyle/>
          <a:p>
            <a:pPr eaLnBrk="1" hangingPunct="1"/>
            <a:r>
              <a:rPr lang="en-US" dirty="0"/>
              <a:t>Flaws:  2. Threats</a:t>
            </a:r>
          </a:p>
        </p:txBody>
      </p:sp>
      <mc:AlternateContent xmlns:mc="http://schemas.openxmlformats.org/markup-compatibility/2006" xmlns:a14="http://schemas.microsoft.com/office/drawing/2010/main">
        <mc:Choice Requires="a14">
          <p:sp>
            <p:nvSpPr>
              <p:cNvPr id="14338" name="Rectangle 18"/>
              <p:cNvSpPr>
                <a:spLocks noGrp="1" noChangeArrowheads="1"/>
              </p:cNvSpPr>
              <p:nvPr>
                <p:ph type="body" sz="quarter" idx="13"/>
              </p:nvPr>
            </p:nvSpPr>
            <p:spPr/>
            <p:txBody>
              <a:bodyPr>
                <a:normAutofit lnSpcReduction="10000"/>
              </a:bodyPr>
              <a:lstStyle/>
              <a:p>
                <a:pPr eaLnBrk="1" hangingPunct="1"/>
                <a:r>
                  <a:rPr lang="en-US" dirty="0"/>
                  <a:t>Suppose we have a causal link from action </a:t>
                </a:r>
                <a14:m>
                  <m:oMath xmlns:m="http://schemas.openxmlformats.org/officeDocument/2006/math">
                    <m:r>
                      <a:rPr lang="en-US" i="1" dirty="0" smtClean="0">
                        <a:latin typeface="Cambria Math" panose="02040503050406030204" pitchFamily="18" charset="0"/>
                        <a:cs typeface="Calibri"/>
                      </a:rPr>
                      <m:t>𝑎</m:t>
                    </m:r>
                  </m:oMath>
                </a14:m>
                <a:r>
                  <a:rPr lang="en-US" dirty="0">
                    <a:cs typeface="Calibri"/>
                  </a:rPr>
                  <a:t> </a:t>
                </a:r>
                <a:r>
                  <a:rPr lang="en-US" dirty="0"/>
                  <a:t>to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i="1" dirty="0"/>
              </a:p>
              <a:p>
                <a:pPr eaLnBrk="1" hangingPunct="1"/>
                <a:r>
                  <a:rPr lang="en-US" dirty="0">
                    <a:cs typeface="Calibri"/>
                  </a:rPr>
                  <a:t>Action </a:t>
                </a:r>
                <a14:m>
                  <m:oMath xmlns:m="http://schemas.openxmlformats.org/officeDocument/2006/math">
                    <m:r>
                      <a:rPr lang="en-US" i="1" dirty="0" smtClean="0">
                        <a:latin typeface="Cambria Math" panose="02040503050406030204" pitchFamily="18" charset="0"/>
                        <a:cs typeface="Calibri"/>
                      </a:rPr>
                      <m:t>𝑐</m:t>
                    </m:r>
                  </m:oMath>
                </a14:m>
                <a:r>
                  <a:rPr lang="en-US" dirty="0">
                    <a:cs typeface="Calibri"/>
                  </a:rPr>
                  <a:t> </a:t>
                </a:r>
                <a:r>
                  <a:rPr lang="en-US" dirty="0">
                    <a:solidFill>
                      <a:schemeClr val="accent1"/>
                    </a:solidFill>
                    <a:cs typeface="Calibri"/>
                  </a:rPr>
                  <a:t>threatens</a:t>
                </a:r>
                <a:r>
                  <a:rPr lang="en-US" b="1" dirty="0">
                    <a:cs typeface="Calibri"/>
                  </a:rPr>
                  <a:t> </a:t>
                </a:r>
                <a:r>
                  <a:rPr lang="en-US" dirty="0">
                    <a:cs typeface="Calibri"/>
                  </a:rPr>
                  <a:t>the link if </a:t>
                </a:r>
                <a14:m>
                  <m:oMath xmlns:m="http://schemas.openxmlformats.org/officeDocument/2006/math">
                    <m:r>
                      <a:rPr lang="en-US" i="1" dirty="0" smtClean="0">
                        <a:latin typeface="Cambria Math" panose="02040503050406030204" pitchFamily="18" charset="0"/>
                        <a:cs typeface="Calibri"/>
                      </a:rPr>
                      <m:t>𝑐</m:t>
                    </m:r>
                  </m:oMath>
                </a14:m>
                <a:r>
                  <a:rPr lang="en-US" i="1" dirty="0">
                    <a:cs typeface="Calibri"/>
                  </a:rPr>
                  <a:t> </a:t>
                </a:r>
                <a:r>
                  <a:rPr lang="en-US" dirty="0">
                    <a:cs typeface="Calibri"/>
                  </a:rPr>
                  <a:t>may affect </a:t>
                </a:r>
                <a14:m>
                  <m:oMath xmlns:m="http://schemas.openxmlformats.org/officeDocument/2006/math">
                    <m:r>
                      <a:rPr lang="en-US" i="1" dirty="0" smtClean="0">
                        <a:latin typeface="Cambria Math" panose="02040503050406030204" pitchFamily="18" charset="0"/>
                        <a:cs typeface="Calibri"/>
                      </a:rPr>
                      <m:t>𝑝</m:t>
                    </m:r>
                  </m:oMath>
                </a14:m>
                <a:r>
                  <a:rPr lang="en-US" dirty="0">
                    <a:cs typeface="Calibri"/>
                  </a:rPr>
                  <a:t> and may come between </a:t>
                </a:r>
                <a14:m>
                  <m:oMath xmlns:m="http://schemas.openxmlformats.org/officeDocument/2006/math">
                    <m:r>
                      <a:rPr lang="en-US" i="1" dirty="0" smtClean="0">
                        <a:latin typeface="Cambria Math" panose="02040503050406030204" pitchFamily="18" charset="0"/>
                        <a:cs typeface="Calibri"/>
                      </a:rPr>
                      <m:t>𝑎</m:t>
                    </m:r>
                  </m:oMath>
                </a14:m>
                <a:r>
                  <a:rPr lang="en-US" i="1" dirty="0">
                    <a:cs typeface="Calibri"/>
                  </a:rPr>
                  <a:t> </a:t>
                </a:r>
                <a:r>
                  <a:rPr lang="en-US" dirty="0">
                    <a:cs typeface="Calibri"/>
                  </a:rPr>
                  <a:t>and </a:t>
                </a:r>
                <a14:m>
                  <m:oMath xmlns:m="http://schemas.openxmlformats.org/officeDocument/2006/math">
                    <m:r>
                      <a:rPr lang="en-US" i="1" dirty="0" smtClean="0">
                        <a:latin typeface="Cambria Math" panose="02040503050406030204" pitchFamily="18" charset="0"/>
                        <a:cs typeface="Calibri"/>
                      </a:rPr>
                      <m:t>𝑏</m:t>
                    </m:r>
                  </m:oMath>
                </a14:m>
                <a:endParaRPr lang="en-US" i="1" dirty="0">
                  <a:cs typeface="Calibri"/>
                </a:endParaRPr>
              </a:p>
              <a:p>
                <a:pPr lvl="1" eaLnBrk="1" hangingPunct="1"/>
                <a14:m>
                  <m:oMath xmlns:m="http://schemas.openxmlformats.org/officeDocument/2006/math">
                    <m:r>
                      <a:rPr lang="en-US" i="1" dirty="0" smtClean="0">
                        <a:solidFill>
                          <a:srgbClr val="FFC000"/>
                        </a:solidFill>
                        <a:latin typeface="Cambria Math" panose="02040503050406030204" pitchFamily="18" charset="0"/>
                        <a:cs typeface="Times New Roman"/>
                      </a:rPr>
                      <m:t>𝑐</m:t>
                    </m:r>
                  </m:oMath>
                </a14:m>
                <a:r>
                  <a:rPr lang="en-US" i="1" dirty="0">
                    <a:solidFill>
                      <a:srgbClr val="FFC000"/>
                    </a:solidFill>
                    <a:cs typeface="Times New Roman"/>
                  </a:rPr>
                  <a:t> </a:t>
                </a:r>
                <a:r>
                  <a:rPr lang="en-US" dirty="0">
                    <a:solidFill>
                      <a:srgbClr val="FFC000"/>
                    </a:solidFill>
                    <a:cs typeface="Times New Roman"/>
                  </a:rPr>
                  <a:t>is a threat </a:t>
                </a:r>
                <a:r>
                  <a:rPr lang="en-US" dirty="0"/>
                  <a:t>even if it makes </a:t>
                </a:r>
                <a14:m>
                  <m:oMath xmlns:m="http://schemas.openxmlformats.org/officeDocument/2006/math">
                    <m:r>
                      <a:rPr lang="en-US" i="1" dirty="0" smtClean="0">
                        <a:latin typeface="Cambria Math" panose="02040503050406030204" pitchFamily="18" charset="0"/>
                      </a:rPr>
                      <m:t>𝑝</m:t>
                    </m:r>
                  </m:oMath>
                </a14:m>
                <a:r>
                  <a:rPr lang="en-US" dirty="0"/>
                  <a:t> true rather than false</a:t>
                </a:r>
              </a:p>
              <a:p>
                <a:pPr lvl="2"/>
                <a:r>
                  <a:rPr lang="en-US" dirty="0"/>
                  <a:t>Causal link means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not </a:t>
                </a:r>
                <a14:m>
                  <m:oMath xmlns:m="http://schemas.openxmlformats.org/officeDocument/2006/math">
                    <m:r>
                      <a:rPr lang="en-US" i="1" dirty="0" smtClean="0">
                        <a:latin typeface="Cambria Math" panose="02040503050406030204" pitchFamily="18" charset="0"/>
                      </a:rPr>
                      <m:t>𝑐</m:t>
                    </m:r>
                  </m:oMath>
                </a14:m>
                <a:r>
                  <a:rPr lang="en-US" i="1" dirty="0"/>
                  <a:t>,</a:t>
                </a:r>
                <a:r>
                  <a:rPr lang="en-US" dirty="0"/>
                  <a:t> is supposed to establish </a:t>
                </a:r>
                <a14:m>
                  <m:oMath xmlns:m="http://schemas.openxmlformats.org/officeDocument/2006/math">
                    <m:r>
                      <a:rPr lang="en-US" i="1" dirty="0" smtClean="0">
                        <a:latin typeface="Cambria Math" panose="02040503050406030204" pitchFamily="18" charset="0"/>
                      </a:rPr>
                      <m:t>𝑝</m:t>
                    </m:r>
                  </m:oMath>
                </a14:m>
                <a:r>
                  <a:rPr lang="en-US" dirty="0"/>
                  <a:t> for </a:t>
                </a:r>
                <a14:m>
                  <m:oMath xmlns:m="http://schemas.openxmlformats.org/officeDocument/2006/math">
                    <m:r>
                      <a:rPr lang="en-US" i="1" dirty="0" smtClean="0">
                        <a:latin typeface="Cambria Math" panose="02040503050406030204" pitchFamily="18" charset="0"/>
                      </a:rPr>
                      <m:t>𝑏</m:t>
                    </m:r>
                  </m:oMath>
                </a14:m>
                <a:endParaRPr lang="en-US" dirty="0"/>
              </a:p>
              <a:p>
                <a:pPr lvl="2"/>
                <a:r>
                  <a:rPr lang="en-US" dirty="0"/>
                  <a:t>Plan in which </a:t>
                </a:r>
                <a14:m>
                  <m:oMath xmlns:m="http://schemas.openxmlformats.org/officeDocument/2006/math">
                    <m:r>
                      <a:rPr lang="en-US" i="1" dirty="0" smtClean="0">
                        <a:latin typeface="Cambria Math" panose="02040503050406030204" pitchFamily="18" charset="0"/>
                      </a:rPr>
                      <m:t>𝑐</m:t>
                    </m:r>
                  </m:oMath>
                </a14:m>
                <a:r>
                  <a:rPr lang="en-US" dirty="0"/>
                  <a:t> establishes </a:t>
                </a:r>
                <a14:m>
                  <m:oMath xmlns:m="http://schemas.openxmlformats.org/officeDocument/2006/math">
                    <m:r>
                      <a:rPr lang="en-US" i="1" dirty="0" smtClean="0">
                        <a:latin typeface="Cambria Math" panose="02040503050406030204" pitchFamily="18" charset="0"/>
                      </a:rPr>
                      <m:t>𝑝</m:t>
                    </m:r>
                  </m:oMath>
                </a14:m>
                <a:r>
                  <a:rPr lang="en-US" dirty="0"/>
                  <a:t> will be generated on another path in the search space</a:t>
                </a:r>
                <a:endParaRPr lang="en-US" baseline="-25000" dirty="0">
                  <a:cs typeface="Calibri"/>
                </a:endParaRPr>
              </a:p>
              <a:p>
                <a:pPr eaLnBrk="1" hangingPunct="1"/>
                <a:r>
                  <a:rPr lang="en-US" dirty="0"/>
                  <a:t>Three possible ways to resolve the flaw:</a:t>
                </a:r>
              </a:p>
              <a:p>
                <a:pPr lvl="1" eaLnBrk="1" hangingPunct="1"/>
                <a:r>
                  <a:rPr lang="en-US" dirty="0"/>
                  <a:t>Make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m:t>
                    </m:r>
                    <m:r>
                      <a:rPr lang="en-US" i="1" dirty="0" smtClean="0">
                        <a:latin typeface="Cambria Math" panose="02040503050406030204" pitchFamily="18" charset="0"/>
                      </a:rPr>
                      <m:t>𝑎</m:t>
                    </m:r>
                  </m:oMath>
                </a14:m>
                <a:endParaRPr lang="en-US" i="1" dirty="0"/>
              </a:p>
              <a:p>
                <a:pPr lvl="1" eaLnBrk="1" hangingPunct="1"/>
                <a:r>
                  <a:rPr lang="en-US" dirty="0"/>
                  <a:t>Make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𝑐</m:t>
                    </m:r>
                  </m:oMath>
                </a14:m>
                <a:endParaRPr lang="en-US" i="1" dirty="0"/>
              </a:p>
              <a:p>
                <a:pPr lvl="1" eaLnBrk="1" hangingPunct="1"/>
                <a:r>
                  <a:rPr lang="en-US" dirty="0"/>
                  <a:t>Add inequality constraints to </a:t>
                </a:r>
                <a:br>
                  <a:rPr lang="en-US" dirty="0"/>
                </a:br>
                <a:r>
                  <a:rPr lang="en-US" dirty="0"/>
                  <a:t>prevent </a:t>
                </a:r>
                <a14:m>
                  <m:oMath xmlns:m="http://schemas.openxmlformats.org/officeDocument/2006/math">
                    <m:r>
                      <a:rPr lang="en-US" i="1" dirty="0" smtClean="0">
                        <a:latin typeface="Cambria Math" panose="02040503050406030204" pitchFamily="18" charset="0"/>
                      </a:rPr>
                      <m:t>𝑐</m:t>
                    </m:r>
                  </m:oMath>
                </a14:m>
                <a:r>
                  <a:rPr lang="en-US" dirty="0"/>
                  <a:t> from affecting </a:t>
                </a:r>
                <a14:m>
                  <m:oMath xmlns:m="http://schemas.openxmlformats.org/officeDocument/2006/math">
                    <m:r>
                      <a:rPr lang="en-US" i="1" dirty="0" smtClean="0">
                        <a:latin typeface="Cambria Math" panose="02040503050406030204" pitchFamily="18" charset="0"/>
                      </a:rPr>
                      <m:t>𝑝</m:t>
                    </m:r>
                  </m:oMath>
                </a14:m>
                <a:endParaRPr lang="en-US" dirty="0"/>
              </a:p>
            </p:txBody>
          </p:sp>
        </mc:Choice>
        <mc:Fallback xmlns="">
          <p:sp>
            <p:nvSpPr>
              <p:cNvPr id="14338" name="Rectangle 18"/>
              <p:cNvSpPr>
                <a:spLocks noGrp="1" noRot="1" noChangeAspect="1" noMove="1" noResize="1" noEditPoints="1" noAdjustHandles="1" noChangeArrowheads="1" noChangeShapeType="1" noTextEdit="1"/>
              </p:cNvSpPr>
              <p:nvPr>
                <p:ph type="body" sz="quarter" idx="13"/>
              </p:nvPr>
            </p:nvSpPr>
            <p:spPr>
              <a:blipFill>
                <a:blip r:embed="rId3"/>
                <a:stretch>
                  <a:fillRect l="-1371" t="-2210"/>
                </a:stretch>
              </a:blipFill>
            </p:spPr>
            <p:txBody>
              <a:bodyPr/>
              <a:lstStyle/>
              <a:p>
                <a:r>
                  <a:rPr lang="en-DE">
                    <a:noFill/>
                  </a:rPr>
                  <a:t> </a:t>
                </a:r>
              </a:p>
            </p:txBody>
          </p:sp>
        </mc:Fallback>
      </mc:AlternateContent>
      <p:cxnSp>
        <p:nvCxnSpPr>
          <p:cNvPr id="29" name="AutoShape 30"/>
          <p:cNvCxnSpPr>
            <a:cxnSpLocks noChangeShapeType="1"/>
            <a:stCxn id="37" idx="3"/>
          </p:cNvCxnSpPr>
          <p:nvPr/>
        </p:nvCxnSpPr>
        <p:spPr bwMode="auto">
          <a:xfrm>
            <a:off x="9155162" y="4748802"/>
            <a:ext cx="428021" cy="333834"/>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30" name="Text Box 50"/>
              <p:cNvSpPr txBox="1">
                <a:spLocks noChangeArrowheads="1"/>
              </p:cNvSpPr>
              <p:nvPr/>
            </p:nvSpPr>
            <p:spPr bwMode="auto">
              <a:xfrm>
                <a:off x="10116847" y="4776875"/>
                <a:ext cx="1745927"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Helvetica" pitchFamily="2" charset="0"/>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Helvetica" pitchFamily="2" charset="0"/>
                  <a:ea typeface="Calibri"/>
                  <a:cs typeface="Calibri"/>
                </a:endParaRPr>
              </a:p>
            </p:txBody>
          </p:sp>
        </mc:Choice>
        <mc:Fallback xmlns="">
          <p:sp>
            <p:nvSpPr>
              <p:cNvPr id="30" name="Text Box 50"/>
              <p:cNvSpPr txBox="1">
                <a:spLocks noRot="1" noChangeAspect="1" noMove="1" noResize="1" noEditPoints="1" noAdjustHandles="1" noChangeArrowheads="1" noChangeShapeType="1" noTextEdit="1"/>
              </p:cNvSpPr>
              <p:nvPr/>
            </p:nvSpPr>
            <p:spPr bwMode="auto">
              <a:xfrm>
                <a:off x="10116847" y="4776875"/>
                <a:ext cx="1745927" cy="369332"/>
              </a:xfrm>
              <a:prstGeom prst="rect">
                <a:avLst/>
              </a:prstGeom>
              <a:blipFill>
                <a:blip r:embed="rId4"/>
                <a:stretch>
                  <a:fillRect l="-5036" t="-10000" r="-2158"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32" name="AutoShape 53"/>
          <p:cNvCxnSpPr>
            <a:cxnSpLocks noChangeShapeType="1"/>
            <a:stCxn id="33" idx="3"/>
            <a:endCxn id="30" idx="1"/>
          </p:cNvCxnSpPr>
          <p:nvPr/>
        </p:nvCxnSpPr>
        <p:spPr bwMode="auto">
          <a:xfrm flipV="1">
            <a:off x="8839080" y="4961541"/>
            <a:ext cx="1277767" cy="40057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33" name="Text Box 15"/>
              <p:cNvSpPr txBox="1">
                <a:spLocks noChangeArrowheads="1"/>
              </p:cNvSpPr>
              <p:nvPr/>
            </p:nvSpPr>
            <p:spPr bwMode="auto">
              <a:xfrm>
                <a:off x="8011080" y="5179239"/>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3" name="Text Box 15"/>
              <p:cNvSpPr txBox="1">
                <a:spLocks noRot="1" noChangeAspect="1" noMove="1" noResize="1" noEditPoints="1" noAdjustHandles="1" noChangeArrowheads="1" noChangeShapeType="1" noTextEdit="1"/>
              </p:cNvSpPr>
              <p:nvPr/>
            </p:nvSpPr>
            <p:spPr bwMode="auto">
              <a:xfrm>
                <a:off x="8011080" y="5179239"/>
                <a:ext cx="828000" cy="365760"/>
              </a:xfrm>
              <a:prstGeom prst="rect">
                <a:avLst/>
              </a:prstGeom>
              <a:blipFill>
                <a:blip r:embed="rId5"/>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Text Box 18"/>
              <p:cNvSpPr txBox="1">
                <a:spLocks noChangeArrowheads="1"/>
              </p:cNvSpPr>
              <p:nvPr/>
            </p:nvSpPr>
            <p:spPr bwMode="auto">
              <a:xfrm>
                <a:off x="10564936" y="5179239"/>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4" name="Text Box 18"/>
              <p:cNvSpPr txBox="1">
                <a:spLocks noRot="1" noChangeAspect="1" noMove="1" noResize="1" noEditPoints="1" noAdjustHandles="1" noChangeArrowheads="1" noChangeShapeType="1" noTextEdit="1"/>
              </p:cNvSpPr>
              <p:nvPr/>
            </p:nvSpPr>
            <p:spPr bwMode="auto">
              <a:xfrm>
                <a:off x="10564936" y="5179239"/>
                <a:ext cx="828000" cy="365760"/>
              </a:xfrm>
              <a:prstGeom prst="rect">
                <a:avLst/>
              </a:prstGeom>
              <a:blipFill>
                <a:blip r:embed="rId6"/>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6" name="Text Box 18"/>
              <p:cNvSpPr txBox="1">
                <a:spLocks noChangeArrowheads="1"/>
              </p:cNvSpPr>
              <p:nvPr/>
            </p:nvSpPr>
            <p:spPr bwMode="auto">
              <a:xfrm>
                <a:off x="7567251" y="4197833"/>
                <a:ext cx="1325427" cy="36933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𝑐𝑙𝑜𝑏𝑏𝑒𝑟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36" name="Text Box 18"/>
              <p:cNvSpPr txBox="1">
                <a:spLocks noRot="1" noChangeAspect="1" noMove="1" noResize="1" noEditPoints="1" noAdjustHandles="1" noChangeArrowheads="1" noChangeShapeType="1" noTextEdit="1"/>
              </p:cNvSpPr>
              <p:nvPr/>
            </p:nvSpPr>
            <p:spPr bwMode="auto">
              <a:xfrm>
                <a:off x="7567251" y="4197833"/>
                <a:ext cx="1325427" cy="369332"/>
              </a:xfrm>
              <a:prstGeom prst="rect">
                <a:avLst/>
              </a:prstGeom>
              <a:blipFill>
                <a:blip r:embed="rId7"/>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500093" y="4564136"/>
                <a:ext cx="1655068" cy="369332"/>
              </a:xfrm>
              <a:prstGeom prst="rect">
                <a:avLst/>
              </a:prstGeom>
            </p:spPr>
            <p:txBody>
              <a:bodyPr wrap="none" rIns="0">
                <a:spAutoFit/>
              </a:bodyPr>
              <a:lstStyle/>
              <a:p>
                <a:r>
                  <a:rPr lang="en-US" dirty="0">
                    <a:latin typeface="Helvetica" pitchFamily="2" charset="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𝑧</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2</m:t>
                    </m:r>
                  </m:oMath>
                </a14:m>
                <a:endParaRPr lang="en-US" dirty="0">
                  <a:solidFill>
                    <a:srgbClr val="081D58"/>
                  </a:solidFill>
                  <a:latin typeface="Helvetica" pitchFamily="2" charset="0"/>
                  <a:ea typeface="Calibri"/>
                  <a:cs typeface="Calibri"/>
                </a:endParaRPr>
              </a:p>
            </p:txBody>
          </p:sp>
        </mc:Choice>
        <mc:Fallback xmlns="">
          <p:sp>
            <p:nvSpPr>
              <p:cNvPr id="37" name="Rectangle 36"/>
              <p:cNvSpPr>
                <a:spLocks noRot="1" noChangeAspect="1" noMove="1" noResize="1" noEditPoints="1" noAdjustHandles="1" noChangeArrowheads="1" noChangeShapeType="1" noTextEdit="1"/>
              </p:cNvSpPr>
              <p:nvPr/>
            </p:nvSpPr>
            <p:spPr>
              <a:xfrm>
                <a:off x="7500093" y="4564136"/>
                <a:ext cx="1655068" cy="369332"/>
              </a:xfrm>
              <a:prstGeom prst="rect">
                <a:avLst/>
              </a:prstGeom>
              <a:blipFill>
                <a:blip r:embed="rId8"/>
                <a:stretch>
                  <a:fillRect l="-3053" t="-6667" r="-6107" b="-2333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7910480" y="5538618"/>
                <a:ext cx="1672702" cy="369332"/>
              </a:xfrm>
              <a:prstGeom prst="rect">
                <a:avLst/>
              </a:prstGeom>
            </p:spPr>
            <p:txBody>
              <a:bodyPr wrap="none" rIns="0">
                <a:spAutoFit/>
              </a:bodyPr>
              <a:lstStyle/>
              <a:p>
                <a:r>
                  <a:rPr lang="en-US" dirty="0">
                    <a:latin typeface="Helvetica" pitchFamily="2" charset="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Helvetica" pitchFamily="2" charset="0"/>
                  <a:ea typeface="Calibri"/>
                  <a:cs typeface="Calibri"/>
                </a:endParaRPr>
              </a:p>
            </p:txBody>
          </p:sp>
        </mc:Choice>
        <mc:Fallback xmlns="">
          <p:sp>
            <p:nvSpPr>
              <p:cNvPr id="38" name="Rectangle 37"/>
              <p:cNvSpPr>
                <a:spLocks noRot="1" noChangeAspect="1" noMove="1" noResize="1" noEditPoints="1" noAdjustHandles="1" noChangeArrowheads="1" noChangeShapeType="1" noTextEdit="1"/>
              </p:cNvSpPr>
              <p:nvPr/>
            </p:nvSpPr>
            <p:spPr>
              <a:xfrm>
                <a:off x="7910480" y="5538618"/>
                <a:ext cx="1672702" cy="369332"/>
              </a:xfrm>
              <a:prstGeom prst="rect">
                <a:avLst/>
              </a:prstGeom>
              <a:blipFill>
                <a:blip r:embed="rId9"/>
                <a:stretch>
                  <a:fillRect l="-3788" t="-10000" r="-6061" b="-23333"/>
                </a:stretch>
              </a:blipFill>
            </p:spPr>
            <p:txBody>
              <a:bodyPr/>
              <a:lstStyle/>
              <a:p>
                <a:r>
                  <a:rPr lang="en-DE">
                    <a:noFill/>
                  </a:rPr>
                  <a:t> </a:t>
                </a:r>
              </a:p>
            </p:txBody>
          </p:sp>
        </mc:Fallback>
      </mc:AlternateContent>
      <p:cxnSp>
        <p:nvCxnSpPr>
          <p:cNvPr id="24" name="AutoShape 48"/>
          <p:cNvCxnSpPr>
            <a:cxnSpLocks noChangeShapeType="1"/>
            <a:stCxn id="33" idx="3"/>
            <a:endCxn id="34" idx="1"/>
          </p:cNvCxnSpPr>
          <p:nvPr/>
        </p:nvCxnSpPr>
        <p:spPr bwMode="auto">
          <a:xfrm>
            <a:off x="8839080" y="5362119"/>
            <a:ext cx="1725856" cy="1270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Date Placeholder 4">
            <a:extLst>
              <a:ext uri="{FF2B5EF4-FFF2-40B4-BE49-F238E27FC236}">
                <a16:creationId xmlns:a16="http://schemas.microsoft.com/office/drawing/2014/main" id="{A8C1F76D-F924-6658-F93A-3300B11FCC77}"/>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035CC339-1BD6-F61B-E609-0836195DC1C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D78003CE-52C3-1B03-6A51-02D3C99922C4}"/>
              </a:ext>
            </a:extLst>
          </p:cNvPr>
          <p:cNvSpPr>
            <a:spLocks noGrp="1"/>
          </p:cNvSpPr>
          <p:nvPr>
            <p:ph type="sldNum" sz="quarter" idx="11"/>
          </p:nvPr>
        </p:nvSpPr>
        <p:spPr/>
        <p:txBody>
          <a:bodyPr/>
          <a:lstStyle/>
          <a:p>
            <a:fld id="{EB1502E6-D9AE-3544-B6D5-378AAA0B915F}" type="slidenum">
              <a:rPr lang="de-DE" altLang="de-DE" smtClean="0"/>
              <a:pPr/>
              <a:t>144</a:t>
            </a:fld>
            <a:endParaRPr lang="de-DE" altLang="de-DE" dirty="0"/>
          </a:p>
        </p:txBody>
      </p:sp>
    </p:spTree>
    <p:extLst>
      <p:ext uri="{BB962C8B-B14F-4D97-AF65-F5344CB8AC3E}">
        <p14:creationId xmlns:p14="http://schemas.microsoft.com/office/powerpoint/2010/main" val="14753771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normAutofit/>
          </a:bodyPr>
          <a:lstStyle/>
          <a:p>
            <a:pPr eaLnBrk="1" hangingPunct="1"/>
            <a:r>
              <a:rPr lang="en-US" dirty="0"/>
              <a:t>PSP Algorithm</a:t>
            </a:r>
          </a:p>
        </p:txBody>
      </p:sp>
      <mc:AlternateContent xmlns:mc="http://schemas.openxmlformats.org/markup-compatibility/2006" xmlns:a14="http://schemas.microsoft.com/office/drawing/2010/main">
        <mc:Choice Requires="a14">
          <p:sp>
            <p:nvSpPr>
              <p:cNvPr id="16387" name="Rectangle 4"/>
              <p:cNvSpPr>
                <a:spLocks noGrp="1" noChangeArrowheads="1"/>
              </p:cNvSpPr>
              <p:nvPr>
                <p:ph type="body" sz="quarter" idx="13"/>
              </p:nvPr>
            </p:nvSpPr>
            <p:spPr>
              <a:xfrm>
                <a:off x="623393" y="1332843"/>
                <a:ext cx="6336704" cy="4584266"/>
              </a:xfrm>
            </p:spPr>
            <p:txBody>
              <a:bodyPr>
                <a:normAutofit fontScale="92500" lnSpcReduction="10000"/>
              </a:bodyPr>
              <a:lstStyle/>
              <a:p>
                <a:pPr>
                  <a:lnSpc>
                    <a:spcPct val="90000"/>
                  </a:lnSpc>
                </a:pPr>
                <a:r>
                  <a:rPr lang="en-US" dirty="0"/>
                  <a:t>Initial plan is always </a:t>
                </a:r>
                <a14:m>
                  <m:oMath xmlns:m="http://schemas.openxmlformats.org/officeDocument/2006/math">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𝑆𝑡𝑎𝑟𝑡</m:t>
                        </m:r>
                        <m:r>
                          <a:rPr lang="en-US" i="1" dirty="0" smtClean="0">
                            <a:latin typeface="Cambria Math" panose="02040503050406030204" pitchFamily="18" charset="0"/>
                          </a:rPr>
                          <m:t>,</m:t>
                        </m:r>
                        <m:r>
                          <a:rPr lang="en-US" b="1" i="1" dirty="0">
                            <a:latin typeface="Cambria Math" panose="02040503050406030204" pitchFamily="18" charset="0"/>
                          </a:rPr>
                          <m:t> </m:t>
                        </m:r>
                        <m:r>
                          <a:rPr lang="en-US" i="1" dirty="0">
                            <a:latin typeface="Cambria Math" panose="02040503050406030204" pitchFamily="18" charset="0"/>
                          </a:rPr>
                          <m:t>𝐹𝑖𝑛𝑖𝑠h</m:t>
                        </m:r>
                      </m:e>
                    </m:d>
                  </m:oMath>
                </a14:m>
                <a:r>
                  <a:rPr lang="en-US" dirty="0"/>
                  <a:t> with </a:t>
                </a:r>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𝑆𝑡𝑎𝑟𝑡</m:t>
                    </m:r>
                    <m:r>
                      <a:rPr lang="en-US" i="1" dirty="0" smtClean="0">
                        <a:latin typeface="Cambria Math" panose="02040503050406030204" pitchFamily="18" charset="0"/>
                      </a:rPr>
                      <m:t>≺</m:t>
                    </m:r>
                    <m:r>
                      <a:rPr lang="en-US" i="1" dirty="0" smtClean="0">
                        <a:latin typeface="Cambria Math" panose="02040503050406030204" pitchFamily="18" charset="0"/>
                      </a:rPr>
                      <m:t>𝐹𝑖𝑛𝑖𝑠h</m:t>
                    </m:r>
                  </m:oMath>
                </a14:m>
                <a:endParaRPr lang="en-US" i="1" dirty="0"/>
              </a:p>
              <a:p>
                <a:pPr lvl="1">
                  <a:lnSpc>
                    <a:spcPct val="90000"/>
                  </a:lnSpc>
                </a:pPr>
                <a:r>
                  <a:rPr lang="en-US" dirty="0">
                    <a:cs typeface="Calibri"/>
                  </a:rPr>
                  <a:t>Start </a:t>
                </a:r>
              </a:p>
              <a:p>
                <a:pPr lvl="2"/>
                <a:r>
                  <a:rPr lang="en-US" dirty="0">
                    <a:cs typeface="Calibri"/>
                  </a:rPr>
                  <a:t>No preconditions</a:t>
                </a:r>
              </a:p>
              <a:p>
                <a:pPr lvl="2"/>
                <a:r>
                  <a:rPr lang="en-US" dirty="0">
                    <a:cs typeface="Calibri"/>
                  </a:rPr>
                  <a:t>Effects: atoms in </a:t>
                </a:r>
                <a14:m>
                  <m:oMath xmlns:m="http://schemas.openxmlformats.org/officeDocument/2006/math">
                    <m:sSub>
                      <m:sSubPr>
                        <m:ctrlPr>
                          <a:rPr lang="de-DE" b="0" i="1" dirty="0" smtClean="0">
                            <a:latin typeface="Cambria Math" panose="02040503050406030204" pitchFamily="18" charset="0"/>
                            <a:cs typeface="Calibri"/>
                          </a:rPr>
                        </m:ctrlPr>
                      </m:sSubPr>
                      <m:e>
                        <m:r>
                          <a:rPr lang="en-US" i="1" dirty="0" smtClean="0">
                            <a:latin typeface="Cambria Math" panose="02040503050406030204" pitchFamily="18" charset="0"/>
                            <a:cs typeface="Calibri"/>
                          </a:rPr>
                          <m:t>𝑠</m:t>
                        </m:r>
                      </m:e>
                      <m:sub>
                        <m:r>
                          <a:rPr lang="de-DE" b="0" i="1" dirty="0" smtClean="0">
                            <a:latin typeface="Cambria Math" panose="02040503050406030204" pitchFamily="18" charset="0"/>
                            <a:cs typeface="Calibri"/>
                          </a:rPr>
                          <m:t>0</m:t>
                        </m:r>
                      </m:sub>
                    </m:sSub>
                  </m:oMath>
                </a14:m>
                <a:endParaRPr lang="en-US" dirty="0">
                  <a:cs typeface="Calibri"/>
                </a:endParaRPr>
              </a:p>
              <a:p>
                <a:pPr lvl="1">
                  <a:lnSpc>
                    <a:spcPct val="90000"/>
                  </a:lnSpc>
                </a:pPr>
                <a:r>
                  <a:rPr lang="en-US" dirty="0">
                    <a:cs typeface="Calibri"/>
                  </a:rPr>
                  <a:t>Finish </a:t>
                </a:r>
              </a:p>
              <a:p>
                <a:pPr lvl="2"/>
                <a:r>
                  <a:rPr lang="en-US" dirty="0">
                    <a:cs typeface="Calibri"/>
                  </a:rPr>
                  <a:t>Preconditions: atoms in </a:t>
                </a:r>
                <a14:m>
                  <m:oMath xmlns:m="http://schemas.openxmlformats.org/officeDocument/2006/math">
                    <m:r>
                      <a:rPr lang="en-US" i="1" dirty="0" smtClean="0">
                        <a:latin typeface="Cambria Math" panose="02040503050406030204" pitchFamily="18" charset="0"/>
                        <a:cs typeface="Calibri"/>
                      </a:rPr>
                      <m:t>𝑔</m:t>
                    </m:r>
                  </m:oMath>
                </a14:m>
                <a:endParaRPr lang="en-US" dirty="0">
                  <a:cs typeface="Calibri"/>
                </a:endParaRPr>
              </a:p>
              <a:p>
                <a:pPr lvl="2"/>
                <a:r>
                  <a:rPr lang="en-US" dirty="0">
                    <a:cs typeface="Calibri"/>
                  </a:rPr>
                  <a:t>No effects</a:t>
                </a:r>
              </a:p>
              <a:p>
                <a:pPr>
                  <a:lnSpc>
                    <a:spcPct val="90000"/>
                  </a:lnSpc>
                </a:pPr>
                <a:r>
                  <a:rPr lang="en-US" dirty="0"/>
                  <a:t>PSP is sound and complete</a:t>
                </a:r>
              </a:p>
              <a:p>
                <a:pPr lvl="1">
                  <a:lnSpc>
                    <a:spcPct val="90000"/>
                  </a:lnSpc>
                </a:pPr>
                <a:r>
                  <a:rPr lang="en-US" dirty="0"/>
                  <a:t>Returns a partially ordered plan </a:t>
                </a:r>
                <a14:m>
                  <m:oMath xmlns:m="http://schemas.openxmlformats.org/officeDocument/2006/math">
                    <m:r>
                      <a:rPr lang="en-US" i="1" dirty="0" smtClean="0">
                        <a:latin typeface="Cambria Math" panose="02040503050406030204" pitchFamily="18" charset="0"/>
                      </a:rPr>
                      <m:t>𝜋</m:t>
                    </m:r>
                  </m:oMath>
                </a14:m>
                <a:r>
                  <a:rPr lang="en-US" dirty="0"/>
                  <a:t> </a:t>
                </a:r>
                <a:r>
                  <a:rPr lang="en-US" dirty="0" err="1"/>
                  <a:t>s.t.</a:t>
                </a:r>
                <a:r>
                  <a:rPr lang="en-US" dirty="0"/>
                  <a:t> any total ordering of </a:t>
                </a:r>
                <a14:m>
                  <m:oMath xmlns:m="http://schemas.openxmlformats.org/officeDocument/2006/math">
                    <m:r>
                      <a:rPr lang="en-US" i="1" dirty="0" smtClean="0">
                        <a:latin typeface="Cambria Math" panose="02040503050406030204" pitchFamily="18" charset="0"/>
                      </a:rPr>
                      <m:t>𝜋</m:t>
                    </m:r>
                  </m:oMath>
                </a14:m>
                <a:r>
                  <a:rPr lang="en-US" dirty="0"/>
                  <a:t> will achieve </a:t>
                </a:r>
                <a14:m>
                  <m:oMath xmlns:m="http://schemas.openxmlformats.org/officeDocument/2006/math">
                    <m:r>
                      <a:rPr lang="en-US" i="1" dirty="0" smtClean="0">
                        <a:latin typeface="Cambria Math" panose="02040503050406030204" pitchFamily="18" charset="0"/>
                      </a:rPr>
                      <m:t>𝑔</m:t>
                    </m:r>
                  </m:oMath>
                </a14:m>
                <a:endParaRPr lang="en-US" i="1" dirty="0"/>
              </a:p>
              <a:p>
                <a:pPr lvl="1">
                  <a:lnSpc>
                    <a:spcPct val="90000"/>
                  </a:lnSpc>
                </a:pPr>
                <a:r>
                  <a:rPr lang="en-US" dirty="0"/>
                  <a:t>In some environments, could execute actions in parallel</a:t>
                </a:r>
              </a:p>
            </p:txBody>
          </p:sp>
        </mc:Choice>
        <mc:Fallback xmlns="">
          <p:sp>
            <p:nvSpPr>
              <p:cNvPr id="16387" name="Rectangle 4"/>
              <p:cNvSpPr>
                <a:spLocks noGrp="1" noRot="1" noChangeAspect="1" noMove="1" noResize="1" noEditPoints="1" noAdjustHandles="1" noChangeArrowheads="1" noChangeShapeType="1" noTextEdit="1"/>
              </p:cNvSpPr>
              <p:nvPr>
                <p:ph type="body" sz="quarter" idx="13"/>
              </p:nvPr>
            </p:nvSpPr>
            <p:spPr>
              <a:xfrm>
                <a:off x="623393" y="1332843"/>
                <a:ext cx="6336704" cy="4584266"/>
              </a:xfrm>
              <a:blipFill>
                <a:blip r:embed="rId3"/>
                <a:stretch>
                  <a:fillRect l="-2196" t="-2210" r="-2595"/>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BA6778D0-F248-1347-9FC7-1E0B240E7A35}"/>
              </a:ext>
            </a:extLst>
          </p:cNvPr>
          <p:cNvGrpSpPr/>
          <p:nvPr/>
        </p:nvGrpSpPr>
        <p:grpSpPr>
          <a:xfrm>
            <a:off x="7965263" y="4591287"/>
            <a:ext cx="3126535" cy="1081973"/>
            <a:chOff x="6131171" y="4252660"/>
            <a:chExt cx="3126535" cy="1081973"/>
          </a:xfrm>
        </p:grpSpPr>
        <p:grpSp>
          <p:nvGrpSpPr>
            <p:cNvPr id="4" name="Group 3"/>
            <p:cNvGrpSpPr/>
            <p:nvPr/>
          </p:nvGrpSpPr>
          <p:grpSpPr>
            <a:xfrm>
              <a:off x="6131171" y="4648247"/>
              <a:ext cx="3126535" cy="324603"/>
              <a:chOff x="926493" y="3657478"/>
              <a:chExt cx="5896393" cy="546101"/>
            </a:xfrm>
          </p:grpSpPr>
          <mc:AlternateContent xmlns:mc="http://schemas.openxmlformats.org/markup-compatibility/2006" xmlns:a14="http://schemas.microsoft.com/office/drawing/2010/main">
            <mc:Choice Requires="a14">
              <p:sp>
                <p:nvSpPr>
                  <p:cNvPr id="7" name="Rectangle 46"/>
                  <p:cNvSpPr>
                    <a:spLocks noChangeArrowheads="1"/>
                  </p:cNvSpPr>
                  <p:nvPr/>
                </p:nvSpPr>
                <p:spPr bwMode="auto">
                  <a:xfrm>
                    <a:off x="926493" y="3657478"/>
                    <a:ext cx="1493648" cy="533401"/>
                  </a:xfrm>
                  <a:prstGeom prst="rect">
                    <a:avLst/>
                  </a:prstGeom>
                  <a:solidFill>
                    <a:schemeClr val="accent1"/>
                  </a:solidFill>
                  <a:ln w="12700">
                    <a:solidFill>
                      <a:schemeClr val="tx1"/>
                    </a:solidFill>
                    <a:miter lim="800000"/>
                    <a:headEnd/>
                    <a:tailEnd/>
                  </a:ln>
                </p:spPr>
                <p:txBody>
                  <a:bodyPr wrap="none" anchor="ctr"/>
                  <a:lstStyle/>
                  <a:p>
                    <a:pPr algn="ctr"/>
                    <a:r>
                      <a:rPr lang="en-US" dirty="0">
                        <a:solidFill>
                          <a:schemeClr val="bg1"/>
                        </a:solidFill>
                        <a:latin typeface="Helvetica" pitchFamily="2" charset="0"/>
                        <a:ea typeface="Calibri"/>
                        <a:cs typeface="Calibri"/>
                      </a:rPr>
                      <a:t> </a:t>
                    </a:r>
                    <a14:m>
                      <m:oMath xmlns:m="http://schemas.openxmlformats.org/officeDocument/2006/math">
                        <m:r>
                          <a:rPr lang="en-US" i="1" dirty="0">
                            <a:solidFill>
                              <a:schemeClr val="bg1"/>
                            </a:solidFill>
                            <a:latin typeface="Cambria Math" panose="02040503050406030204" pitchFamily="18" charset="0"/>
                            <a:ea typeface="Calibri"/>
                            <a:cs typeface="Calibri"/>
                          </a:rPr>
                          <m:t>𝑆𝑡𝑎𝑟𝑡</m:t>
                        </m:r>
                      </m:oMath>
                    </a14:m>
                    <a:endParaRPr lang="en-US" dirty="0">
                      <a:solidFill>
                        <a:schemeClr val="bg1"/>
                      </a:solidFill>
                      <a:latin typeface="Calibri"/>
                      <a:ea typeface="Calibri"/>
                      <a:cs typeface="Calibri"/>
                    </a:endParaRPr>
                  </a:p>
                </p:txBody>
              </p:sp>
            </mc:Choice>
            <mc:Fallback xmlns="">
              <p:sp>
                <p:nvSpPr>
                  <p:cNvPr id="7" name="Rectangle 46"/>
                  <p:cNvSpPr>
                    <a:spLocks noRot="1" noChangeAspect="1" noMove="1" noResize="1" noEditPoints="1" noAdjustHandles="1" noChangeArrowheads="1" noChangeShapeType="1" noTextEdit="1"/>
                  </p:cNvSpPr>
                  <p:nvPr/>
                </p:nvSpPr>
                <p:spPr bwMode="auto">
                  <a:xfrm>
                    <a:off x="926493" y="3657478"/>
                    <a:ext cx="1493648" cy="533401"/>
                  </a:xfrm>
                  <a:prstGeom prst="rect">
                    <a:avLst/>
                  </a:prstGeom>
                  <a:blipFill>
                    <a:blip r:embed="rId4"/>
                    <a:stretch>
                      <a:fillRect/>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47"/>
                  <p:cNvSpPr>
                    <a:spLocks noChangeArrowheads="1"/>
                  </p:cNvSpPr>
                  <p:nvPr/>
                </p:nvSpPr>
                <p:spPr bwMode="auto">
                  <a:xfrm>
                    <a:off x="5261345" y="3657478"/>
                    <a:ext cx="1561541" cy="546101"/>
                  </a:xfrm>
                  <a:prstGeom prst="rect">
                    <a:avLst/>
                  </a:prstGeom>
                  <a:solidFill>
                    <a:schemeClr val="accent1"/>
                  </a:solidFill>
                  <a:ln w="12700">
                    <a:solidFill>
                      <a:schemeClr val="tx1"/>
                    </a:solidFill>
                    <a:miter lim="800000"/>
                    <a:headEnd/>
                    <a:tailEnd/>
                  </a:ln>
                </p:spPr>
                <p:txBody>
                  <a:bodyPr wrap="none" anchor="ctr"/>
                  <a:lstStyle/>
                  <a:p>
                    <a:pPr algn="ctr"/>
                    <a:r>
                      <a:rPr lang="en-US" dirty="0">
                        <a:solidFill>
                          <a:schemeClr val="bg1"/>
                        </a:solidFill>
                        <a:latin typeface="Helvetica" pitchFamily="2" charset="0"/>
                        <a:ea typeface="Calibri"/>
                        <a:cs typeface="Calibri"/>
                      </a:rPr>
                      <a:t> </a:t>
                    </a:r>
                    <a14:m>
                      <m:oMath xmlns:m="http://schemas.openxmlformats.org/officeDocument/2006/math">
                        <m:r>
                          <a:rPr lang="en-US" i="1" dirty="0">
                            <a:solidFill>
                              <a:schemeClr val="bg1"/>
                            </a:solidFill>
                            <a:latin typeface="Cambria Math" panose="02040503050406030204" pitchFamily="18" charset="0"/>
                            <a:ea typeface="Calibri"/>
                            <a:cs typeface="Calibri"/>
                          </a:rPr>
                          <m:t>𝐹𝑖𝑛𝑖𝑠h</m:t>
                        </m:r>
                      </m:oMath>
                    </a14:m>
                    <a:endParaRPr lang="en-US" dirty="0">
                      <a:solidFill>
                        <a:schemeClr val="bg1"/>
                      </a:solidFill>
                      <a:latin typeface="Calibri"/>
                      <a:ea typeface="Calibri"/>
                      <a:cs typeface="Calibri"/>
                    </a:endParaRPr>
                  </a:p>
                </p:txBody>
              </p:sp>
            </mc:Choice>
            <mc:Fallback xmlns="">
              <p:sp>
                <p:nvSpPr>
                  <p:cNvPr id="8" name="Rectangle 47"/>
                  <p:cNvSpPr>
                    <a:spLocks noRot="1" noChangeAspect="1" noMove="1" noResize="1" noEditPoints="1" noAdjustHandles="1" noChangeArrowheads="1" noChangeShapeType="1" noTextEdit="1"/>
                  </p:cNvSpPr>
                  <p:nvPr/>
                </p:nvSpPr>
                <p:spPr bwMode="auto">
                  <a:xfrm>
                    <a:off x="5261345" y="3657478"/>
                    <a:ext cx="1561541" cy="546101"/>
                  </a:xfrm>
                  <a:prstGeom prst="rect">
                    <a:avLst/>
                  </a:prstGeom>
                  <a:blipFill>
                    <a:blip r:embed="rId5"/>
                    <a:stretch>
                      <a:fillRect r="-1471"/>
                    </a:stretch>
                  </a:blipFill>
                  <a:ln w="12700">
                    <a:solidFill>
                      <a:schemeClr val="tx1"/>
                    </a:solidFill>
                    <a:miter lim="800000"/>
                    <a:headEnd/>
                    <a:tailEnd/>
                  </a:ln>
                </p:spPr>
                <p:txBody>
                  <a:bodyPr/>
                  <a:lstStyle/>
                  <a:p>
                    <a:r>
                      <a:rPr lang="en-DE">
                        <a:noFill/>
                      </a:rPr>
                      <a:t> </a:t>
                    </a:r>
                  </a:p>
                </p:txBody>
              </p:sp>
            </mc:Fallback>
          </mc:AlternateContent>
          <p:cxnSp>
            <p:nvCxnSpPr>
              <p:cNvPr id="9" name="AutoShape 48"/>
              <p:cNvCxnSpPr>
                <a:cxnSpLocks noChangeShapeType="1"/>
                <a:stCxn id="7" idx="3"/>
                <a:endCxn id="8" idx="1"/>
              </p:cNvCxnSpPr>
              <p:nvPr/>
            </p:nvCxnSpPr>
            <p:spPr bwMode="auto">
              <a:xfrm>
                <a:off x="2420141" y="3924178"/>
                <a:ext cx="2841204" cy="6351"/>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mc:AlternateContent xmlns:mc="http://schemas.openxmlformats.org/markup-compatibility/2006" xmlns:a14="http://schemas.microsoft.com/office/drawing/2010/main">
          <mc:Choice Requires="a14">
            <p:sp>
              <p:nvSpPr>
                <p:cNvPr id="2" name="Rectangle 1"/>
                <p:cNvSpPr/>
                <p:nvPr/>
              </p:nvSpPr>
              <p:spPr>
                <a:xfrm>
                  <a:off x="6143596" y="4965301"/>
                  <a:ext cx="774443" cy="369332"/>
                </a:xfrm>
                <a:prstGeom prst="rect">
                  <a:avLst/>
                </a:prstGeom>
              </p:spPr>
              <p:txBody>
                <a:bodyPr wrap="none">
                  <a:spAutoFit/>
                </a:bodyPr>
                <a:lstStyle/>
                <a:p>
                  <a:r>
                    <a:rPr lang="en-US" dirty="0">
                      <a:latin typeface="Helvetica" pitchFamily="2" charset="0"/>
                      <a:cs typeface="Calibri"/>
                    </a:rPr>
                    <a:t>eff: </a:t>
                  </a:r>
                  <a14:m>
                    <m:oMath xmlns:m="http://schemas.openxmlformats.org/officeDocument/2006/math">
                      <m:sSub>
                        <m:sSubPr>
                          <m:ctrlPr>
                            <a:rPr lang="de-DE" i="1" dirty="0">
                              <a:latin typeface="Cambria Math" panose="02040503050406030204" pitchFamily="18" charset="0"/>
                              <a:cs typeface="Calibri"/>
                            </a:rPr>
                          </m:ctrlPr>
                        </m:sSubPr>
                        <m:e>
                          <m:r>
                            <a:rPr lang="en-US" i="1" dirty="0">
                              <a:latin typeface="Cambria Math" panose="02040503050406030204" pitchFamily="18" charset="0"/>
                              <a:cs typeface="Calibri"/>
                            </a:rPr>
                            <m:t>𝑠</m:t>
                          </m:r>
                        </m:e>
                        <m:sub>
                          <m:r>
                            <a:rPr lang="de-DE" i="1" dirty="0">
                              <a:latin typeface="Cambria Math" panose="02040503050406030204" pitchFamily="18" charset="0"/>
                              <a:cs typeface="Calibri"/>
                            </a:rPr>
                            <m:t>0</m:t>
                          </m:r>
                        </m:sub>
                      </m:sSub>
                    </m:oMath>
                  </a14:m>
                  <a:endParaRPr lang="en-US" dirty="0">
                    <a:latin typeface="Helvetica"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143596" y="4965301"/>
                  <a:ext cx="774443" cy="369332"/>
                </a:xfrm>
                <a:prstGeom prst="rect">
                  <a:avLst/>
                </a:prstGeom>
                <a:blipFill>
                  <a:blip r:embed="rId6"/>
                  <a:stretch>
                    <a:fillRect l="-6452" t="-6667" b="-2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429707" y="4252660"/>
                  <a:ext cx="791370" cy="369332"/>
                </a:xfrm>
                <a:prstGeom prst="rect">
                  <a:avLst/>
                </a:prstGeom>
              </p:spPr>
              <p:txBody>
                <a:bodyPr wrap="none">
                  <a:spAutoFit/>
                </a:bodyPr>
                <a:lstStyle/>
                <a:p>
                  <a:r>
                    <a:rPr lang="en-US" dirty="0">
                      <a:latin typeface="Helvetica" pitchFamily="2" charset="0"/>
                      <a:cs typeface="Calibri"/>
                    </a:rPr>
                    <a:t>pre: </a:t>
                  </a:r>
                  <a14:m>
                    <m:oMath xmlns:m="http://schemas.openxmlformats.org/officeDocument/2006/math">
                      <m:r>
                        <a:rPr lang="en-US" i="1" dirty="0">
                          <a:latin typeface="Cambria Math" panose="02040503050406030204" pitchFamily="18" charset="0"/>
                          <a:cs typeface="Calibri"/>
                        </a:rPr>
                        <m:t>𝑔</m:t>
                      </m:r>
                    </m:oMath>
                  </a14:m>
                  <a:endParaRPr lang="en-US" dirty="0">
                    <a:latin typeface="Helvetica" pitchFamily="2"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429707" y="4252660"/>
                  <a:ext cx="791370" cy="369332"/>
                </a:xfrm>
                <a:prstGeom prst="rect">
                  <a:avLst/>
                </a:prstGeom>
                <a:blipFill>
                  <a:blip r:embed="rId7"/>
                  <a:stretch>
                    <a:fillRect l="-6349" t="-6667" b="-26667"/>
                  </a:stretch>
                </a:blipFill>
              </p:spPr>
              <p:txBody>
                <a:bodyPr/>
                <a:lstStyle/>
                <a:p>
                  <a:r>
                    <a:rPr lang="en-DE">
                      <a:noFill/>
                    </a:rPr>
                    <a:t> </a:t>
                  </a:r>
                </a:p>
              </p:txBody>
            </p:sp>
          </mc:Fallback>
        </mc:AlternateContent>
      </p:grpSp>
      <p:sp>
        <p:nvSpPr>
          <p:cNvPr id="13" name="Rectangle 12">
            <a:extLst>
              <a:ext uri="{FF2B5EF4-FFF2-40B4-BE49-F238E27FC236}">
                <a16:creationId xmlns:a16="http://schemas.microsoft.com/office/drawing/2014/main" id="{97286485-4193-9A48-8F04-8B3BCDE5F5AA}"/>
              </a:ext>
            </a:extLst>
          </p:cNvPr>
          <p:cNvSpPr/>
          <p:nvPr/>
        </p:nvSpPr>
        <p:spPr>
          <a:xfrm>
            <a:off x="7225385" y="904869"/>
            <a:ext cx="4606290"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PSP(</a:t>
            </a:r>
            <a:r>
              <a:rPr lang="en-US" sz="1400" b="1" dirty="0" err="1">
                <a:latin typeface="Courier New" panose="02070309020205020404" pitchFamily="49" charset="0"/>
                <a:cs typeface="Courier New" panose="02070309020205020404" pitchFamily="49" charset="0"/>
              </a:rPr>
              <a:t>Σ</a:t>
            </a:r>
            <a:r>
              <a:rPr lang="en-US" sz="1400" b="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𝜌</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047E57A-F681-6747-91C6-FBFE5E46F672}"/>
                  </a:ext>
                </a:extLst>
              </p:cNvPr>
              <p:cNvSpPr/>
              <p:nvPr/>
            </p:nvSpPr>
            <p:spPr>
              <a:xfrm>
                <a:off x="9424295" y="3310521"/>
                <a:ext cx="2407381"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Inputs: </a:t>
                </a:r>
              </a:p>
              <a:p>
                <a:pPr marL="285750" indent="-285750">
                  <a:buFont typeface="Arial" panose="020B0604020202020204" pitchFamily="34" charset="0"/>
                  <a:buChar char="•"/>
                </a:pPr>
                <a:r>
                  <a:rPr lang="en-US" dirty="0"/>
                  <a:t>Planning domain </a:t>
                </a:r>
                <a14:m>
                  <m:oMath xmlns:m="http://schemas.openxmlformats.org/officeDocument/2006/math">
                    <m:r>
                      <m:rPr>
                        <m:sty m:val="p"/>
                      </m:rPr>
                      <a:rPr lang="el-GR" i="1" dirty="0">
                        <a:latin typeface="Cambria Math" panose="02040503050406030204" pitchFamily="18" charset="0"/>
                        <a:ea typeface="Cambria Math" panose="02040503050406030204" pitchFamily="18" charset="0"/>
                      </a:rPr>
                      <m:t>Σ</m:t>
                    </m:r>
                  </m:oMath>
                </a14:m>
                <a:endParaRPr lang="en-US" dirty="0"/>
              </a:p>
              <a:p>
                <a:pPr marL="285750" indent="-285750">
                  <a:buFont typeface="Arial" panose="020B0604020202020204" pitchFamily="34" charset="0"/>
                  <a:buChar char="•"/>
                </a:pPr>
                <a:r>
                  <a:rPr lang="en-US" dirty="0"/>
                  <a:t>Initial plan </a:t>
                </a:r>
                <a14:m>
                  <m:oMath xmlns:m="http://schemas.openxmlformats.org/officeDocument/2006/math">
                    <m:r>
                      <a:rPr lang="en-US" i="1">
                        <a:latin typeface="Cambria Math" panose="02040503050406030204" pitchFamily="18" charset="0"/>
                        <a:ea typeface="Cambria Math" panose="02040503050406030204" pitchFamily="18" charset="0"/>
                      </a:rPr>
                      <m:t>𝜋</m:t>
                    </m:r>
                  </m:oMath>
                </a14:m>
                <a:endParaRPr lang="en-US" dirty="0"/>
              </a:p>
            </p:txBody>
          </p:sp>
        </mc:Choice>
        <mc:Fallback xmlns="">
          <p:sp>
            <p:nvSpPr>
              <p:cNvPr id="11" name="Rectangle 10">
                <a:extLst>
                  <a:ext uri="{FF2B5EF4-FFF2-40B4-BE49-F238E27FC236}">
                    <a16:creationId xmlns:a16="http://schemas.microsoft.com/office/drawing/2014/main" id="{5047E57A-F681-6747-91C6-FBFE5E46F672}"/>
                  </a:ext>
                </a:extLst>
              </p:cNvPr>
              <p:cNvSpPr>
                <a:spLocks noRot="1" noChangeAspect="1" noMove="1" noResize="1" noEditPoints="1" noAdjustHandles="1" noChangeArrowheads="1" noChangeShapeType="1" noTextEdit="1"/>
              </p:cNvSpPr>
              <p:nvPr/>
            </p:nvSpPr>
            <p:spPr>
              <a:xfrm>
                <a:off x="9424295" y="3310521"/>
                <a:ext cx="2407381" cy="923330"/>
              </a:xfrm>
              <a:prstGeom prst="rect">
                <a:avLst/>
              </a:prstGeom>
              <a:blipFill>
                <a:blip r:embed="rId8"/>
                <a:stretch>
                  <a:fillRect/>
                </a:stretch>
              </a:blipFill>
            </p:spPr>
            <p:txBody>
              <a:bodyPr/>
              <a:lstStyle/>
              <a:p>
                <a:r>
                  <a:rPr lang="en-DE">
                    <a:noFill/>
                  </a:rPr>
                  <a:t> </a:t>
                </a:r>
              </a:p>
            </p:txBody>
          </p:sp>
        </mc:Fallback>
      </mc:AlternateContent>
      <p:sp>
        <p:nvSpPr>
          <p:cNvPr id="14" name="Date Placeholder 13">
            <a:extLst>
              <a:ext uri="{FF2B5EF4-FFF2-40B4-BE49-F238E27FC236}">
                <a16:creationId xmlns:a16="http://schemas.microsoft.com/office/drawing/2014/main" id="{C5F1F0EA-784E-B969-77F5-F192D44E4F63}"/>
              </a:ext>
            </a:extLst>
          </p:cNvPr>
          <p:cNvSpPr>
            <a:spLocks noGrp="1"/>
          </p:cNvSpPr>
          <p:nvPr>
            <p:ph type="dt" sz="half" idx="2"/>
          </p:nvPr>
        </p:nvSpPr>
        <p:spPr/>
        <p:txBody>
          <a:bodyPr/>
          <a:lstStyle/>
          <a:p>
            <a:pPr eaLnBrk="1" hangingPunct="1"/>
            <a:r>
              <a:rPr lang="de-DE"/>
              <a:t>Deterministic</a:t>
            </a:r>
            <a:endParaRPr lang="en-GB" dirty="0"/>
          </a:p>
        </p:txBody>
      </p:sp>
      <p:sp>
        <p:nvSpPr>
          <p:cNvPr id="15" name="Footer Placeholder 14">
            <a:extLst>
              <a:ext uri="{FF2B5EF4-FFF2-40B4-BE49-F238E27FC236}">
                <a16:creationId xmlns:a16="http://schemas.microsoft.com/office/drawing/2014/main" id="{6E833A55-BF18-98C0-2F18-E800082E0BE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6" name="Slide Number Placeholder 15">
            <a:extLst>
              <a:ext uri="{FF2B5EF4-FFF2-40B4-BE49-F238E27FC236}">
                <a16:creationId xmlns:a16="http://schemas.microsoft.com/office/drawing/2014/main" id="{EACA7B8A-175E-0710-BF7E-9750897F7275}"/>
              </a:ext>
            </a:extLst>
          </p:cNvPr>
          <p:cNvSpPr>
            <a:spLocks noGrp="1"/>
          </p:cNvSpPr>
          <p:nvPr>
            <p:ph type="sldNum" sz="quarter" idx="11"/>
          </p:nvPr>
        </p:nvSpPr>
        <p:spPr/>
        <p:txBody>
          <a:bodyPr/>
          <a:lstStyle/>
          <a:p>
            <a:fld id="{EB1502E6-D9AE-3544-B6D5-378AAA0B915F}" type="slidenum">
              <a:rPr lang="de-DE" altLang="de-DE" smtClean="0"/>
              <a:pPr/>
              <a:t>145</a:t>
            </a:fld>
            <a:endParaRPr lang="de-DE" altLang="de-DE" dirty="0"/>
          </a:p>
        </p:txBody>
      </p:sp>
    </p:spTree>
    <p:extLst>
      <p:ext uri="{BB962C8B-B14F-4D97-AF65-F5344CB8AC3E}">
        <p14:creationId xmlns:p14="http://schemas.microsoft.com/office/powerpoint/2010/main" val="17345876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tent Placeholder 10">
            <a:extLst>
              <a:ext uri="{FF2B5EF4-FFF2-40B4-BE49-F238E27FC236}">
                <a16:creationId xmlns:a16="http://schemas.microsoft.com/office/drawing/2014/main" id="{DC123F0F-146B-2A4B-B42D-D35FFEA9DC8D}"/>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80" name="Rectangle 2"/>
          <p:cNvSpPr>
            <a:spLocks noGrp="1" noChangeArrowheads="1"/>
          </p:cNvSpPr>
          <p:nvPr>
            <p:ph type="title"/>
          </p:nvPr>
        </p:nvSpPr>
        <p:spPr/>
        <p:txBody>
          <a:bodyPr>
            <a:normAutofit/>
          </a:bodyPr>
          <a:lstStyle/>
          <a:p>
            <a:pPr eaLnBrk="1" hangingPunct="1"/>
            <a:r>
              <a:rPr lang="en-US" dirty="0"/>
              <a:t>Example</a:t>
            </a:r>
          </a:p>
        </p:txBody>
      </p:sp>
      <p:sp>
        <p:nvSpPr>
          <p:cNvPr id="74" name="Rectangle 3">
            <a:extLst>
              <a:ext uri="{FF2B5EF4-FFF2-40B4-BE49-F238E27FC236}">
                <a16:creationId xmlns:a16="http://schemas.microsoft.com/office/drawing/2014/main" id="{D711440A-AA58-4E48-AFF0-5C1C3C028E38}"/>
              </a:ext>
            </a:extLst>
          </p:cNvPr>
          <p:cNvSpPr>
            <a:spLocks noGrp="1" noChangeArrowheads="1"/>
          </p:cNvSpPr>
          <p:nvPr>
            <p:ph type="body" sz="quarter" idx="13"/>
          </p:nvPr>
        </p:nvSpPr>
        <p:spPr>
          <a:xfrm>
            <a:off x="623393" y="1332843"/>
            <a:ext cx="4986166" cy="4584266"/>
          </a:xfrm>
        </p:spPr>
        <p:txBody>
          <a:bodyPr>
            <a:normAutofit/>
          </a:bodyPr>
          <a:lstStyle/>
          <a:p>
            <a:r>
              <a:rPr lang="en-US" dirty="0"/>
              <a:t>Finish</a:t>
            </a:r>
            <a:r>
              <a:rPr lang="en-US" dirty="0">
                <a:cs typeface="Times New Roman"/>
              </a:rPr>
              <a:t> has two open goals: </a:t>
            </a:r>
            <a:r>
              <a:rPr lang="en-US" dirty="0" err="1">
                <a:cs typeface="Calibri"/>
              </a:rPr>
              <a:t>pos</a:t>
            </a:r>
            <a:r>
              <a:rPr lang="en-US" dirty="0">
                <a:cs typeface="Calibri"/>
              </a:rPr>
              <a:t>(a)=d</a:t>
            </a:r>
            <a:r>
              <a:rPr lang="en-US" dirty="0">
                <a:cs typeface="Times New Roman"/>
              </a:rPr>
              <a:t>, </a:t>
            </a:r>
            <a:r>
              <a:rPr lang="en-US" dirty="0" err="1">
                <a:cs typeface="Calibri"/>
              </a:rPr>
              <a:t>pos</a:t>
            </a:r>
            <a:r>
              <a:rPr lang="en-US" dirty="0">
                <a:cs typeface="Calibri"/>
              </a:rPr>
              <a:t>(b)=c</a:t>
            </a:r>
          </a:p>
        </p:txBody>
      </p:sp>
      <p:sp>
        <p:nvSpPr>
          <p:cNvPr id="20489" name="Rectangle 47"/>
          <p:cNvSpPr>
            <a:spLocks noChangeArrowheads="1"/>
          </p:cNvSpPr>
          <p:nvPr/>
        </p:nvSpPr>
        <p:spPr bwMode="auto">
          <a:xfrm>
            <a:off x="5615821" y="6057384"/>
            <a:ext cx="729687" cy="369332"/>
          </a:xfrm>
          <a:prstGeom prst="rect">
            <a:avLst/>
          </a:prstGeom>
          <a:solidFill>
            <a:schemeClr val="accent1"/>
          </a:solidFill>
          <a:ln w="12700">
            <a:solidFill>
              <a:schemeClr val="tx1"/>
            </a:solidFill>
            <a:miter lim="800000"/>
            <a:headEnd/>
            <a:tailEnd/>
          </a:ln>
        </p:spPr>
        <p:txBody>
          <a:bodyPr wrap="none" anchor="ctr">
            <a:spAutoFit/>
          </a:bodyPr>
          <a:lstStyle/>
          <a:p>
            <a:pPr algn="ctr"/>
            <a:r>
              <a:rPr lang="en-US" dirty="0">
                <a:solidFill>
                  <a:schemeClr val="bg1"/>
                </a:solidFill>
                <a:latin typeface="+mn-lt"/>
                <a:ea typeface="Calibri"/>
                <a:cs typeface="Calibri"/>
              </a:rPr>
              <a:t>Finish</a:t>
            </a:r>
          </a:p>
        </p:txBody>
      </p:sp>
      <p:cxnSp>
        <p:nvCxnSpPr>
          <p:cNvPr id="20490" name="AutoShape 48"/>
          <p:cNvCxnSpPr>
            <a:cxnSpLocks noChangeShapeType="1"/>
            <a:stCxn id="82" idx="2"/>
            <a:endCxn id="20489" idx="0"/>
          </p:cNvCxnSpPr>
          <p:nvPr/>
        </p:nvCxnSpPr>
        <p:spPr bwMode="auto">
          <a:xfrm rot="16200000" flipH="1">
            <a:off x="4030020" y="4106739"/>
            <a:ext cx="3894938" cy="6351"/>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82" name="Rectangle 82"/>
          <p:cNvSpPr>
            <a:spLocks noChangeArrowheads="1"/>
          </p:cNvSpPr>
          <p:nvPr/>
        </p:nvSpPr>
        <p:spPr bwMode="auto">
          <a:xfrm>
            <a:off x="5658170" y="1793114"/>
            <a:ext cx="63228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84"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85" name="Rectangle 103"/>
          <p:cNvSpPr>
            <a:spLocks noChangeArrowheads="1"/>
          </p:cNvSpPr>
          <p:nvPr/>
        </p:nvSpPr>
        <p:spPr bwMode="auto">
          <a:xfrm>
            <a:off x="5973019" y="5709018"/>
            <a:ext cx="109677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Helvetica" pitchFamily="2" charset="0"/>
                <a:ea typeface="Calibri"/>
                <a:cs typeface="Calibri"/>
              </a:rPr>
              <a:t>pos</a:t>
            </a:r>
            <a:r>
              <a:rPr lang="en-US" dirty="0">
                <a:latin typeface="Helvetica" pitchFamily="2" charset="0"/>
                <a:ea typeface="Calibri"/>
                <a:cs typeface="Calibri"/>
              </a:rPr>
              <a:t>(b)=c</a:t>
            </a:r>
          </a:p>
        </p:txBody>
      </p:sp>
      <p:sp>
        <p:nvSpPr>
          <p:cNvPr id="76"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78" name="Rectangle 82"/>
          <p:cNvSpPr>
            <a:spLocks noChangeArrowheads="1"/>
          </p:cNvSpPr>
          <p:nvPr/>
        </p:nvSpPr>
        <p:spPr bwMode="auto">
          <a:xfrm>
            <a:off x="5097926" y="2106372"/>
            <a:ext cx="441146"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latin typeface="Helvetica" pitchFamily="2" charset="0"/>
                <a:ea typeface="Calibri"/>
                <a:cs typeface="Calibri"/>
              </a:rPr>
              <a:t>    </a:t>
            </a:r>
          </a:p>
        </p:txBody>
      </p:sp>
      <p:sp>
        <p:nvSpPr>
          <p:cNvPr id="79" name="Rectangle 78">
            <a:extLst>
              <a:ext uri="{FF2B5EF4-FFF2-40B4-BE49-F238E27FC236}">
                <a16:creationId xmlns:a16="http://schemas.microsoft.com/office/drawing/2014/main" id="{4B87992C-205B-3846-BBB4-CD07268579A3}"/>
              </a:ext>
            </a:extLst>
          </p:cNvPr>
          <p:cNvSpPr/>
          <p:nvPr/>
        </p:nvSpPr>
        <p:spPr>
          <a:xfrm>
            <a:off x="1570841" y="2659991"/>
            <a:ext cx="4105517"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Lst>
            </a:pP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(π)</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err="1">
                <a:latin typeface="Courier New" panose="02070309020205020404" pitchFamily="49" charset="0"/>
                <a:cs typeface="Courier New" panose="02070309020205020404" pitchFamily="49" charset="0"/>
              </a:rPr>
              <a:t>ρ</a:t>
            </a:r>
            <a:r>
              <a:rPr lang="en-US" sz="1400" dirty="0">
                <a:latin typeface="Courier New" panose="02070309020205020404" pitchFamily="49" charset="0"/>
                <a:cs typeface="Courier New" panose="02070309020205020404" pitchFamily="49" charset="0"/>
              </a:rPr>
              <a:t>(𝜋)</a:t>
            </a:r>
          </a:p>
        </p:txBody>
      </p:sp>
      <p:grpSp>
        <p:nvGrpSpPr>
          <p:cNvPr id="83" name="Group 82">
            <a:extLst>
              <a:ext uri="{FF2B5EF4-FFF2-40B4-BE49-F238E27FC236}">
                <a16:creationId xmlns:a16="http://schemas.microsoft.com/office/drawing/2014/main" id="{30DCD555-1532-C849-9DD7-42389F78E79C}"/>
              </a:ext>
            </a:extLst>
          </p:cNvPr>
          <p:cNvGrpSpPr/>
          <p:nvPr/>
        </p:nvGrpSpPr>
        <p:grpSpPr>
          <a:xfrm>
            <a:off x="7649133" y="188058"/>
            <a:ext cx="2688818" cy="1950735"/>
            <a:chOff x="6181533" y="221558"/>
            <a:chExt cx="2688818" cy="1950735"/>
          </a:xfrm>
        </p:grpSpPr>
        <p:sp>
          <p:nvSpPr>
            <p:cNvPr id="86" name="Line 853">
              <a:extLst>
                <a:ext uri="{FF2B5EF4-FFF2-40B4-BE49-F238E27FC236}">
                  <a16:creationId xmlns:a16="http://schemas.microsoft.com/office/drawing/2014/main" id="{84B5936F-4088-F846-B614-29B2FDB65ED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87" name="Freeform 830">
              <a:extLst>
                <a:ext uri="{FF2B5EF4-FFF2-40B4-BE49-F238E27FC236}">
                  <a16:creationId xmlns:a16="http://schemas.microsoft.com/office/drawing/2014/main" id="{E5ED7683-3CD0-DF44-9880-9665568961A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88" name="Freeform 830">
              <a:extLst>
                <a:ext uri="{FF2B5EF4-FFF2-40B4-BE49-F238E27FC236}">
                  <a16:creationId xmlns:a16="http://schemas.microsoft.com/office/drawing/2014/main" id="{08A3D821-2CDF-8347-94B4-CA335463728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89" name="Freeform 830">
              <a:extLst>
                <a:ext uri="{FF2B5EF4-FFF2-40B4-BE49-F238E27FC236}">
                  <a16:creationId xmlns:a16="http://schemas.microsoft.com/office/drawing/2014/main" id="{3F33688D-34FA-C047-B67D-F5C9A0D0E3C5}"/>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90" name="Group 872">
              <a:extLst>
                <a:ext uri="{FF2B5EF4-FFF2-40B4-BE49-F238E27FC236}">
                  <a16:creationId xmlns:a16="http://schemas.microsoft.com/office/drawing/2014/main" id="{4090C79F-A94F-304D-A4BF-FA3DA0CB49D5}"/>
                </a:ext>
              </a:extLst>
            </p:cNvPr>
            <p:cNvGrpSpPr>
              <a:grpSpLocks noChangeAspect="1"/>
            </p:cNvGrpSpPr>
            <p:nvPr/>
          </p:nvGrpSpPr>
          <p:grpSpPr bwMode="auto">
            <a:xfrm>
              <a:off x="7141600" y="854344"/>
              <a:ext cx="651502" cy="416243"/>
              <a:chOff x="331" y="406"/>
              <a:chExt cx="288" cy="144"/>
            </a:xfrm>
          </p:grpSpPr>
          <p:sp>
            <p:nvSpPr>
              <p:cNvPr id="121" name="Rectangle 873">
                <a:extLst>
                  <a:ext uri="{FF2B5EF4-FFF2-40B4-BE49-F238E27FC236}">
                    <a16:creationId xmlns:a16="http://schemas.microsoft.com/office/drawing/2014/main" id="{5D4D4297-4012-7441-880D-34F37C6EDAD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122" name="Freeform 874">
                <a:extLst>
                  <a:ext uri="{FF2B5EF4-FFF2-40B4-BE49-F238E27FC236}">
                    <a16:creationId xmlns:a16="http://schemas.microsoft.com/office/drawing/2014/main" id="{07F09E53-F941-2546-B407-A1D1DEEB059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23" name="Freeform 875">
                <a:extLst>
                  <a:ext uri="{FF2B5EF4-FFF2-40B4-BE49-F238E27FC236}">
                    <a16:creationId xmlns:a16="http://schemas.microsoft.com/office/drawing/2014/main" id="{035017D4-8FE1-7743-8328-8A782B6A4E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24" name="Rectangle 876">
                <a:extLst>
                  <a:ext uri="{FF2B5EF4-FFF2-40B4-BE49-F238E27FC236}">
                    <a16:creationId xmlns:a16="http://schemas.microsoft.com/office/drawing/2014/main" id="{E863FD25-00C9-F042-9CDE-1D550E29E4D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91" name="Group 872">
              <a:extLst>
                <a:ext uri="{FF2B5EF4-FFF2-40B4-BE49-F238E27FC236}">
                  <a16:creationId xmlns:a16="http://schemas.microsoft.com/office/drawing/2014/main" id="{4A5C43A3-6E3A-ED4C-9A7B-A65698ED2F16}"/>
                </a:ext>
              </a:extLst>
            </p:cNvPr>
            <p:cNvGrpSpPr>
              <a:grpSpLocks noChangeAspect="1"/>
            </p:cNvGrpSpPr>
            <p:nvPr/>
          </p:nvGrpSpPr>
          <p:grpSpPr bwMode="auto">
            <a:xfrm>
              <a:off x="7137848" y="579909"/>
              <a:ext cx="651502" cy="416243"/>
              <a:chOff x="331" y="406"/>
              <a:chExt cx="288" cy="144"/>
            </a:xfrm>
          </p:grpSpPr>
          <p:sp>
            <p:nvSpPr>
              <p:cNvPr id="117" name="Rectangle 873">
                <a:extLst>
                  <a:ext uri="{FF2B5EF4-FFF2-40B4-BE49-F238E27FC236}">
                    <a16:creationId xmlns:a16="http://schemas.microsoft.com/office/drawing/2014/main" id="{DD48494B-EC87-6F4D-A050-DD8D063BB1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118" name="Freeform 874">
                <a:extLst>
                  <a:ext uri="{FF2B5EF4-FFF2-40B4-BE49-F238E27FC236}">
                    <a16:creationId xmlns:a16="http://schemas.microsoft.com/office/drawing/2014/main" id="{A1697502-DE74-614A-BABF-0F4DE6E933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19" name="Freeform 875">
                <a:extLst>
                  <a:ext uri="{FF2B5EF4-FFF2-40B4-BE49-F238E27FC236}">
                    <a16:creationId xmlns:a16="http://schemas.microsoft.com/office/drawing/2014/main" id="{42D0F15F-19FE-FB44-8BBC-ABFF9CCBF8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20" name="Rectangle 876">
                <a:extLst>
                  <a:ext uri="{FF2B5EF4-FFF2-40B4-BE49-F238E27FC236}">
                    <a16:creationId xmlns:a16="http://schemas.microsoft.com/office/drawing/2014/main" id="{060BD254-47DA-8B4B-9902-673EB749491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92" name="Freeform 830">
              <a:extLst>
                <a:ext uri="{FF2B5EF4-FFF2-40B4-BE49-F238E27FC236}">
                  <a16:creationId xmlns:a16="http://schemas.microsoft.com/office/drawing/2014/main" id="{9F655843-FE1E-8A45-BD38-24A748D3908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93" name="Group 872">
              <a:extLst>
                <a:ext uri="{FF2B5EF4-FFF2-40B4-BE49-F238E27FC236}">
                  <a16:creationId xmlns:a16="http://schemas.microsoft.com/office/drawing/2014/main" id="{C39F06C8-6846-4E4D-9E26-96028EB8944E}"/>
                </a:ext>
              </a:extLst>
            </p:cNvPr>
            <p:cNvGrpSpPr>
              <a:grpSpLocks noChangeAspect="1"/>
            </p:cNvGrpSpPr>
            <p:nvPr/>
          </p:nvGrpSpPr>
          <p:grpSpPr bwMode="auto">
            <a:xfrm>
              <a:off x="8119863" y="872355"/>
              <a:ext cx="651502" cy="416243"/>
              <a:chOff x="331" y="406"/>
              <a:chExt cx="288" cy="144"/>
            </a:xfrm>
          </p:grpSpPr>
          <p:sp>
            <p:nvSpPr>
              <p:cNvPr id="113" name="Rectangle 873">
                <a:extLst>
                  <a:ext uri="{FF2B5EF4-FFF2-40B4-BE49-F238E27FC236}">
                    <a16:creationId xmlns:a16="http://schemas.microsoft.com/office/drawing/2014/main" id="{B48C9972-78CA-0844-ACF2-BB3A86EBD93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114" name="Freeform 874">
                <a:extLst>
                  <a:ext uri="{FF2B5EF4-FFF2-40B4-BE49-F238E27FC236}">
                    <a16:creationId xmlns:a16="http://schemas.microsoft.com/office/drawing/2014/main" id="{F6B3CCE6-7122-D446-B7A7-DACC7852EA3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15" name="Freeform 875">
                <a:extLst>
                  <a:ext uri="{FF2B5EF4-FFF2-40B4-BE49-F238E27FC236}">
                    <a16:creationId xmlns:a16="http://schemas.microsoft.com/office/drawing/2014/main" id="{D1D728F2-AB3C-234E-B92A-EC54068F61B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16" name="Rectangle 876">
                <a:extLst>
                  <a:ext uri="{FF2B5EF4-FFF2-40B4-BE49-F238E27FC236}">
                    <a16:creationId xmlns:a16="http://schemas.microsoft.com/office/drawing/2014/main" id="{3CC945E0-3C7E-E243-90CF-72BDF90E7D0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94" name="Group 872">
              <a:extLst>
                <a:ext uri="{FF2B5EF4-FFF2-40B4-BE49-F238E27FC236}">
                  <a16:creationId xmlns:a16="http://schemas.microsoft.com/office/drawing/2014/main" id="{7EA0963B-AF0E-9746-BF39-9E242B7DF473}"/>
                </a:ext>
              </a:extLst>
            </p:cNvPr>
            <p:cNvGrpSpPr>
              <a:grpSpLocks noChangeAspect="1"/>
            </p:cNvGrpSpPr>
            <p:nvPr/>
          </p:nvGrpSpPr>
          <p:grpSpPr bwMode="auto">
            <a:xfrm>
              <a:off x="8116832" y="598923"/>
              <a:ext cx="651502" cy="416243"/>
              <a:chOff x="331" y="406"/>
              <a:chExt cx="288" cy="144"/>
            </a:xfrm>
          </p:grpSpPr>
          <p:sp>
            <p:nvSpPr>
              <p:cNvPr id="109" name="Rectangle 873">
                <a:extLst>
                  <a:ext uri="{FF2B5EF4-FFF2-40B4-BE49-F238E27FC236}">
                    <a16:creationId xmlns:a16="http://schemas.microsoft.com/office/drawing/2014/main" id="{131A386C-469A-BB47-9596-D51E2D38B4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110" name="Freeform 874">
                <a:extLst>
                  <a:ext uri="{FF2B5EF4-FFF2-40B4-BE49-F238E27FC236}">
                    <a16:creationId xmlns:a16="http://schemas.microsoft.com/office/drawing/2014/main" id="{CDF3EBF0-7B0E-2748-97D7-9B75A1CD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11" name="Freeform 875">
                <a:extLst>
                  <a:ext uri="{FF2B5EF4-FFF2-40B4-BE49-F238E27FC236}">
                    <a16:creationId xmlns:a16="http://schemas.microsoft.com/office/drawing/2014/main" id="{42F99D43-AD10-5C47-A8BA-7BBD9286B6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12" name="Rectangle 876">
                <a:extLst>
                  <a:ext uri="{FF2B5EF4-FFF2-40B4-BE49-F238E27FC236}">
                    <a16:creationId xmlns:a16="http://schemas.microsoft.com/office/drawing/2014/main" id="{FF0AFC69-BC01-CF41-9C06-D2200995998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95" name="Group 94">
              <a:extLst>
                <a:ext uri="{FF2B5EF4-FFF2-40B4-BE49-F238E27FC236}">
                  <a16:creationId xmlns:a16="http://schemas.microsoft.com/office/drawing/2014/main" id="{E7052F09-B371-344C-A859-85200B511BD9}"/>
                </a:ext>
              </a:extLst>
            </p:cNvPr>
            <p:cNvGrpSpPr/>
            <p:nvPr/>
          </p:nvGrpSpPr>
          <p:grpSpPr>
            <a:xfrm>
              <a:off x="7127889" y="221558"/>
              <a:ext cx="1219200" cy="1278997"/>
              <a:chOff x="3017318" y="1024881"/>
              <a:chExt cx="1219200" cy="1278997"/>
            </a:xfrm>
          </p:grpSpPr>
          <p:grpSp>
            <p:nvGrpSpPr>
              <p:cNvPr id="96" name="Group 95">
                <a:extLst>
                  <a:ext uri="{FF2B5EF4-FFF2-40B4-BE49-F238E27FC236}">
                    <a16:creationId xmlns:a16="http://schemas.microsoft.com/office/drawing/2014/main" id="{D647BFA0-15B3-8F43-A839-C6E1238E1D50}"/>
                  </a:ext>
                </a:extLst>
              </p:cNvPr>
              <p:cNvGrpSpPr/>
              <p:nvPr/>
            </p:nvGrpSpPr>
            <p:grpSpPr>
              <a:xfrm>
                <a:off x="3636432" y="1147233"/>
                <a:ext cx="88096" cy="1156645"/>
                <a:chOff x="3636432" y="1147233"/>
                <a:chExt cx="88096" cy="1156645"/>
              </a:xfrm>
            </p:grpSpPr>
            <p:sp>
              <p:nvSpPr>
                <p:cNvPr id="105" name="Oval 878">
                  <a:extLst>
                    <a:ext uri="{FF2B5EF4-FFF2-40B4-BE49-F238E27FC236}">
                      <a16:creationId xmlns:a16="http://schemas.microsoft.com/office/drawing/2014/main" id="{3DB3D91A-3880-D849-B0EF-19456CBDB367}"/>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106" name="Rectangle 880">
                  <a:extLst>
                    <a:ext uri="{FF2B5EF4-FFF2-40B4-BE49-F238E27FC236}">
                      <a16:creationId xmlns:a16="http://schemas.microsoft.com/office/drawing/2014/main" id="{1208CB0E-E561-7E43-A96E-1BDFC0DD0AC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107" name="Line 881">
                  <a:extLst>
                    <a:ext uri="{FF2B5EF4-FFF2-40B4-BE49-F238E27FC236}">
                      <a16:creationId xmlns:a16="http://schemas.microsoft.com/office/drawing/2014/main" id="{270A7A51-BE1E-DD4B-8107-F0B6D8AA2C1C}"/>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08" name="Line 882">
                  <a:extLst>
                    <a:ext uri="{FF2B5EF4-FFF2-40B4-BE49-F238E27FC236}">
                      <a16:creationId xmlns:a16="http://schemas.microsoft.com/office/drawing/2014/main" id="{351DAE42-3BB2-AD44-AEF1-6D9333A3DA4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97" name="Group 883">
                <a:extLst>
                  <a:ext uri="{FF2B5EF4-FFF2-40B4-BE49-F238E27FC236}">
                    <a16:creationId xmlns:a16="http://schemas.microsoft.com/office/drawing/2014/main" id="{88D7EE9E-7459-7B4D-AD32-A8EE87A5AF8F}"/>
                  </a:ext>
                </a:extLst>
              </p:cNvPr>
              <p:cNvGrpSpPr>
                <a:grpSpLocks/>
              </p:cNvGrpSpPr>
              <p:nvPr/>
            </p:nvGrpSpPr>
            <p:grpSpPr bwMode="auto">
              <a:xfrm>
                <a:off x="3061519" y="1101851"/>
                <a:ext cx="42359" cy="293319"/>
                <a:chOff x="960" y="251"/>
                <a:chExt cx="23" cy="141"/>
              </a:xfrm>
            </p:grpSpPr>
            <p:sp>
              <p:nvSpPr>
                <p:cNvPr id="103" name="Line 884">
                  <a:extLst>
                    <a:ext uri="{FF2B5EF4-FFF2-40B4-BE49-F238E27FC236}">
                      <a16:creationId xmlns:a16="http://schemas.microsoft.com/office/drawing/2014/main" id="{F2F365C0-010E-E343-867D-0BC47D1BEBFA}"/>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04" name="Oval 885">
                  <a:extLst>
                    <a:ext uri="{FF2B5EF4-FFF2-40B4-BE49-F238E27FC236}">
                      <a16:creationId xmlns:a16="http://schemas.microsoft.com/office/drawing/2014/main" id="{3F562978-344A-AE43-890A-DE1FA0B748A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98" name="Rectangle 886">
                <a:extLst>
                  <a:ext uri="{FF2B5EF4-FFF2-40B4-BE49-F238E27FC236}">
                    <a16:creationId xmlns:a16="http://schemas.microsoft.com/office/drawing/2014/main" id="{4782BD1F-D2D2-034F-9BCC-EFB34EE97F3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99" name="Freeform 887">
                <a:extLst>
                  <a:ext uri="{FF2B5EF4-FFF2-40B4-BE49-F238E27FC236}">
                    <a16:creationId xmlns:a16="http://schemas.microsoft.com/office/drawing/2014/main" id="{C063FEEF-EB89-7046-A0B4-6F5F4263E93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00" name="Freeform 888">
                <a:extLst>
                  <a:ext uri="{FF2B5EF4-FFF2-40B4-BE49-F238E27FC236}">
                    <a16:creationId xmlns:a16="http://schemas.microsoft.com/office/drawing/2014/main" id="{9B4739E3-F856-3241-B3D5-2C71683B9CF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01" name="Freeform 889">
                <a:extLst>
                  <a:ext uri="{FF2B5EF4-FFF2-40B4-BE49-F238E27FC236}">
                    <a16:creationId xmlns:a16="http://schemas.microsoft.com/office/drawing/2014/main" id="{782F2774-0877-8041-BCFA-B8EABC44B1C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02" name="Freeform 890">
                <a:extLst>
                  <a:ext uri="{FF2B5EF4-FFF2-40B4-BE49-F238E27FC236}">
                    <a16:creationId xmlns:a16="http://schemas.microsoft.com/office/drawing/2014/main" id="{9E12D37C-D033-964F-9F95-51920A93113F}"/>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125" name="Group 124">
            <a:extLst>
              <a:ext uri="{FF2B5EF4-FFF2-40B4-BE49-F238E27FC236}">
                <a16:creationId xmlns:a16="http://schemas.microsoft.com/office/drawing/2014/main" id="{5B37DD10-6A99-214E-8275-4786BF38A522}"/>
              </a:ext>
            </a:extLst>
          </p:cNvPr>
          <p:cNvGrpSpPr/>
          <p:nvPr/>
        </p:nvGrpSpPr>
        <p:grpSpPr>
          <a:xfrm>
            <a:off x="8978593" y="5507164"/>
            <a:ext cx="1492873" cy="686656"/>
            <a:chOff x="7218904" y="6068391"/>
            <a:chExt cx="1492873" cy="686656"/>
          </a:xfrm>
        </p:grpSpPr>
        <p:grpSp>
          <p:nvGrpSpPr>
            <p:cNvPr id="126" name="Group 872">
              <a:extLst>
                <a:ext uri="{FF2B5EF4-FFF2-40B4-BE49-F238E27FC236}">
                  <a16:creationId xmlns:a16="http://schemas.microsoft.com/office/drawing/2014/main" id="{54290A34-F74B-3A46-89BB-C5F928D3A374}"/>
                </a:ext>
              </a:extLst>
            </p:cNvPr>
            <p:cNvGrpSpPr>
              <a:grpSpLocks noChangeAspect="1"/>
            </p:cNvGrpSpPr>
            <p:nvPr/>
          </p:nvGrpSpPr>
          <p:grpSpPr bwMode="auto">
            <a:xfrm>
              <a:off x="8054800" y="6338804"/>
              <a:ext cx="651502" cy="416243"/>
              <a:chOff x="331" y="406"/>
              <a:chExt cx="288" cy="144"/>
            </a:xfrm>
          </p:grpSpPr>
          <p:sp>
            <p:nvSpPr>
              <p:cNvPr id="142" name="Rectangle 873">
                <a:extLst>
                  <a:ext uri="{FF2B5EF4-FFF2-40B4-BE49-F238E27FC236}">
                    <a16:creationId xmlns:a16="http://schemas.microsoft.com/office/drawing/2014/main" id="{7899AB30-9E4C-FB4D-B671-64AFC5CCFD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143" name="Freeform 874">
                <a:extLst>
                  <a:ext uri="{FF2B5EF4-FFF2-40B4-BE49-F238E27FC236}">
                    <a16:creationId xmlns:a16="http://schemas.microsoft.com/office/drawing/2014/main" id="{B02A12E2-8ADE-FB4B-B3DA-39D9D9C5C28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44" name="Freeform 875">
                <a:extLst>
                  <a:ext uri="{FF2B5EF4-FFF2-40B4-BE49-F238E27FC236}">
                    <a16:creationId xmlns:a16="http://schemas.microsoft.com/office/drawing/2014/main" id="{6F986614-ED7B-9A4C-8403-5AEEF2B2157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45" name="Rectangle 876">
                <a:extLst>
                  <a:ext uri="{FF2B5EF4-FFF2-40B4-BE49-F238E27FC236}">
                    <a16:creationId xmlns:a16="http://schemas.microsoft.com/office/drawing/2014/main" id="{E16DED2D-CB5C-B742-BC34-1CB94A37D4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27" name="Group 872">
              <a:extLst>
                <a:ext uri="{FF2B5EF4-FFF2-40B4-BE49-F238E27FC236}">
                  <a16:creationId xmlns:a16="http://schemas.microsoft.com/office/drawing/2014/main" id="{0D494F94-3E59-B146-9C88-63932DFA20C6}"/>
                </a:ext>
              </a:extLst>
            </p:cNvPr>
            <p:cNvGrpSpPr>
              <a:grpSpLocks noChangeAspect="1"/>
            </p:cNvGrpSpPr>
            <p:nvPr/>
          </p:nvGrpSpPr>
          <p:grpSpPr bwMode="auto">
            <a:xfrm>
              <a:off x="7218904" y="6335124"/>
              <a:ext cx="651502" cy="416243"/>
              <a:chOff x="331" y="406"/>
              <a:chExt cx="288" cy="144"/>
            </a:xfrm>
          </p:grpSpPr>
          <p:sp>
            <p:nvSpPr>
              <p:cNvPr id="138" name="Rectangle 873">
                <a:extLst>
                  <a:ext uri="{FF2B5EF4-FFF2-40B4-BE49-F238E27FC236}">
                    <a16:creationId xmlns:a16="http://schemas.microsoft.com/office/drawing/2014/main" id="{787875F5-C6AE-9049-8481-7ED44B1FAEE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139" name="Freeform 874">
                <a:extLst>
                  <a:ext uri="{FF2B5EF4-FFF2-40B4-BE49-F238E27FC236}">
                    <a16:creationId xmlns:a16="http://schemas.microsoft.com/office/drawing/2014/main" id="{8F72AEA1-19BF-F24F-BE27-78AC9E20317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40" name="Freeform 875">
                <a:extLst>
                  <a:ext uri="{FF2B5EF4-FFF2-40B4-BE49-F238E27FC236}">
                    <a16:creationId xmlns:a16="http://schemas.microsoft.com/office/drawing/2014/main" id="{A832B37F-3D92-4745-948B-47CBF4AE36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41" name="Rectangle 876">
                <a:extLst>
                  <a:ext uri="{FF2B5EF4-FFF2-40B4-BE49-F238E27FC236}">
                    <a16:creationId xmlns:a16="http://schemas.microsoft.com/office/drawing/2014/main" id="{FD672271-C47B-B14A-A3CF-AB849EAD02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28" name="Group 872">
              <a:extLst>
                <a:ext uri="{FF2B5EF4-FFF2-40B4-BE49-F238E27FC236}">
                  <a16:creationId xmlns:a16="http://schemas.microsoft.com/office/drawing/2014/main" id="{42C6FB52-7589-1848-A27C-0B0CD4FF05E4}"/>
                </a:ext>
              </a:extLst>
            </p:cNvPr>
            <p:cNvGrpSpPr>
              <a:grpSpLocks noChangeAspect="1"/>
            </p:cNvGrpSpPr>
            <p:nvPr/>
          </p:nvGrpSpPr>
          <p:grpSpPr bwMode="auto">
            <a:xfrm>
              <a:off x="8060275" y="6069116"/>
              <a:ext cx="651502" cy="416243"/>
              <a:chOff x="331" y="406"/>
              <a:chExt cx="288" cy="144"/>
            </a:xfrm>
          </p:grpSpPr>
          <p:sp>
            <p:nvSpPr>
              <p:cNvPr id="134" name="Rectangle 873">
                <a:extLst>
                  <a:ext uri="{FF2B5EF4-FFF2-40B4-BE49-F238E27FC236}">
                    <a16:creationId xmlns:a16="http://schemas.microsoft.com/office/drawing/2014/main" id="{6155B946-314D-314A-8B2E-7CA28E94F3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135" name="Freeform 874">
                <a:extLst>
                  <a:ext uri="{FF2B5EF4-FFF2-40B4-BE49-F238E27FC236}">
                    <a16:creationId xmlns:a16="http://schemas.microsoft.com/office/drawing/2014/main" id="{8F7F3872-8E9A-2B4E-9313-96B0ED3C84B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36" name="Freeform 875">
                <a:extLst>
                  <a:ext uri="{FF2B5EF4-FFF2-40B4-BE49-F238E27FC236}">
                    <a16:creationId xmlns:a16="http://schemas.microsoft.com/office/drawing/2014/main" id="{28643C28-96B1-6D43-93A9-E930A48CF7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37" name="Rectangle 876">
                <a:extLst>
                  <a:ext uri="{FF2B5EF4-FFF2-40B4-BE49-F238E27FC236}">
                    <a16:creationId xmlns:a16="http://schemas.microsoft.com/office/drawing/2014/main" id="{708EE875-5847-2147-9820-4099FECA318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29" name="Group 872">
              <a:extLst>
                <a:ext uri="{FF2B5EF4-FFF2-40B4-BE49-F238E27FC236}">
                  <a16:creationId xmlns:a16="http://schemas.microsoft.com/office/drawing/2014/main" id="{A7271756-FAD7-1346-A3DB-3009CA367CD0}"/>
                </a:ext>
              </a:extLst>
            </p:cNvPr>
            <p:cNvGrpSpPr>
              <a:grpSpLocks noChangeAspect="1"/>
            </p:cNvGrpSpPr>
            <p:nvPr/>
          </p:nvGrpSpPr>
          <p:grpSpPr bwMode="auto">
            <a:xfrm>
              <a:off x="7221943" y="6068391"/>
              <a:ext cx="651502" cy="416243"/>
              <a:chOff x="331" y="406"/>
              <a:chExt cx="288" cy="144"/>
            </a:xfrm>
          </p:grpSpPr>
          <p:sp>
            <p:nvSpPr>
              <p:cNvPr id="130" name="Rectangle 873">
                <a:extLst>
                  <a:ext uri="{FF2B5EF4-FFF2-40B4-BE49-F238E27FC236}">
                    <a16:creationId xmlns:a16="http://schemas.microsoft.com/office/drawing/2014/main" id="{9AF19919-9935-CE4F-9C8B-BAAA3A7D22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131" name="Freeform 874">
                <a:extLst>
                  <a:ext uri="{FF2B5EF4-FFF2-40B4-BE49-F238E27FC236}">
                    <a16:creationId xmlns:a16="http://schemas.microsoft.com/office/drawing/2014/main" id="{A4CA8547-408C-6940-8066-3BFFB68B9E9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32" name="Freeform 875">
                <a:extLst>
                  <a:ext uri="{FF2B5EF4-FFF2-40B4-BE49-F238E27FC236}">
                    <a16:creationId xmlns:a16="http://schemas.microsoft.com/office/drawing/2014/main" id="{0E9B390E-ECC6-944D-85E3-B78089BBF1E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33" name="Rectangle 876">
                <a:extLst>
                  <a:ext uri="{FF2B5EF4-FFF2-40B4-BE49-F238E27FC236}">
                    <a16:creationId xmlns:a16="http://schemas.microsoft.com/office/drawing/2014/main" id="{FFC627A7-ADCB-D341-B014-2777B70D289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6" name="Date Placeholder 5">
            <a:extLst>
              <a:ext uri="{FF2B5EF4-FFF2-40B4-BE49-F238E27FC236}">
                <a16:creationId xmlns:a16="http://schemas.microsoft.com/office/drawing/2014/main" id="{EF6ECBC4-F69B-B0FC-322F-7F3715D1046C}"/>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CD51A20C-A843-8B21-89B2-F8A9B986175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468FD10D-9E42-1588-9EAA-F8D6E7D11D0A}"/>
              </a:ext>
            </a:extLst>
          </p:cNvPr>
          <p:cNvSpPr>
            <a:spLocks noGrp="1"/>
          </p:cNvSpPr>
          <p:nvPr>
            <p:ph type="sldNum" sz="quarter" idx="11"/>
          </p:nvPr>
        </p:nvSpPr>
        <p:spPr/>
        <p:txBody>
          <a:bodyPr/>
          <a:lstStyle/>
          <a:p>
            <a:fld id="{EB1502E6-D9AE-3544-B6D5-378AAA0B915F}" type="slidenum">
              <a:rPr lang="de-DE" altLang="de-DE" smtClean="0"/>
              <a:pPr/>
              <a:t>146</a:t>
            </a:fld>
            <a:endParaRPr lang="de-DE" altLang="de-DE" dirty="0"/>
          </a:p>
        </p:txBody>
      </p:sp>
    </p:spTree>
    <p:extLst>
      <p:ext uri="{BB962C8B-B14F-4D97-AF65-F5344CB8AC3E}">
        <p14:creationId xmlns:p14="http://schemas.microsoft.com/office/powerpoint/2010/main" val="35676349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ontent Placeholder 10">
            <a:extLst>
              <a:ext uri="{FF2B5EF4-FFF2-40B4-BE49-F238E27FC236}">
                <a16:creationId xmlns:a16="http://schemas.microsoft.com/office/drawing/2014/main" id="{ED6DAB83-DE01-3E4C-BAEE-8F4673E21125}"/>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501618" y="4687433"/>
            <a:ext cx="140483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a:t>
            </a:r>
            <a:r>
              <a:rPr lang="en-US" i="1" dirty="0">
                <a:solidFill>
                  <a:schemeClr val="bg1"/>
                </a:solidFill>
                <a:latin typeface="+mn-lt"/>
                <a:ea typeface="Calibri"/>
                <a:cs typeface="Times New Roman" charset="0"/>
              </a:rPr>
              <a:t>y</a:t>
            </a:r>
            <a:r>
              <a:rPr lang="en-US" baseline="-25000" dirty="0">
                <a:solidFill>
                  <a:schemeClr val="bg1"/>
                </a:solidFill>
                <a:latin typeface="+mn-lt"/>
                <a:ea typeface="Calibri"/>
                <a:cs typeface="Times New Roman" charset="0"/>
              </a:rPr>
              <a:t>1</a:t>
            </a:r>
            <a:r>
              <a:rPr lang="en-US" dirty="0">
                <a:solidFill>
                  <a:schemeClr val="bg1"/>
                </a:solidFill>
                <a:latin typeface="+mn-lt"/>
                <a:ea typeface="Calibri"/>
                <a:cs typeface="Calibri"/>
              </a:rPr>
              <a:t>,d)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cxnSp>
        <p:nvCxnSpPr>
          <p:cNvPr id="22542" name="AutoShape 89"/>
          <p:cNvCxnSpPr>
            <a:cxnSpLocks noChangeShapeType="1"/>
            <a:stCxn id="22537" idx="2"/>
            <a:endCxn id="142"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2550" name="Rectangle 97"/>
          <p:cNvSpPr>
            <a:spLocks noChangeArrowheads="1"/>
          </p:cNvSpPr>
          <p:nvPr/>
        </p:nvSpPr>
        <p:spPr bwMode="auto">
          <a:xfrm>
            <a:off x="3081770" y="4355147"/>
            <a:ext cx="11481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132" name="Rectangle 97"/>
          <p:cNvSpPr>
            <a:spLocks noChangeArrowheads="1"/>
          </p:cNvSpPr>
          <p:nvPr/>
        </p:nvSpPr>
        <p:spPr bwMode="auto">
          <a:xfrm>
            <a:off x="4360831" y="4355147"/>
            <a:ext cx="1091840"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i="1" dirty="0">
                <a:latin typeface="+mn-lt"/>
                <a:ea typeface="Calibri"/>
                <a:cs typeface="Times New Roman"/>
              </a:rPr>
              <a:t>y</a:t>
            </a:r>
            <a:r>
              <a:rPr lang="en-US" baseline="-25000" dirty="0">
                <a:latin typeface="+mn-lt"/>
                <a:ea typeface="Calibri"/>
                <a:cs typeface="Times New Roman"/>
              </a:rPr>
              <a:t>1</a:t>
            </a:r>
            <a:endParaRPr lang="en-US" dirty="0">
              <a:latin typeface="+mn-lt"/>
              <a:ea typeface="Calibri"/>
              <a:cs typeface="Calibri"/>
            </a:endParaRPr>
          </a:p>
        </p:txBody>
      </p: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10"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92"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18" name="Rectangle 2"/>
          <p:cNvSpPr>
            <a:spLocks noGrp="1" noChangeArrowheads="1"/>
          </p:cNvSpPr>
          <p:nvPr>
            <p:ph type="title"/>
          </p:nvPr>
        </p:nvSpPr>
        <p:spPr/>
        <p:txBody>
          <a:bodyPr>
            <a:normAutofit/>
          </a:bodyPr>
          <a:lstStyle/>
          <a:p>
            <a:pPr eaLnBrk="1" hangingPunct="1"/>
            <a:r>
              <a:rPr lang="en-US" dirty="0"/>
              <a:t>Example</a:t>
            </a:r>
          </a:p>
        </p:txBody>
      </p:sp>
      <p:sp>
        <p:nvSpPr>
          <p:cNvPr id="93" name="Rectangle 3"/>
          <p:cNvSpPr>
            <a:spLocks noGrp="1" noChangeArrowheads="1"/>
          </p:cNvSpPr>
          <p:nvPr>
            <p:ph type="body" sz="quarter" idx="13"/>
          </p:nvPr>
        </p:nvSpPr>
        <p:spPr>
          <a:xfrm>
            <a:off x="623393" y="1332843"/>
            <a:ext cx="4731946" cy="4584266"/>
          </a:xfrm>
        </p:spPr>
        <p:txBody>
          <a:bodyPr>
            <a:normAutofit/>
          </a:bodyPr>
          <a:lstStyle/>
          <a:p>
            <a:pPr eaLnBrk="1" hangingPunct="1"/>
            <a:r>
              <a:rPr lang="en-US" dirty="0"/>
              <a:t>For each open goal, add a new action</a:t>
            </a:r>
          </a:p>
          <a:p>
            <a:pPr lvl="1" eaLnBrk="1" hangingPunct="1"/>
            <a:r>
              <a:rPr lang="en-US" dirty="0"/>
              <a:t>Every new action </a:t>
            </a:r>
            <a:r>
              <a:rPr lang="en-US" i="1" dirty="0"/>
              <a:t>a</a:t>
            </a:r>
            <a:r>
              <a:rPr lang="en-US" dirty="0"/>
              <a:t> must have </a:t>
            </a:r>
            <a:r>
              <a:rPr lang="en-US" dirty="0">
                <a:cs typeface="Calibri"/>
              </a:rPr>
              <a:t>Start</a:t>
            </a:r>
            <a:r>
              <a:rPr lang="en-US" dirty="0"/>
              <a:t> ≺ </a:t>
            </a:r>
            <a:r>
              <a:rPr lang="en-US" i="1" dirty="0"/>
              <a:t>a</a:t>
            </a:r>
            <a:r>
              <a:rPr lang="en-US" dirty="0"/>
              <a:t> ≺ </a:t>
            </a:r>
            <a:r>
              <a:rPr lang="en-US" dirty="0">
                <a:cs typeface="Calibri"/>
              </a:rPr>
              <a:t>Finish</a:t>
            </a:r>
          </a:p>
        </p:txBody>
      </p:sp>
      <p:cxnSp>
        <p:nvCxnSpPr>
          <p:cNvPr id="94" name="AutoShape 89"/>
          <p:cNvCxnSpPr>
            <a:cxnSpLocks noChangeShapeType="1"/>
            <a:stCxn id="22537" idx="3"/>
            <a:endCxn id="22538" idx="0"/>
          </p:cNvCxnSpPr>
          <p:nvPr/>
        </p:nvCxnSpPr>
        <p:spPr bwMode="auto">
          <a:xfrm>
            <a:off x="4906456" y="4872100"/>
            <a:ext cx="1074208"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98" name="AutoShape 89"/>
          <p:cNvCxnSpPr>
            <a:cxnSpLocks noChangeShapeType="1"/>
          </p:cNvCxnSpPr>
          <p:nvPr/>
        </p:nvCxnSpPr>
        <p:spPr bwMode="auto">
          <a:xfrm rot="5400000">
            <a:off x="4821872" y="3648630"/>
            <a:ext cx="1242122" cy="10607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70" name="Rectangle 99"/>
          <p:cNvSpPr>
            <a:spLocks noChangeArrowheads="1"/>
          </p:cNvSpPr>
          <p:nvPr/>
        </p:nvSpPr>
        <p:spPr bwMode="auto">
          <a:xfrm>
            <a:off x="7670979" y="4355147"/>
            <a:ext cx="113364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latin typeface="+mn-lt"/>
                <a:ea typeface="Calibri"/>
                <a:cs typeface="Calibri"/>
              </a:rPr>
              <a:t>clear(b)=T</a:t>
            </a:r>
          </a:p>
        </p:txBody>
      </p:sp>
      <p:sp>
        <p:nvSpPr>
          <p:cNvPr id="172" name="Text Box 77"/>
          <p:cNvSpPr txBox="1">
            <a:spLocks noChangeArrowheads="1"/>
          </p:cNvSpPr>
          <p:nvPr/>
        </p:nvSpPr>
        <p:spPr bwMode="auto">
          <a:xfrm>
            <a:off x="6429912" y="435514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i="1" dirty="0">
                <a:latin typeface="+mn-lt"/>
                <a:ea typeface="Calibri"/>
                <a:cs typeface="Times New Roman" charset="0"/>
              </a:rPr>
              <a:t>y</a:t>
            </a:r>
            <a:r>
              <a:rPr lang="en-US" sz="1800" baseline="-25000" dirty="0">
                <a:latin typeface="+mn-lt"/>
                <a:ea typeface="Calibri"/>
                <a:cs typeface="Times New Roman" charset="0"/>
              </a:rPr>
              <a:t>2</a:t>
            </a:r>
            <a:endParaRPr lang="en-US" sz="1800" dirty="0">
              <a:latin typeface="+mn-lt"/>
              <a:ea typeface="Calibri"/>
              <a:cs typeface="Calibri"/>
            </a:endParaRPr>
          </a:p>
        </p:txBody>
      </p:sp>
      <p:cxnSp>
        <p:nvCxnSpPr>
          <p:cNvPr id="173" name="AutoShape 91"/>
          <p:cNvCxnSpPr>
            <a:cxnSpLocks noChangeShapeType="1"/>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74"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175" name="AutoShape 89"/>
          <p:cNvCxnSpPr>
            <a:cxnSpLocks noChangeShapeType="1"/>
            <a:endCxn id="22538" idx="0"/>
          </p:cNvCxnSpPr>
          <p:nvPr/>
        </p:nvCxnSpPr>
        <p:spPr bwMode="auto">
          <a:xfrm rot="10800000" flipV="1">
            <a:off x="5980666" y="4872099"/>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76"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214" name="Text Box 92"/>
          <p:cNvSpPr txBox="1">
            <a:spLocks noChangeArrowheads="1"/>
          </p:cNvSpPr>
          <p:nvPr/>
        </p:nvSpPr>
        <p:spPr bwMode="auto">
          <a:xfrm>
            <a:off x="6991915" y="4687433"/>
            <a:ext cx="136336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a:t>
            </a:r>
            <a:r>
              <a:rPr lang="en-US" sz="1800" i="1" dirty="0">
                <a:solidFill>
                  <a:schemeClr val="bg1"/>
                </a:solidFill>
                <a:latin typeface="+mn-lt"/>
                <a:ea typeface="Calibri"/>
                <a:cs typeface="Times New Roman" charset="0"/>
              </a:rPr>
              <a:t>y</a:t>
            </a:r>
            <a:r>
              <a:rPr lang="en-US" sz="1800" baseline="-25000" dirty="0">
                <a:solidFill>
                  <a:schemeClr val="bg1"/>
                </a:solidFill>
                <a:latin typeface="+mn-lt"/>
                <a:ea typeface="Calibri"/>
                <a:cs typeface="Times New Roman" charset="0"/>
              </a:rPr>
              <a:t>2</a:t>
            </a:r>
            <a:r>
              <a:rPr lang="en-US" sz="1800" dirty="0">
                <a:solidFill>
                  <a:schemeClr val="bg1"/>
                </a:solidFill>
                <a:latin typeface="+mn-lt"/>
                <a:ea typeface="Calibri"/>
                <a:cs typeface="Calibri"/>
              </a:rPr>
              <a:t>,c)</a:t>
            </a:r>
          </a:p>
        </p:txBody>
      </p:sp>
      <p:sp>
        <p:nvSpPr>
          <p:cNvPr id="95"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grpSp>
        <p:nvGrpSpPr>
          <p:cNvPr id="89" name="Group 88">
            <a:extLst>
              <a:ext uri="{FF2B5EF4-FFF2-40B4-BE49-F238E27FC236}">
                <a16:creationId xmlns:a16="http://schemas.microsoft.com/office/drawing/2014/main" id="{58233A09-E894-6544-8502-856583AEC00E}"/>
              </a:ext>
            </a:extLst>
          </p:cNvPr>
          <p:cNvGrpSpPr/>
          <p:nvPr/>
        </p:nvGrpSpPr>
        <p:grpSpPr>
          <a:xfrm>
            <a:off x="7649133" y="188058"/>
            <a:ext cx="2688818" cy="1950735"/>
            <a:chOff x="6181533" y="221558"/>
            <a:chExt cx="2688818" cy="1950735"/>
          </a:xfrm>
        </p:grpSpPr>
        <p:sp>
          <p:nvSpPr>
            <p:cNvPr id="90" name="Line 853">
              <a:extLst>
                <a:ext uri="{FF2B5EF4-FFF2-40B4-BE49-F238E27FC236}">
                  <a16:creationId xmlns:a16="http://schemas.microsoft.com/office/drawing/2014/main" id="{9FE2F3A4-C383-7542-BF2C-6AD9928F19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62" name="Freeform 830">
              <a:extLst>
                <a:ext uri="{FF2B5EF4-FFF2-40B4-BE49-F238E27FC236}">
                  <a16:creationId xmlns:a16="http://schemas.microsoft.com/office/drawing/2014/main" id="{4A7A47F1-BEBC-8945-B47B-C194E4B0DA58}"/>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63" name="Freeform 830">
              <a:extLst>
                <a:ext uri="{FF2B5EF4-FFF2-40B4-BE49-F238E27FC236}">
                  <a16:creationId xmlns:a16="http://schemas.microsoft.com/office/drawing/2014/main" id="{91883305-D9C3-F840-ACCF-55B172BF9F6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64" name="Freeform 830">
              <a:extLst>
                <a:ext uri="{FF2B5EF4-FFF2-40B4-BE49-F238E27FC236}">
                  <a16:creationId xmlns:a16="http://schemas.microsoft.com/office/drawing/2014/main" id="{C29382CD-1EFA-4F4D-816F-D3A4A575233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65" name="Group 872">
              <a:extLst>
                <a:ext uri="{FF2B5EF4-FFF2-40B4-BE49-F238E27FC236}">
                  <a16:creationId xmlns:a16="http://schemas.microsoft.com/office/drawing/2014/main" id="{A0D5476B-6469-C74E-B59D-FC885A6C741F}"/>
                </a:ext>
              </a:extLst>
            </p:cNvPr>
            <p:cNvGrpSpPr>
              <a:grpSpLocks noChangeAspect="1"/>
            </p:cNvGrpSpPr>
            <p:nvPr/>
          </p:nvGrpSpPr>
          <p:grpSpPr bwMode="auto">
            <a:xfrm>
              <a:off x="7141600" y="854344"/>
              <a:ext cx="651502" cy="416243"/>
              <a:chOff x="331" y="406"/>
              <a:chExt cx="288" cy="144"/>
            </a:xfrm>
          </p:grpSpPr>
          <p:sp>
            <p:nvSpPr>
              <p:cNvPr id="202" name="Rectangle 873">
                <a:extLst>
                  <a:ext uri="{FF2B5EF4-FFF2-40B4-BE49-F238E27FC236}">
                    <a16:creationId xmlns:a16="http://schemas.microsoft.com/office/drawing/2014/main" id="{29E5965D-10EF-6F4D-B447-A41C8FCA7E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03" name="Freeform 874">
                <a:extLst>
                  <a:ext uri="{FF2B5EF4-FFF2-40B4-BE49-F238E27FC236}">
                    <a16:creationId xmlns:a16="http://schemas.microsoft.com/office/drawing/2014/main" id="{02B4CAA7-4FCA-3146-AAC6-50C57F933F8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4" name="Freeform 875">
                <a:extLst>
                  <a:ext uri="{FF2B5EF4-FFF2-40B4-BE49-F238E27FC236}">
                    <a16:creationId xmlns:a16="http://schemas.microsoft.com/office/drawing/2014/main" id="{A39E680C-49D9-3A42-A637-E61991A34D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5" name="Rectangle 876">
                <a:extLst>
                  <a:ext uri="{FF2B5EF4-FFF2-40B4-BE49-F238E27FC236}">
                    <a16:creationId xmlns:a16="http://schemas.microsoft.com/office/drawing/2014/main" id="{7C727DEF-0134-BC47-92C8-C51D0C729B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6" name="Group 872">
              <a:extLst>
                <a:ext uri="{FF2B5EF4-FFF2-40B4-BE49-F238E27FC236}">
                  <a16:creationId xmlns:a16="http://schemas.microsoft.com/office/drawing/2014/main" id="{6CE04925-1273-524D-9791-D8993347C3EB}"/>
                </a:ext>
              </a:extLst>
            </p:cNvPr>
            <p:cNvGrpSpPr>
              <a:grpSpLocks noChangeAspect="1"/>
            </p:cNvGrpSpPr>
            <p:nvPr/>
          </p:nvGrpSpPr>
          <p:grpSpPr bwMode="auto">
            <a:xfrm>
              <a:off x="7137848" y="579909"/>
              <a:ext cx="651502" cy="416243"/>
              <a:chOff x="331" y="406"/>
              <a:chExt cx="288" cy="144"/>
            </a:xfrm>
          </p:grpSpPr>
          <p:sp>
            <p:nvSpPr>
              <p:cNvPr id="198" name="Rectangle 873">
                <a:extLst>
                  <a:ext uri="{FF2B5EF4-FFF2-40B4-BE49-F238E27FC236}">
                    <a16:creationId xmlns:a16="http://schemas.microsoft.com/office/drawing/2014/main" id="{A26E7C35-1212-954C-97F5-DD8772ED8D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199" name="Freeform 874">
                <a:extLst>
                  <a:ext uri="{FF2B5EF4-FFF2-40B4-BE49-F238E27FC236}">
                    <a16:creationId xmlns:a16="http://schemas.microsoft.com/office/drawing/2014/main" id="{5E853451-1BF3-314E-9EF2-642297E2FE7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0" name="Freeform 875">
                <a:extLst>
                  <a:ext uri="{FF2B5EF4-FFF2-40B4-BE49-F238E27FC236}">
                    <a16:creationId xmlns:a16="http://schemas.microsoft.com/office/drawing/2014/main" id="{C7AD4EC0-CB26-C344-90C2-304EF8B69DA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1" name="Rectangle 876">
                <a:extLst>
                  <a:ext uri="{FF2B5EF4-FFF2-40B4-BE49-F238E27FC236}">
                    <a16:creationId xmlns:a16="http://schemas.microsoft.com/office/drawing/2014/main" id="{1D3AFCE9-BCFA-4149-B1B5-A02224306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67" name="Freeform 830">
              <a:extLst>
                <a:ext uri="{FF2B5EF4-FFF2-40B4-BE49-F238E27FC236}">
                  <a16:creationId xmlns:a16="http://schemas.microsoft.com/office/drawing/2014/main" id="{1B163A10-B735-3C4E-B032-196853D76162}"/>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68" name="Group 872">
              <a:extLst>
                <a:ext uri="{FF2B5EF4-FFF2-40B4-BE49-F238E27FC236}">
                  <a16:creationId xmlns:a16="http://schemas.microsoft.com/office/drawing/2014/main" id="{55D8CE8B-57CD-2F4C-B96D-AC59B63A83B5}"/>
                </a:ext>
              </a:extLst>
            </p:cNvPr>
            <p:cNvGrpSpPr>
              <a:grpSpLocks noChangeAspect="1"/>
            </p:cNvGrpSpPr>
            <p:nvPr/>
          </p:nvGrpSpPr>
          <p:grpSpPr bwMode="auto">
            <a:xfrm>
              <a:off x="8119863" y="872355"/>
              <a:ext cx="651502" cy="416243"/>
              <a:chOff x="331" y="406"/>
              <a:chExt cx="288" cy="144"/>
            </a:xfrm>
          </p:grpSpPr>
          <p:sp>
            <p:nvSpPr>
              <p:cNvPr id="194" name="Rectangle 873">
                <a:extLst>
                  <a:ext uri="{FF2B5EF4-FFF2-40B4-BE49-F238E27FC236}">
                    <a16:creationId xmlns:a16="http://schemas.microsoft.com/office/drawing/2014/main" id="{BBEE198A-1DD0-B746-98B3-091E2422492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195" name="Freeform 874">
                <a:extLst>
                  <a:ext uri="{FF2B5EF4-FFF2-40B4-BE49-F238E27FC236}">
                    <a16:creationId xmlns:a16="http://schemas.microsoft.com/office/drawing/2014/main" id="{D39ACDB9-B593-5D45-920D-8BFF93EF85D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96" name="Freeform 875">
                <a:extLst>
                  <a:ext uri="{FF2B5EF4-FFF2-40B4-BE49-F238E27FC236}">
                    <a16:creationId xmlns:a16="http://schemas.microsoft.com/office/drawing/2014/main" id="{62103952-7F33-2848-AD9D-7FBA7C368A2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97" name="Rectangle 876">
                <a:extLst>
                  <a:ext uri="{FF2B5EF4-FFF2-40B4-BE49-F238E27FC236}">
                    <a16:creationId xmlns:a16="http://schemas.microsoft.com/office/drawing/2014/main" id="{9BA85CE5-074D-A340-B004-610B51D0416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9" name="Group 872">
              <a:extLst>
                <a:ext uri="{FF2B5EF4-FFF2-40B4-BE49-F238E27FC236}">
                  <a16:creationId xmlns:a16="http://schemas.microsoft.com/office/drawing/2014/main" id="{96F9FA2D-7F04-CE43-854B-6DCBC0078B2D}"/>
                </a:ext>
              </a:extLst>
            </p:cNvPr>
            <p:cNvGrpSpPr>
              <a:grpSpLocks noChangeAspect="1"/>
            </p:cNvGrpSpPr>
            <p:nvPr/>
          </p:nvGrpSpPr>
          <p:grpSpPr bwMode="auto">
            <a:xfrm>
              <a:off x="8116832" y="598923"/>
              <a:ext cx="651502" cy="416243"/>
              <a:chOff x="331" y="406"/>
              <a:chExt cx="288" cy="144"/>
            </a:xfrm>
          </p:grpSpPr>
          <p:sp>
            <p:nvSpPr>
              <p:cNvPr id="190" name="Rectangle 873">
                <a:extLst>
                  <a:ext uri="{FF2B5EF4-FFF2-40B4-BE49-F238E27FC236}">
                    <a16:creationId xmlns:a16="http://schemas.microsoft.com/office/drawing/2014/main" id="{4E833CBD-60E0-4642-A84E-BB36E47CE0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191" name="Freeform 874">
                <a:extLst>
                  <a:ext uri="{FF2B5EF4-FFF2-40B4-BE49-F238E27FC236}">
                    <a16:creationId xmlns:a16="http://schemas.microsoft.com/office/drawing/2014/main" id="{E6EB4F30-332B-794F-882B-25430067088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92" name="Freeform 875">
                <a:extLst>
                  <a:ext uri="{FF2B5EF4-FFF2-40B4-BE49-F238E27FC236}">
                    <a16:creationId xmlns:a16="http://schemas.microsoft.com/office/drawing/2014/main" id="{BD01AEC9-CDE9-524A-A638-23627B7EC79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93" name="Rectangle 876">
                <a:extLst>
                  <a:ext uri="{FF2B5EF4-FFF2-40B4-BE49-F238E27FC236}">
                    <a16:creationId xmlns:a16="http://schemas.microsoft.com/office/drawing/2014/main" id="{3649CC27-A9B6-F44B-A7E0-70193DBC3E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1" name="Group 170">
              <a:extLst>
                <a:ext uri="{FF2B5EF4-FFF2-40B4-BE49-F238E27FC236}">
                  <a16:creationId xmlns:a16="http://schemas.microsoft.com/office/drawing/2014/main" id="{9E70DD9D-BF37-D343-A1D0-23FA504E536A}"/>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3B796C45-BFEE-CF4C-8DE8-900C8ADA5947}"/>
                  </a:ext>
                </a:extLst>
              </p:cNvPr>
              <p:cNvGrpSpPr/>
              <p:nvPr/>
            </p:nvGrpSpPr>
            <p:grpSpPr>
              <a:xfrm>
                <a:off x="3636432" y="1147233"/>
                <a:ext cx="88096" cy="1156645"/>
                <a:chOff x="3636432" y="1147233"/>
                <a:chExt cx="88096" cy="1156645"/>
              </a:xfrm>
            </p:grpSpPr>
            <p:sp>
              <p:nvSpPr>
                <p:cNvPr id="186" name="Oval 878">
                  <a:extLst>
                    <a:ext uri="{FF2B5EF4-FFF2-40B4-BE49-F238E27FC236}">
                      <a16:creationId xmlns:a16="http://schemas.microsoft.com/office/drawing/2014/main" id="{034204E1-AE04-2D4C-90AA-698B74173A79}"/>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187" name="Rectangle 880">
                  <a:extLst>
                    <a:ext uri="{FF2B5EF4-FFF2-40B4-BE49-F238E27FC236}">
                      <a16:creationId xmlns:a16="http://schemas.microsoft.com/office/drawing/2014/main" id="{EB442040-9914-2646-AF76-374EE512E16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188" name="Line 881">
                  <a:extLst>
                    <a:ext uri="{FF2B5EF4-FFF2-40B4-BE49-F238E27FC236}">
                      <a16:creationId xmlns:a16="http://schemas.microsoft.com/office/drawing/2014/main" id="{538C49B9-85AD-1746-BC07-E817A9CC31C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89" name="Line 882">
                  <a:extLst>
                    <a:ext uri="{FF2B5EF4-FFF2-40B4-BE49-F238E27FC236}">
                      <a16:creationId xmlns:a16="http://schemas.microsoft.com/office/drawing/2014/main" id="{009C6FE4-8A2F-D94C-99DA-2B4062BE08D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78" name="Group 883">
                <a:extLst>
                  <a:ext uri="{FF2B5EF4-FFF2-40B4-BE49-F238E27FC236}">
                    <a16:creationId xmlns:a16="http://schemas.microsoft.com/office/drawing/2014/main" id="{6FBC9EDF-05BA-1E45-8FAD-96BDC0F744D1}"/>
                  </a:ext>
                </a:extLst>
              </p:cNvPr>
              <p:cNvGrpSpPr>
                <a:grpSpLocks/>
              </p:cNvGrpSpPr>
              <p:nvPr/>
            </p:nvGrpSpPr>
            <p:grpSpPr bwMode="auto">
              <a:xfrm>
                <a:off x="3061519" y="1101851"/>
                <a:ext cx="42359" cy="293319"/>
                <a:chOff x="960" y="251"/>
                <a:chExt cx="23" cy="141"/>
              </a:xfrm>
            </p:grpSpPr>
            <p:sp>
              <p:nvSpPr>
                <p:cNvPr id="184" name="Line 884">
                  <a:extLst>
                    <a:ext uri="{FF2B5EF4-FFF2-40B4-BE49-F238E27FC236}">
                      <a16:creationId xmlns:a16="http://schemas.microsoft.com/office/drawing/2014/main" id="{1BD87A52-260E-154E-9A3D-E945E52E5F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85" name="Oval 885">
                  <a:extLst>
                    <a:ext uri="{FF2B5EF4-FFF2-40B4-BE49-F238E27FC236}">
                      <a16:creationId xmlns:a16="http://schemas.microsoft.com/office/drawing/2014/main" id="{632CFE37-DED4-F74D-BEDF-A0B31A94566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79" name="Rectangle 886">
                <a:extLst>
                  <a:ext uri="{FF2B5EF4-FFF2-40B4-BE49-F238E27FC236}">
                    <a16:creationId xmlns:a16="http://schemas.microsoft.com/office/drawing/2014/main" id="{20ED09AB-BD47-3D40-A26F-532E24F56AD3}"/>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80" name="Freeform 887">
                <a:extLst>
                  <a:ext uri="{FF2B5EF4-FFF2-40B4-BE49-F238E27FC236}">
                    <a16:creationId xmlns:a16="http://schemas.microsoft.com/office/drawing/2014/main" id="{A0D71E16-FE7B-7D42-88DB-4A0F063893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81" name="Freeform 888">
                <a:extLst>
                  <a:ext uri="{FF2B5EF4-FFF2-40B4-BE49-F238E27FC236}">
                    <a16:creationId xmlns:a16="http://schemas.microsoft.com/office/drawing/2014/main" id="{8D586DF4-AC1E-F648-9D76-D0E0C47D7D0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82" name="Freeform 889">
                <a:extLst>
                  <a:ext uri="{FF2B5EF4-FFF2-40B4-BE49-F238E27FC236}">
                    <a16:creationId xmlns:a16="http://schemas.microsoft.com/office/drawing/2014/main" id="{E20D8933-8649-C844-A09E-2E6CD60B50F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83" name="Freeform 890">
                <a:extLst>
                  <a:ext uri="{FF2B5EF4-FFF2-40B4-BE49-F238E27FC236}">
                    <a16:creationId xmlns:a16="http://schemas.microsoft.com/office/drawing/2014/main" id="{5B696BEC-B44A-E84E-BCD8-D7C3EC2CC7D0}"/>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06" name="Group 205">
            <a:extLst>
              <a:ext uri="{FF2B5EF4-FFF2-40B4-BE49-F238E27FC236}">
                <a16:creationId xmlns:a16="http://schemas.microsoft.com/office/drawing/2014/main" id="{3F649337-55B5-B846-8930-CD4007F02D6C}"/>
              </a:ext>
            </a:extLst>
          </p:cNvPr>
          <p:cNvGrpSpPr/>
          <p:nvPr/>
        </p:nvGrpSpPr>
        <p:grpSpPr>
          <a:xfrm>
            <a:off x="8978593" y="5507164"/>
            <a:ext cx="1492873" cy="686656"/>
            <a:chOff x="7218904" y="6068391"/>
            <a:chExt cx="1492873" cy="686656"/>
          </a:xfrm>
        </p:grpSpPr>
        <p:grpSp>
          <p:nvGrpSpPr>
            <p:cNvPr id="207" name="Group 872">
              <a:extLst>
                <a:ext uri="{FF2B5EF4-FFF2-40B4-BE49-F238E27FC236}">
                  <a16:creationId xmlns:a16="http://schemas.microsoft.com/office/drawing/2014/main" id="{E12DF1E0-D356-4741-9213-72357D0C5EF7}"/>
                </a:ext>
              </a:extLst>
            </p:cNvPr>
            <p:cNvGrpSpPr>
              <a:grpSpLocks noChangeAspect="1"/>
            </p:cNvGrpSpPr>
            <p:nvPr/>
          </p:nvGrpSpPr>
          <p:grpSpPr bwMode="auto">
            <a:xfrm>
              <a:off x="8054800" y="6338804"/>
              <a:ext cx="651502" cy="416243"/>
              <a:chOff x="331" y="406"/>
              <a:chExt cx="288" cy="144"/>
            </a:xfrm>
          </p:grpSpPr>
          <p:sp>
            <p:nvSpPr>
              <p:cNvPr id="226" name="Rectangle 873">
                <a:extLst>
                  <a:ext uri="{FF2B5EF4-FFF2-40B4-BE49-F238E27FC236}">
                    <a16:creationId xmlns:a16="http://schemas.microsoft.com/office/drawing/2014/main" id="{4C9F1D7B-6444-1842-9FEA-A62F658FB0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27" name="Freeform 874">
                <a:extLst>
                  <a:ext uri="{FF2B5EF4-FFF2-40B4-BE49-F238E27FC236}">
                    <a16:creationId xmlns:a16="http://schemas.microsoft.com/office/drawing/2014/main" id="{2C451985-7AE2-A043-8C08-236C24CBC10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8" name="Freeform 875">
                <a:extLst>
                  <a:ext uri="{FF2B5EF4-FFF2-40B4-BE49-F238E27FC236}">
                    <a16:creationId xmlns:a16="http://schemas.microsoft.com/office/drawing/2014/main" id="{AEB70032-9049-6149-A75B-442E0B726C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9" name="Rectangle 876">
                <a:extLst>
                  <a:ext uri="{FF2B5EF4-FFF2-40B4-BE49-F238E27FC236}">
                    <a16:creationId xmlns:a16="http://schemas.microsoft.com/office/drawing/2014/main" id="{3FD40A23-567D-7B44-840F-500BCCE4FA2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08" name="Group 872">
              <a:extLst>
                <a:ext uri="{FF2B5EF4-FFF2-40B4-BE49-F238E27FC236}">
                  <a16:creationId xmlns:a16="http://schemas.microsoft.com/office/drawing/2014/main" id="{137D839C-704B-F34F-B92C-004B14102C0C}"/>
                </a:ext>
              </a:extLst>
            </p:cNvPr>
            <p:cNvGrpSpPr>
              <a:grpSpLocks noChangeAspect="1"/>
            </p:cNvGrpSpPr>
            <p:nvPr/>
          </p:nvGrpSpPr>
          <p:grpSpPr bwMode="auto">
            <a:xfrm>
              <a:off x="7218904" y="6335124"/>
              <a:ext cx="651502" cy="416243"/>
              <a:chOff x="331" y="406"/>
              <a:chExt cx="288" cy="144"/>
            </a:xfrm>
          </p:grpSpPr>
          <p:sp>
            <p:nvSpPr>
              <p:cNvPr id="222" name="Rectangle 873">
                <a:extLst>
                  <a:ext uri="{FF2B5EF4-FFF2-40B4-BE49-F238E27FC236}">
                    <a16:creationId xmlns:a16="http://schemas.microsoft.com/office/drawing/2014/main" id="{AE243A91-9129-5E4F-9742-04E8D7519D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23" name="Freeform 874">
                <a:extLst>
                  <a:ext uri="{FF2B5EF4-FFF2-40B4-BE49-F238E27FC236}">
                    <a16:creationId xmlns:a16="http://schemas.microsoft.com/office/drawing/2014/main" id="{5ACA83B6-7578-944E-985F-C081A5E4EF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4" name="Freeform 875">
                <a:extLst>
                  <a:ext uri="{FF2B5EF4-FFF2-40B4-BE49-F238E27FC236}">
                    <a16:creationId xmlns:a16="http://schemas.microsoft.com/office/drawing/2014/main" id="{45A36E95-845E-104C-8EB0-19AD290AC39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5" name="Rectangle 876">
                <a:extLst>
                  <a:ext uri="{FF2B5EF4-FFF2-40B4-BE49-F238E27FC236}">
                    <a16:creationId xmlns:a16="http://schemas.microsoft.com/office/drawing/2014/main" id="{7987269F-4802-9745-ACEF-9FEB3312D5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09" name="Group 872">
              <a:extLst>
                <a:ext uri="{FF2B5EF4-FFF2-40B4-BE49-F238E27FC236}">
                  <a16:creationId xmlns:a16="http://schemas.microsoft.com/office/drawing/2014/main" id="{C9F59A4D-1B1D-C64C-8274-C351251A1296}"/>
                </a:ext>
              </a:extLst>
            </p:cNvPr>
            <p:cNvGrpSpPr>
              <a:grpSpLocks noChangeAspect="1"/>
            </p:cNvGrpSpPr>
            <p:nvPr/>
          </p:nvGrpSpPr>
          <p:grpSpPr bwMode="auto">
            <a:xfrm>
              <a:off x="8060275" y="6069116"/>
              <a:ext cx="651502" cy="416243"/>
              <a:chOff x="331" y="406"/>
              <a:chExt cx="288" cy="144"/>
            </a:xfrm>
          </p:grpSpPr>
          <p:sp>
            <p:nvSpPr>
              <p:cNvPr id="217" name="Rectangle 873">
                <a:extLst>
                  <a:ext uri="{FF2B5EF4-FFF2-40B4-BE49-F238E27FC236}">
                    <a16:creationId xmlns:a16="http://schemas.microsoft.com/office/drawing/2014/main" id="{183042E1-066B-7240-9D0C-CB4EB4BFC24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19" name="Freeform 874">
                <a:extLst>
                  <a:ext uri="{FF2B5EF4-FFF2-40B4-BE49-F238E27FC236}">
                    <a16:creationId xmlns:a16="http://schemas.microsoft.com/office/drawing/2014/main" id="{C939C0B1-24DA-CD43-97C4-5E1853EE998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0" name="Freeform 875">
                <a:extLst>
                  <a:ext uri="{FF2B5EF4-FFF2-40B4-BE49-F238E27FC236}">
                    <a16:creationId xmlns:a16="http://schemas.microsoft.com/office/drawing/2014/main" id="{4DD42C4A-B6BB-9345-8D6D-0B662D711C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1" name="Rectangle 876">
                <a:extLst>
                  <a:ext uri="{FF2B5EF4-FFF2-40B4-BE49-F238E27FC236}">
                    <a16:creationId xmlns:a16="http://schemas.microsoft.com/office/drawing/2014/main" id="{98E54271-EA8B-3540-A349-FE25F92FDC9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11" name="Group 872">
              <a:extLst>
                <a:ext uri="{FF2B5EF4-FFF2-40B4-BE49-F238E27FC236}">
                  <a16:creationId xmlns:a16="http://schemas.microsoft.com/office/drawing/2014/main" id="{E912B7BD-A8FC-3C4E-8C7D-CF63A2839F82}"/>
                </a:ext>
              </a:extLst>
            </p:cNvPr>
            <p:cNvGrpSpPr>
              <a:grpSpLocks noChangeAspect="1"/>
            </p:cNvGrpSpPr>
            <p:nvPr/>
          </p:nvGrpSpPr>
          <p:grpSpPr bwMode="auto">
            <a:xfrm>
              <a:off x="7221943" y="6068391"/>
              <a:ext cx="651502" cy="416243"/>
              <a:chOff x="331" y="406"/>
              <a:chExt cx="288" cy="144"/>
            </a:xfrm>
          </p:grpSpPr>
          <p:sp>
            <p:nvSpPr>
              <p:cNvPr id="212" name="Rectangle 873">
                <a:extLst>
                  <a:ext uri="{FF2B5EF4-FFF2-40B4-BE49-F238E27FC236}">
                    <a16:creationId xmlns:a16="http://schemas.microsoft.com/office/drawing/2014/main" id="{5533F762-2975-9C40-9A4A-FE5E40406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13" name="Freeform 874">
                <a:extLst>
                  <a:ext uri="{FF2B5EF4-FFF2-40B4-BE49-F238E27FC236}">
                    <a16:creationId xmlns:a16="http://schemas.microsoft.com/office/drawing/2014/main" id="{72EEA716-DB0B-C149-82D6-D77482C4318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5" name="Freeform 875">
                <a:extLst>
                  <a:ext uri="{FF2B5EF4-FFF2-40B4-BE49-F238E27FC236}">
                    <a16:creationId xmlns:a16="http://schemas.microsoft.com/office/drawing/2014/main" id="{6E4F4E15-FD80-6D4C-9BAD-7C3AC259BE4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6" name="Rectangle 876">
                <a:extLst>
                  <a:ext uri="{FF2B5EF4-FFF2-40B4-BE49-F238E27FC236}">
                    <a16:creationId xmlns:a16="http://schemas.microsoft.com/office/drawing/2014/main" id="{B649BEDB-1144-D545-9CD3-78CB4E3B7FE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D190AA36-C080-4F2D-5630-510ACB9F2E41}"/>
              </a:ext>
            </a:extLst>
          </p:cNvPr>
          <p:cNvSpPr>
            <a:spLocks noGrp="1"/>
          </p:cNvSpPr>
          <p:nvPr>
            <p:ph type="dt" sz="half" idx="2"/>
          </p:nvPr>
        </p:nvSpPr>
        <p:spPr/>
        <p:txBody>
          <a:bodyPr/>
          <a:lstStyle/>
          <a:p>
            <a:pPr eaLnBrk="1" hangingPunct="1"/>
            <a:r>
              <a:rPr lang="de-DE">
                <a:latin typeface="+mn-lt"/>
              </a:rPr>
              <a:t>Deterministic</a:t>
            </a:r>
            <a:endParaRPr lang="en-GB" dirty="0">
              <a:latin typeface="+mn-lt"/>
            </a:endParaRPr>
          </a:p>
        </p:txBody>
      </p:sp>
      <p:sp>
        <p:nvSpPr>
          <p:cNvPr id="6" name="Footer Placeholder 5">
            <a:extLst>
              <a:ext uri="{FF2B5EF4-FFF2-40B4-BE49-F238E27FC236}">
                <a16:creationId xmlns:a16="http://schemas.microsoft.com/office/drawing/2014/main" id="{8E9ED907-284A-0E6F-876F-B1FF6029FC24}"/>
              </a:ext>
            </a:extLst>
          </p:cNvPr>
          <p:cNvSpPr>
            <a:spLocks noGrp="1"/>
          </p:cNvSpPr>
          <p:nvPr>
            <p:ph type="ftr" sz="quarter" idx="10"/>
          </p:nvPr>
        </p:nvSpPr>
        <p:spPr/>
        <p:txBody>
          <a:bodyPr/>
          <a:lstStyle/>
          <a:p>
            <a:pPr>
              <a:defRPr/>
            </a:pPr>
            <a:r>
              <a:rPr lang="de-DE" altLang="de-DE">
                <a:latin typeface="+mn-lt"/>
              </a:rPr>
              <a:t>Marcel Gehrke</a:t>
            </a:r>
            <a:endParaRPr lang="de-DE" altLang="de-DE" dirty="0">
              <a:latin typeface="+mn-lt"/>
            </a:endParaRPr>
          </a:p>
        </p:txBody>
      </p:sp>
      <p:sp>
        <p:nvSpPr>
          <p:cNvPr id="7" name="Slide Number Placeholder 6">
            <a:extLst>
              <a:ext uri="{FF2B5EF4-FFF2-40B4-BE49-F238E27FC236}">
                <a16:creationId xmlns:a16="http://schemas.microsoft.com/office/drawing/2014/main" id="{EE3751E0-DA10-202A-7DE5-52B5CCA6ADD9}"/>
              </a:ext>
            </a:extLst>
          </p:cNvPr>
          <p:cNvSpPr>
            <a:spLocks noGrp="1"/>
          </p:cNvSpPr>
          <p:nvPr>
            <p:ph type="sldNum" sz="quarter" idx="11"/>
          </p:nvPr>
        </p:nvSpPr>
        <p:spPr/>
        <p:txBody>
          <a:bodyPr/>
          <a:lstStyle/>
          <a:p>
            <a:fld id="{EB1502E6-D9AE-3544-B6D5-378AAA0B915F}" type="slidenum">
              <a:rPr lang="de-DE" altLang="de-DE" smtClean="0">
                <a:latin typeface="+mn-lt"/>
              </a:rPr>
              <a:pPr/>
              <a:t>147</a:t>
            </a:fld>
            <a:endParaRPr lang="de-DE" altLang="de-DE" dirty="0">
              <a:latin typeface="+mn-lt"/>
            </a:endParaRPr>
          </a:p>
        </p:txBody>
      </p:sp>
    </p:spTree>
    <p:extLst>
      <p:ext uri="{BB962C8B-B14F-4D97-AF65-F5344CB8AC3E}">
        <p14:creationId xmlns:p14="http://schemas.microsoft.com/office/powerpoint/2010/main" val="41201343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ontent Placeholder 10">
            <a:extLst>
              <a:ext uri="{FF2B5EF4-FFF2-40B4-BE49-F238E27FC236}">
                <a16:creationId xmlns:a16="http://schemas.microsoft.com/office/drawing/2014/main" id="{DFBFB79E-3099-9D44-8FD1-34F39BD3A6A6}"/>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latin typeface="+mj-lt"/>
                <a:ea typeface="Times New Roman"/>
              </a:rPr>
              <a:t>move</a:t>
            </a:r>
            <a:r>
              <a:rPr lang="en-US" sz="1700" dirty="0">
                <a:latin typeface="+mj-lt"/>
                <a:ea typeface="Times New Roman"/>
                <a:cs typeface="Times New Roman"/>
              </a:rPr>
              <a:t>(</a:t>
            </a:r>
            <a:r>
              <a:rPr lang="en-US" sz="1700" i="1" dirty="0">
                <a:latin typeface="+mj-lt"/>
                <a:ea typeface="Times New Roman"/>
                <a:cs typeface="Times New Roman"/>
              </a:rPr>
              <a:t>c, y, z</a:t>
            </a:r>
            <a:r>
              <a:rPr lang="en-US" sz="1700" dirty="0">
                <a:latin typeface="+mj-lt"/>
                <a:ea typeface="Times New Roman"/>
                <a:cs typeface="Times New Roman"/>
              </a:rPr>
              <a:t>)</a:t>
            </a:r>
            <a:br>
              <a:rPr lang="en-US" sz="1700" dirty="0">
                <a:latin typeface="+mj-lt"/>
                <a:ea typeface="Times New Roman"/>
                <a:cs typeface="Times New Roman"/>
              </a:rPr>
            </a:br>
            <a:r>
              <a:rPr lang="en-US" sz="1700" dirty="0">
                <a:latin typeface="+mj-lt"/>
                <a:ea typeface="Times New Roman"/>
                <a:cs typeface="Times New Roman"/>
              </a:rPr>
              <a:t>    pre: </a:t>
            </a:r>
            <a:r>
              <a:rPr lang="en-US" sz="1700" dirty="0" err="1">
                <a:latin typeface="+mj-lt"/>
                <a:ea typeface="Times New Roman"/>
              </a:rPr>
              <a:t>pos</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a:t>
            </a:r>
            <a:r>
              <a:rPr lang="en-US" sz="1700" i="1" dirty="0">
                <a:latin typeface="+mj-lt"/>
                <a:ea typeface="Times New Roman"/>
                <a:cs typeface="Times New Roman"/>
              </a:rPr>
              <a:t>y</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a:t>
            </a:r>
            <a:r>
              <a:rPr lang="en-US" sz="1700" dirty="0">
                <a:latin typeface="+mj-lt"/>
                <a:ea typeface="Times New Roman"/>
              </a:rPr>
              <a:t>T</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z</a:t>
            </a:r>
            <a:r>
              <a:rPr lang="en-US" sz="1700" dirty="0">
                <a:latin typeface="+mj-lt"/>
                <a:ea typeface="Times New Roman"/>
                <a:cs typeface="Times New Roman"/>
              </a:rPr>
              <a:t>)=</a:t>
            </a:r>
            <a:r>
              <a:rPr lang="en-US" sz="1700" dirty="0">
                <a:latin typeface="+mj-lt"/>
                <a:ea typeface="Times New Roman"/>
              </a:rPr>
              <a:t>T</a:t>
            </a:r>
            <a:br>
              <a:rPr lang="en-US" sz="1700" dirty="0">
                <a:latin typeface="+mj-lt"/>
                <a:ea typeface="Times New Roman"/>
                <a:cs typeface="Times New Roman"/>
              </a:rPr>
            </a:br>
            <a:r>
              <a:rPr lang="en-US" sz="1700" dirty="0">
                <a:latin typeface="+mj-lt"/>
                <a:ea typeface="Times New Roman"/>
                <a:cs typeface="Times New Roman"/>
              </a:rPr>
              <a:t>    eff: </a:t>
            </a:r>
            <a:r>
              <a:rPr lang="en-US" sz="1700" dirty="0" err="1">
                <a:latin typeface="+mj-lt"/>
                <a:ea typeface="Times New Roman"/>
              </a:rPr>
              <a:t>pos</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a:t>
            </a:r>
            <a:r>
              <a:rPr lang="en-US" sz="1700" dirty="0">
                <a:latin typeface="+mj-lt"/>
              </a:rPr>
              <a:t>←</a:t>
            </a:r>
            <a:r>
              <a:rPr lang="en-US" sz="1700" i="1" dirty="0">
                <a:latin typeface="+mj-lt"/>
                <a:ea typeface="Times New Roman"/>
                <a:cs typeface="Times New Roman"/>
              </a:rPr>
              <a:t>z</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y</a:t>
            </a:r>
            <a:r>
              <a:rPr lang="en-US" sz="1700" dirty="0">
                <a:latin typeface="+mj-lt"/>
                <a:ea typeface="Times New Roman"/>
                <a:cs typeface="Times New Roman"/>
              </a:rPr>
              <a:t>)</a:t>
            </a:r>
            <a:r>
              <a:rPr lang="en-US" sz="1700" dirty="0">
                <a:latin typeface="+mj-lt"/>
              </a:rPr>
              <a:t>←</a:t>
            </a:r>
            <a:r>
              <a:rPr lang="en-US" sz="1700" dirty="0">
                <a:latin typeface="+mj-lt"/>
                <a:ea typeface="Times New Roman"/>
              </a:rPr>
              <a:t>T</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z</a:t>
            </a:r>
            <a:r>
              <a:rPr lang="en-US" sz="1700" dirty="0">
                <a:latin typeface="+mj-lt"/>
                <a:ea typeface="Times New Roman"/>
                <a:cs typeface="Times New Roman"/>
              </a:rPr>
              <a:t>)</a:t>
            </a:r>
            <a:r>
              <a:rPr lang="en-US" sz="1700" dirty="0">
                <a:latin typeface="+mj-lt"/>
              </a:rPr>
              <a:t>←</a:t>
            </a:r>
            <a:r>
              <a:rPr lang="en-US" sz="1700" dirty="0">
                <a:latin typeface="+mj-lt"/>
                <a:ea typeface="Times New Roman"/>
              </a:rPr>
              <a:t>F</a:t>
            </a:r>
            <a:br>
              <a:rPr lang="en-US" sz="1700" dirty="0">
                <a:latin typeface="+mj-lt"/>
                <a:ea typeface="Times New Roman"/>
              </a:rPr>
            </a:br>
            <a:r>
              <a:rPr lang="en-US" sz="1700" dirty="0" err="1">
                <a:latin typeface="+mj-lt"/>
                <a:ea typeface="Times New Roman"/>
                <a:cs typeface="Times New Roman"/>
              </a:rPr>
              <a:t>ℛ</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 = </a:t>
            </a:r>
            <a:r>
              <a:rPr lang="en-US" sz="1700" i="1" dirty="0">
                <a:latin typeface="+mj-lt"/>
                <a:ea typeface="Times New Roman"/>
                <a:cs typeface="Times New Roman"/>
              </a:rPr>
              <a:t>Containers</a:t>
            </a:r>
          </a:p>
          <a:p>
            <a:pPr marL="0" indent="-3175">
              <a:buNone/>
              <a:tabLst>
                <a:tab pos="566738" algn="l"/>
              </a:tabLst>
            </a:pPr>
            <a:r>
              <a:rPr lang="en-US" sz="1700" dirty="0" err="1">
                <a:latin typeface="+mj-lt"/>
                <a:ea typeface="Times New Roman"/>
                <a:cs typeface="Times New Roman"/>
              </a:rPr>
              <a:t>ℛ</a:t>
            </a:r>
            <a:r>
              <a:rPr lang="en-US" sz="1700" dirty="0">
                <a:latin typeface="+mj-lt"/>
                <a:ea typeface="Times New Roman"/>
                <a:cs typeface="Times New Roman"/>
              </a:rPr>
              <a:t>(</a:t>
            </a:r>
            <a:r>
              <a:rPr lang="en-US" sz="1700" i="1" dirty="0">
                <a:latin typeface="+mj-lt"/>
                <a:ea typeface="Times New Roman"/>
                <a:cs typeface="Times New Roman"/>
              </a:rPr>
              <a:t>y</a:t>
            </a:r>
            <a:r>
              <a:rPr lang="en-US" sz="1700" dirty="0">
                <a:latin typeface="+mj-lt"/>
                <a:ea typeface="Times New Roman"/>
                <a:cs typeface="Times New Roman"/>
              </a:rPr>
              <a:t>) = </a:t>
            </a:r>
            <a:r>
              <a:rPr lang="en-US" sz="1700" dirty="0" err="1">
                <a:latin typeface="+mj-lt"/>
                <a:ea typeface="Times New Roman"/>
                <a:cs typeface="Times New Roman"/>
              </a:rPr>
              <a:t>ℛ</a:t>
            </a:r>
            <a:r>
              <a:rPr lang="en-US" sz="1700" dirty="0">
                <a:latin typeface="+mj-lt"/>
                <a:ea typeface="Times New Roman"/>
                <a:cs typeface="Times New Roman"/>
              </a:rPr>
              <a:t>(</a:t>
            </a:r>
            <a:r>
              <a:rPr lang="en-US" sz="1700" i="1" dirty="0">
                <a:latin typeface="+mj-lt"/>
                <a:ea typeface="Times New Roman"/>
                <a:cs typeface="Times New Roman"/>
              </a:rPr>
              <a:t>z</a:t>
            </a:r>
            <a:r>
              <a:rPr lang="en-US" sz="1700" dirty="0">
                <a:latin typeface="+mj-lt"/>
                <a:ea typeface="Times New Roman"/>
                <a:cs typeface="Times New Roman"/>
              </a:rPr>
              <a:t>) = </a:t>
            </a:r>
            <a:r>
              <a:rPr lang="en-US" sz="1700" i="1" dirty="0">
                <a:latin typeface="+mj-lt"/>
                <a:ea typeface="Times New Roman"/>
                <a:cs typeface="Times New Roman"/>
              </a:rPr>
              <a:t>Container </a:t>
            </a:r>
            <a:r>
              <a:rPr lang="en-US" sz="1800" dirty="0">
                <a:latin typeface="+mj-lt"/>
                <a:ea typeface="Times New Roman"/>
                <a:cs typeface="Times New Roman"/>
              </a:rPr>
              <a:t>∪</a:t>
            </a:r>
            <a:r>
              <a:rPr lang="en-US" sz="1700" i="1" dirty="0">
                <a:latin typeface="+mj-lt"/>
                <a:ea typeface="Times New Roman"/>
                <a:cs typeface="Times New Roman"/>
              </a:rPr>
              <a:t> pallets</a:t>
            </a:r>
            <a:endParaRPr lang="en-US" sz="1700" dirty="0">
              <a:latin typeface="+mj-lt"/>
              <a:ea typeface="Times New Roman"/>
              <a:cs typeface="Times New Roman"/>
            </a:endParaRPr>
          </a:p>
        </p:txBody>
      </p:sp>
      <p:sp>
        <p:nvSpPr>
          <p:cNvPr id="179" name="Rectangle 82"/>
          <p:cNvSpPr>
            <a:spLocks noChangeArrowheads="1"/>
          </p:cNvSpPr>
          <p:nvPr/>
        </p:nvSpPr>
        <p:spPr bwMode="auto">
          <a:xfrm>
            <a:off x="5121795"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latin typeface="+mj-lt"/>
                <a:ea typeface="Calibri"/>
                <a:cs typeface="Calibri"/>
              </a:rPr>
              <a:t>    </a:t>
            </a:r>
          </a:p>
        </p:txBody>
      </p:sp>
      <p:sp>
        <p:nvSpPr>
          <p:cNvPr id="22537" name="Rectangle 83"/>
          <p:cNvSpPr>
            <a:spLocks noChangeArrowheads="1"/>
          </p:cNvSpPr>
          <p:nvPr/>
        </p:nvSpPr>
        <p:spPr bwMode="auto">
          <a:xfrm>
            <a:off x="3473109"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latin typeface="+mj-lt"/>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j-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j-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latin typeface="+mj-lt"/>
                <a:ea typeface="Calibri"/>
                <a:cs typeface="Calibri"/>
              </a:rPr>
              <a:t>clear</a:t>
            </a:r>
            <a:r>
              <a:rPr lang="en-US" dirty="0">
                <a:latin typeface="+mj-lt"/>
                <a:ea typeface="Calibri"/>
                <a:cs typeface="Times New Roman"/>
              </a:rPr>
              <a:t>(</a:t>
            </a:r>
            <a:r>
              <a:rPr lang="en-US" dirty="0">
                <a:latin typeface="+mj-lt"/>
                <a:ea typeface="Calibri"/>
                <a:cs typeface="Calibri"/>
              </a:rPr>
              <a:t>a</a:t>
            </a:r>
            <a:r>
              <a:rPr lang="en-US" dirty="0">
                <a:latin typeface="+mj-lt"/>
                <a:ea typeface="Calibri"/>
                <a:cs typeface="Times New Roman"/>
              </a:rPr>
              <a:t>)=</a:t>
            </a:r>
            <a:r>
              <a:rPr lang="en-US" dirty="0">
                <a:latin typeface="+mj-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latin typeface="+mj-lt"/>
                <a:ea typeface="Calibri"/>
                <a:cs typeface="Calibri"/>
              </a:rPr>
              <a:t>clear(b)=T</a:t>
            </a:r>
          </a:p>
        </p:txBody>
      </p:sp>
      <p:cxnSp>
        <p:nvCxnSpPr>
          <p:cNvPr id="98" name="AutoShape 89"/>
          <p:cNvCxnSpPr>
            <a:cxnSpLocks noChangeShapeType="1"/>
            <a:stCxn id="22536" idx="2"/>
            <a:endCxn id="96"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95"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5"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j-lt"/>
                <a:ea typeface="Calibri"/>
                <a:cs typeface="Calibri"/>
              </a:rPr>
              <a:t>pos</a:t>
            </a:r>
            <a:r>
              <a:rPr lang="en-US" sz="1800" dirty="0">
                <a:latin typeface="+mj-lt"/>
                <a:ea typeface="Calibri"/>
                <a:cs typeface="Times New Roman"/>
              </a:rPr>
              <a:t>(</a:t>
            </a:r>
            <a:r>
              <a:rPr lang="en-US" sz="1800" dirty="0">
                <a:latin typeface="+mj-lt"/>
                <a:ea typeface="Calibri"/>
                <a:cs typeface="Calibri"/>
              </a:rPr>
              <a:t>b</a:t>
            </a:r>
            <a:r>
              <a:rPr lang="en-US" sz="1800" dirty="0">
                <a:latin typeface="+mj-lt"/>
                <a:ea typeface="Calibri"/>
                <a:cs typeface="Times New Roman"/>
              </a:rPr>
              <a:t>)=</a:t>
            </a:r>
            <a:r>
              <a:rPr lang="en-US" sz="1800" dirty="0">
                <a:latin typeface="+mj-lt"/>
                <a:ea typeface="Calibri"/>
                <a:cs typeface="Calibri"/>
              </a:rPr>
              <a:t>p4</a:t>
            </a:r>
          </a:p>
        </p:txBody>
      </p:sp>
      <p:sp>
        <p:nvSpPr>
          <p:cNvPr id="96"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j-lt"/>
                <a:ea typeface="Calibri"/>
                <a:cs typeface="Calibri"/>
              </a:rPr>
              <a:t>pos</a:t>
            </a:r>
            <a:r>
              <a:rPr lang="en-US" dirty="0">
                <a:latin typeface="+mj-lt"/>
                <a:ea typeface="Calibri"/>
                <a:cs typeface="Times New Roman"/>
              </a:rPr>
              <a:t>(</a:t>
            </a:r>
            <a:r>
              <a:rPr lang="en-US" dirty="0">
                <a:latin typeface="+mj-lt"/>
                <a:ea typeface="Calibri"/>
                <a:cs typeface="Calibri"/>
              </a:rPr>
              <a:t>a</a:t>
            </a:r>
            <a:r>
              <a:rPr lang="en-US" dirty="0">
                <a:latin typeface="+mj-lt"/>
                <a:ea typeface="Calibri"/>
                <a:cs typeface="Times New Roman"/>
              </a:rPr>
              <a:t>)=</a:t>
            </a:r>
            <a:r>
              <a:rPr lang="en-US" dirty="0">
                <a:latin typeface="+mj-lt"/>
                <a:ea typeface="Calibri"/>
                <a:cs typeface="Calibri"/>
              </a:rPr>
              <a:t>p3</a:t>
            </a:r>
          </a:p>
        </p:txBody>
      </p:sp>
      <p:cxnSp>
        <p:nvCxnSpPr>
          <p:cNvPr id="106" name="AutoShape 89"/>
          <p:cNvCxnSpPr>
            <a:cxnSpLocks noChangeShapeType="1"/>
            <a:stCxn id="22537" idx="2"/>
            <a:endCxn id="131" idx="0"/>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30" name="AutoShape 91"/>
          <p:cNvCxnSpPr>
            <a:cxnSpLocks noChangeShapeType="1"/>
            <a:endCxn id="132"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1"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j-lt"/>
                <a:ea typeface="Calibri"/>
                <a:cs typeface="Calibri"/>
              </a:rPr>
              <a:t>pos</a:t>
            </a:r>
            <a:r>
              <a:rPr lang="en-US" sz="1800" dirty="0">
                <a:latin typeface="+mj-lt"/>
                <a:ea typeface="Calibri"/>
                <a:cs typeface="Calibri"/>
              </a:rPr>
              <a:t>(a)=d</a:t>
            </a:r>
          </a:p>
        </p:txBody>
      </p:sp>
      <p:sp>
        <p:nvSpPr>
          <p:cNvPr id="132"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j-lt"/>
                <a:ea typeface="Calibri"/>
                <a:cs typeface="Calibri"/>
              </a:rPr>
              <a:t>pos</a:t>
            </a:r>
            <a:r>
              <a:rPr lang="en-US" dirty="0">
                <a:latin typeface="+mj-lt"/>
                <a:ea typeface="Calibri"/>
                <a:cs typeface="Calibri"/>
              </a:rPr>
              <a:t>(b)=c</a:t>
            </a:r>
          </a:p>
        </p:txBody>
      </p:sp>
      <p:cxnSp>
        <p:nvCxnSpPr>
          <p:cNvPr id="24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82"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92" name="Rectangle 3"/>
          <p:cNvSpPr>
            <a:spLocks noGrp="1" noChangeArrowheads="1"/>
          </p:cNvSpPr>
          <p:nvPr>
            <p:ph type="body" sz="quarter" idx="13"/>
          </p:nvPr>
        </p:nvSpPr>
        <p:spPr/>
        <p:txBody>
          <a:bodyPr>
            <a:normAutofit/>
          </a:bodyPr>
          <a:lstStyle/>
          <a:p>
            <a:pPr eaLnBrk="1" hangingPunct="1"/>
            <a:r>
              <a:rPr lang="en-US" dirty="0"/>
              <a:t>Resolve four open goals using the </a:t>
            </a:r>
            <a:r>
              <a:rPr lang="en-US" dirty="0">
                <a:cs typeface="Calibri"/>
              </a:rPr>
              <a:t>Start</a:t>
            </a:r>
            <a:r>
              <a:rPr lang="en-US" dirty="0">
                <a:cs typeface="Times New Roman"/>
              </a:rPr>
              <a:t> action</a:t>
            </a:r>
            <a:endParaRPr lang="en-US" dirty="0"/>
          </a:p>
          <a:p>
            <a:pPr lvl="1"/>
            <a:r>
              <a:rPr lang="en-US" dirty="0"/>
              <a:t>substitute  </a:t>
            </a:r>
            <a:r>
              <a:rPr lang="en-US" i="1" dirty="0"/>
              <a:t>y</a:t>
            </a:r>
            <a:r>
              <a:rPr lang="en-US" baseline="-25000" dirty="0"/>
              <a:t>1</a:t>
            </a:r>
            <a:r>
              <a:rPr lang="en-US" dirty="0"/>
              <a:t>=</a:t>
            </a:r>
            <a:r>
              <a:rPr lang="en-US" dirty="0">
                <a:cs typeface="Calibri"/>
              </a:rPr>
              <a:t>p3</a:t>
            </a:r>
            <a:r>
              <a:rPr lang="en-US" dirty="0"/>
              <a:t>,  </a:t>
            </a:r>
            <a:r>
              <a:rPr lang="en-US" i="1" dirty="0"/>
              <a:t>y</a:t>
            </a:r>
            <a:r>
              <a:rPr lang="en-US" baseline="-25000" dirty="0"/>
              <a:t>2</a:t>
            </a:r>
            <a:r>
              <a:rPr lang="en-US" dirty="0"/>
              <a:t>=</a:t>
            </a:r>
            <a:r>
              <a:rPr lang="en-US" dirty="0">
                <a:cs typeface="Calibri"/>
              </a:rPr>
              <a:t>p4</a:t>
            </a:r>
            <a:endParaRPr lang="en-US" dirty="0"/>
          </a:p>
        </p:txBody>
      </p:sp>
      <p:sp>
        <p:nvSpPr>
          <p:cNvPr id="93"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clear(c)=T</a:t>
            </a:r>
          </a:p>
        </p:txBody>
      </p:sp>
      <p:cxnSp>
        <p:nvCxnSpPr>
          <p:cNvPr id="97" name="AutoShape 89"/>
          <p:cNvCxnSpPr>
            <a:cxnSpLocks noChangeShapeType="1"/>
            <a:stCxn id="9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j-lt"/>
              <a:ea typeface="Calibri"/>
              <a:cs typeface="Calibri"/>
            </a:endParaRPr>
          </a:p>
        </p:txBody>
      </p:sp>
      <p:sp>
        <p:nvSpPr>
          <p:cNvPr id="100"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j-lt"/>
                <a:ea typeface="Calibri"/>
                <a:cs typeface="Calibri"/>
              </a:rPr>
              <a:t>clear</a:t>
            </a:r>
            <a:r>
              <a:rPr lang="en-US" sz="1800" dirty="0">
                <a:latin typeface="+mj-lt"/>
                <a:ea typeface="Calibri"/>
                <a:cs typeface="Times New Roman"/>
              </a:rPr>
              <a:t>(</a:t>
            </a:r>
            <a:r>
              <a:rPr lang="en-US" sz="1800" dirty="0">
                <a:latin typeface="+mj-lt"/>
                <a:ea typeface="Calibri"/>
                <a:cs typeface="Calibri"/>
              </a:rPr>
              <a:t>d</a:t>
            </a:r>
            <a:r>
              <a:rPr lang="en-US" sz="1800" dirty="0">
                <a:latin typeface="+mj-lt"/>
                <a:ea typeface="Calibri"/>
                <a:cs typeface="Times New Roman"/>
              </a:rPr>
              <a:t>)=</a:t>
            </a:r>
            <a:r>
              <a:rPr lang="en-US" sz="1800" dirty="0">
                <a:latin typeface="+mj-lt"/>
                <a:ea typeface="Calibri"/>
                <a:cs typeface="Calibri"/>
              </a:rPr>
              <a:t>T</a:t>
            </a:r>
          </a:p>
        </p:txBody>
      </p:sp>
      <p:sp>
        <p:nvSpPr>
          <p:cNvPr id="102"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j-lt"/>
              <a:ea typeface="Calibri"/>
              <a:cs typeface="Calibri"/>
            </a:endParaRPr>
          </a:p>
        </p:txBody>
      </p:sp>
      <p:cxnSp>
        <p:nvCxnSpPr>
          <p:cNvPr id="103" name="AutoShape 89"/>
          <p:cNvCxnSpPr>
            <a:cxnSpLocks noChangeShapeType="1"/>
            <a:stCxn id="104"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j-lt"/>
              <a:ea typeface="Calibri"/>
              <a:cs typeface="Calibri"/>
            </a:endParaRPr>
          </a:p>
        </p:txBody>
      </p:sp>
      <p:cxnSp>
        <p:nvCxnSpPr>
          <p:cNvPr id="10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1"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2" name="AutoShape 89"/>
          <p:cNvCxnSpPr>
            <a:cxnSpLocks noChangeShapeType="1"/>
            <a:endCxn id="22538" idx="0"/>
          </p:cNvCxnSpPr>
          <p:nvPr/>
        </p:nvCxnSpPr>
        <p:spPr bwMode="auto">
          <a:xfrm rot="10800000" flipV="1">
            <a:off x="5980666" y="4872099"/>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4"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78"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j-lt"/>
                <a:ea typeface="Calibri"/>
                <a:cs typeface="Calibri"/>
              </a:rPr>
              <a:t>move(b,p4,c)</a:t>
            </a:r>
          </a:p>
        </p:txBody>
      </p:sp>
      <p:sp>
        <p:nvSpPr>
          <p:cNvPr id="159"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j-lt"/>
                <a:ea typeface="Calibri"/>
                <a:cs typeface="Calibri"/>
              </a:rPr>
              <a:t>clear(p1)=T	clear(p2)=T	clear(p3)=F	clear(p4)=F</a:t>
            </a:r>
            <a:endParaRPr lang="en-US" sz="1800" dirty="0">
              <a:latin typeface="+mj-lt"/>
              <a:ea typeface="Calibri"/>
              <a:cs typeface="Times New Roman" charset="0"/>
            </a:endParaRPr>
          </a:p>
          <a:p>
            <a:pPr indent="-342900">
              <a:tabLst>
                <a:tab pos="1143000" algn="l"/>
                <a:tab pos="2286000" algn="l"/>
                <a:tab pos="3429000" algn="l"/>
              </a:tabLst>
            </a:pPr>
            <a:r>
              <a:rPr lang="en-US" sz="1800" dirty="0">
                <a:latin typeface="+mj-lt"/>
                <a:ea typeface="Calibri"/>
                <a:cs typeface="Calibri"/>
              </a:rPr>
              <a:t>  clear(a)=F	 clear(b)=F  	 clear(c)=T	 clear(d)=T</a:t>
            </a:r>
          </a:p>
          <a:p>
            <a:pPr indent="-342900">
              <a:tabLst>
                <a:tab pos="1143000" algn="l"/>
                <a:tab pos="2286000" algn="l"/>
                <a:tab pos="3429000" algn="l"/>
              </a:tabLst>
            </a:pPr>
            <a:r>
              <a:rPr lang="en-US" sz="1800" dirty="0">
                <a:latin typeface="+mj-lt"/>
                <a:ea typeface="Calibri"/>
                <a:cs typeface="Calibri"/>
              </a:rPr>
              <a:t>   </a:t>
            </a:r>
            <a:r>
              <a:rPr lang="en-US" sz="1800" dirty="0" err="1">
                <a:latin typeface="+mj-lt"/>
                <a:ea typeface="Calibri"/>
                <a:cs typeface="Calibri"/>
              </a:rPr>
              <a:t>pos</a:t>
            </a:r>
            <a:r>
              <a:rPr lang="en-US" sz="1800" dirty="0">
                <a:latin typeface="+mj-lt"/>
                <a:ea typeface="Calibri"/>
                <a:cs typeface="Calibri"/>
              </a:rPr>
              <a:t>(a)=p3	 </a:t>
            </a:r>
            <a:r>
              <a:rPr lang="en-US" sz="1800" baseline="-25000" dirty="0">
                <a:latin typeface="+mj-lt"/>
                <a:ea typeface="Calibri"/>
                <a:cs typeface="Calibri"/>
              </a:rPr>
              <a:t> </a:t>
            </a:r>
            <a:r>
              <a:rPr lang="en-US" sz="1800" dirty="0" err="1">
                <a:latin typeface="+mj-lt"/>
                <a:ea typeface="Calibri"/>
                <a:cs typeface="Calibri"/>
              </a:rPr>
              <a:t>pos</a:t>
            </a:r>
            <a:r>
              <a:rPr lang="en-US" sz="1800" dirty="0">
                <a:latin typeface="+mj-lt"/>
                <a:ea typeface="Calibri"/>
                <a:cs typeface="Calibri"/>
              </a:rPr>
              <a:t>(b)=p4	  </a:t>
            </a:r>
            <a:r>
              <a:rPr lang="en-US" sz="1800" dirty="0" err="1">
                <a:latin typeface="+mj-lt"/>
                <a:ea typeface="Calibri"/>
                <a:cs typeface="Calibri"/>
              </a:rPr>
              <a:t>pos</a:t>
            </a:r>
            <a:r>
              <a:rPr lang="en-US" sz="1800" dirty="0">
                <a:latin typeface="+mj-lt"/>
                <a:ea typeface="Calibri"/>
                <a:cs typeface="Calibri"/>
              </a:rPr>
              <a:t>(c)=b	  </a:t>
            </a:r>
            <a:r>
              <a:rPr lang="en-US" sz="1800" dirty="0" err="1">
                <a:latin typeface="+mj-lt"/>
                <a:ea typeface="Calibri"/>
                <a:cs typeface="Calibri"/>
              </a:rPr>
              <a:t>pos</a:t>
            </a:r>
            <a:r>
              <a:rPr lang="en-US" sz="1800" dirty="0">
                <a:latin typeface="+mj-lt"/>
                <a:ea typeface="Calibri"/>
                <a:cs typeface="Calibri"/>
              </a:rPr>
              <a:t>(d)=a</a:t>
            </a:r>
          </a:p>
        </p:txBody>
      </p:sp>
      <p:sp>
        <p:nvSpPr>
          <p:cNvPr id="2" name="Rectangle 1">
            <a:extLst>
              <a:ext uri="{FF2B5EF4-FFF2-40B4-BE49-F238E27FC236}">
                <a16:creationId xmlns:a16="http://schemas.microsoft.com/office/drawing/2014/main" id="{B6F9F77B-C1F4-9140-A189-570ACE219181}"/>
              </a:ext>
            </a:extLst>
          </p:cNvPr>
          <p:cNvSpPr/>
          <p:nvPr/>
        </p:nvSpPr>
        <p:spPr>
          <a:xfrm>
            <a:off x="4589123" y="4049582"/>
            <a:ext cx="893193" cy="369332"/>
          </a:xfrm>
          <a:prstGeom prst="rect">
            <a:avLst/>
          </a:prstGeom>
        </p:spPr>
        <p:txBody>
          <a:bodyPr wrap="none">
            <a:spAutoFit/>
          </a:bodyPr>
          <a:lstStyle/>
          <a:p>
            <a:pPr algn="ctr"/>
            <a:r>
              <a:rPr lang="en-US" dirty="0">
                <a:solidFill>
                  <a:schemeClr val="accent5">
                    <a:lumMod val="25000"/>
                  </a:schemeClr>
                </a:solidFill>
                <a:latin typeface="+mj-lt"/>
                <a:ea typeface="Calibri"/>
                <a:cs typeface="Calibri"/>
              </a:rPr>
              <a:t>          </a:t>
            </a:r>
            <a:r>
              <a:rPr lang="en-US" i="1" dirty="0">
                <a:solidFill>
                  <a:schemeClr val="accent5">
                    <a:lumMod val="25000"/>
                  </a:schemeClr>
                </a:solidFill>
                <a:latin typeface="+mj-lt"/>
                <a:ea typeface="Calibri"/>
                <a:cs typeface="Calibri"/>
              </a:rPr>
              <a:t>y</a:t>
            </a:r>
            <a:r>
              <a:rPr lang="en-US" baseline="-25000" dirty="0">
                <a:solidFill>
                  <a:schemeClr val="accent5">
                    <a:lumMod val="25000"/>
                  </a:schemeClr>
                </a:solidFill>
                <a:latin typeface="+mj-lt"/>
                <a:ea typeface="Calibri"/>
                <a:cs typeface="Calibri"/>
              </a:rPr>
              <a:t>1</a:t>
            </a:r>
          </a:p>
        </p:txBody>
      </p:sp>
      <p:sp>
        <p:nvSpPr>
          <p:cNvPr id="107" name="Rectangle 106">
            <a:extLst>
              <a:ext uri="{FF2B5EF4-FFF2-40B4-BE49-F238E27FC236}">
                <a16:creationId xmlns:a16="http://schemas.microsoft.com/office/drawing/2014/main" id="{40CA6588-A4F2-9946-9E78-C119E85D3A1A}"/>
              </a:ext>
            </a:extLst>
          </p:cNvPr>
          <p:cNvSpPr/>
          <p:nvPr/>
        </p:nvSpPr>
        <p:spPr>
          <a:xfrm>
            <a:off x="6636093" y="4043788"/>
            <a:ext cx="893193" cy="369332"/>
          </a:xfrm>
          <a:prstGeom prst="rect">
            <a:avLst/>
          </a:prstGeom>
        </p:spPr>
        <p:txBody>
          <a:bodyPr wrap="none">
            <a:spAutoFit/>
          </a:bodyPr>
          <a:lstStyle/>
          <a:p>
            <a:pPr algn="ctr"/>
            <a:r>
              <a:rPr lang="en-US" dirty="0">
                <a:solidFill>
                  <a:schemeClr val="accent5">
                    <a:lumMod val="25000"/>
                  </a:schemeClr>
                </a:solidFill>
                <a:latin typeface="+mj-lt"/>
                <a:ea typeface="Calibri"/>
                <a:cs typeface="Calibri"/>
              </a:rPr>
              <a:t>          </a:t>
            </a:r>
            <a:r>
              <a:rPr lang="en-US" i="1" dirty="0">
                <a:solidFill>
                  <a:schemeClr val="accent5">
                    <a:lumMod val="25000"/>
                  </a:schemeClr>
                </a:solidFill>
                <a:latin typeface="+mj-lt"/>
                <a:ea typeface="Calibri"/>
                <a:cs typeface="Calibri"/>
              </a:rPr>
              <a:t>y</a:t>
            </a:r>
            <a:r>
              <a:rPr lang="en-US" baseline="-25000" dirty="0">
                <a:solidFill>
                  <a:schemeClr val="accent5">
                    <a:lumMod val="25000"/>
                  </a:schemeClr>
                </a:solidFill>
                <a:latin typeface="+mj-lt"/>
                <a:ea typeface="Calibri"/>
                <a:cs typeface="Calibri"/>
              </a:rPr>
              <a:t>2</a:t>
            </a:r>
          </a:p>
        </p:txBody>
      </p:sp>
      <p:grpSp>
        <p:nvGrpSpPr>
          <p:cNvPr id="108" name="Group 107">
            <a:extLst>
              <a:ext uri="{FF2B5EF4-FFF2-40B4-BE49-F238E27FC236}">
                <a16:creationId xmlns:a16="http://schemas.microsoft.com/office/drawing/2014/main" id="{87EB077F-2731-E54E-AB68-9505A49E3CFC}"/>
              </a:ext>
            </a:extLst>
          </p:cNvPr>
          <p:cNvGrpSpPr/>
          <p:nvPr/>
        </p:nvGrpSpPr>
        <p:grpSpPr>
          <a:xfrm>
            <a:off x="7649133" y="188058"/>
            <a:ext cx="2688818" cy="1950735"/>
            <a:chOff x="6181533" y="221558"/>
            <a:chExt cx="2688818" cy="1950735"/>
          </a:xfrm>
        </p:grpSpPr>
        <p:sp>
          <p:nvSpPr>
            <p:cNvPr id="110" name="Line 853">
              <a:extLst>
                <a:ext uri="{FF2B5EF4-FFF2-40B4-BE49-F238E27FC236}">
                  <a16:creationId xmlns:a16="http://schemas.microsoft.com/office/drawing/2014/main" id="{BC5E04BA-8010-3C46-B263-E82B52634CE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j-lt"/>
                <a:ea typeface="Calibri"/>
                <a:cs typeface="Calibri"/>
              </a:endParaRPr>
            </a:p>
          </p:txBody>
        </p:sp>
        <p:sp>
          <p:nvSpPr>
            <p:cNvPr id="113" name="Freeform 830">
              <a:extLst>
                <a:ext uri="{FF2B5EF4-FFF2-40B4-BE49-F238E27FC236}">
                  <a16:creationId xmlns:a16="http://schemas.microsoft.com/office/drawing/2014/main" id="{A87C97BE-D107-3A4B-BDFE-F834A4138F6E}"/>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p3</a:t>
              </a:r>
            </a:p>
          </p:txBody>
        </p:sp>
        <p:sp>
          <p:nvSpPr>
            <p:cNvPr id="158" name="Freeform 830">
              <a:extLst>
                <a:ext uri="{FF2B5EF4-FFF2-40B4-BE49-F238E27FC236}">
                  <a16:creationId xmlns:a16="http://schemas.microsoft.com/office/drawing/2014/main" id="{8CDD8018-3079-A741-B8DE-B5D9C22B57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p1</a:t>
              </a:r>
            </a:p>
          </p:txBody>
        </p:sp>
        <p:sp>
          <p:nvSpPr>
            <p:cNvPr id="160" name="Freeform 830">
              <a:extLst>
                <a:ext uri="{FF2B5EF4-FFF2-40B4-BE49-F238E27FC236}">
                  <a16:creationId xmlns:a16="http://schemas.microsoft.com/office/drawing/2014/main" id="{69C4AB36-0BB3-A14A-86E5-6C289B0D622E}"/>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p2</a:t>
              </a:r>
            </a:p>
          </p:txBody>
        </p:sp>
        <p:grpSp>
          <p:nvGrpSpPr>
            <p:cNvPr id="161" name="Group 872">
              <a:extLst>
                <a:ext uri="{FF2B5EF4-FFF2-40B4-BE49-F238E27FC236}">
                  <a16:creationId xmlns:a16="http://schemas.microsoft.com/office/drawing/2014/main" id="{71327EDC-7C2E-1D45-B558-2DD51296DF3C}"/>
                </a:ext>
              </a:extLst>
            </p:cNvPr>
            <p:cNvGrpSpPr>
              <a:grpSpLocks noChangeAspect="1"/>
            </p:cNvGrpSpPr>
            <p:nvPr/>
          </p:nvGrpSpPr>
          <p:grpSpPr bwMode="auto">
            <a:xfrm>
              <a:off x="7141600" y="854344"/>
              <a:ext cx="651502" cy="416243"/>
              <a:chOff x="331" y="406"/>
              <a:chExt cx="288" cy="144"/>
            </a:xfrm>
          </p:grpSpPr>
          <p:sp>
            <p:nvSpPr>
              <p:cNvPr id="217" name="Rectangle 873">
                <a:extLst>
                  <a:ext uri="{FF2B5EF4-FFF2-40B4-BE49-F238E27FC236}">
                    <a16:creationId xmlns:a16="http://schemas.microsoft.com/office/drawing/2014/main" id="{899E23B9-376A-DA4D-9015-D368533219A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a</a:t>
                </a:r>
              </a:p>
            </p:txBody>
          </p:sp>
          <p:sp>
            <p:nvSpPr>
              <p:cNvPr id="218" name="Freeform 874">
                <a:extLst>
                  <a:ext uri="{FF2B5EF4-FFF2-40B4-BE49-F238E27FC236}">
                    <a16:creationId xmlns:a16="http://schemas.microsoft.com/office/drawing/2014/main" id="{1AFC44CC-A2E1-2F4B-BC50-BABAA996701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19" name="Freeform 875">
                <a:extLst>
                  <a:ext uri="{FF2B5EF4-FFF2-40B4-BE49-F238E27FC236}">
                    <a16:creationId xmlns:a16="http://schemas.microsoft.com/office/drawing/2014/main" id="{527050A0-D25B-E94A-8AB8-3DD9BEE6126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20" name="Rectangle 876">
                <a:extLst>
                  <a:ext uri="{FF2B5EF4-FFF2-40B4-BE49-F238E27FC236}">
                    <a16:creationId xmlns:a16="http://schemas.microsoft.com/office/drawing/2014/main" id="{0F8A8E0F-1958-7D43-991D-F5DAB0D173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162" name="Group 872">
              <a:extLst>
                <a:ext uri="{FF2B5EF4-FFF2-40B4-BE49-F238E27FC236}">
                  <a16:creationId xmlns:a16="http://schemas.microsoft.com/office/drawing/2014/main" id="{219A7AA9-F076-9C4D-8BAB-81DAAC045448}"/>
                </a:ext>
              </a:extLst>
            </p:cNvPr>
            <p:cNvGrpSpPr>
              <a:grpSpLocks noChangeAspect="1"/>
            </p:cNvGrpSpPr>
            <p:nvPr/>
          </p:nvGrpSpPr>
          <p:grpSpPr bwMode="auto">
            <a:xfrm>
              <a:off x="7137848" y="579909"/>
              <a:ext cx="651502" cy="416243"/>
              <a:chOff x="331" y="406"/>
              <a:chExt cx="288" cy="144"/>
            </a:xfrm>
          </p:grpSpPr>
          <p:sp>
            <p:nvSpPr>
              <p:cNvPr id="213" name="Rectangle 873">
                <a:extLst>
                  <a:ext uri="{FF2B5EF4-FFF2-40B4-BE49-F238E27FC236}">
                    <a16:creationId xmlns:a16="http://schemas.microsoft.com/office/drawing/2014/main" id="{21E9949B-43E0-4C47-9A69-CF19126459E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d</a:t>
                </a:r>
              </a:p>
            </p:txBody>
          </p:sp>
          <p:sp>
            <p:nvSpPr>
              <p:cNvPr id="214" name="Freeform 874">
                <a:extLst>
                  <a:ext uri="{FF2B5EF4-FFF2-40B4-BE49-F238E27FC236}">
                    <a16:creationId xmlns:a16="http://schemas.microsoft.com/office/drawing/2014/main" id="{CFF84D17-9756-B947-80ED-D64E74EFD6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15" name="Freeform 875">
                <a:extLst>
                  <a:ext uri="{FF2B5EF4-FFF2-40B4-BE49-F238E27FC236}">
                    <a16:creationId xmlns:a16="http://schemas.microsoft.com/office/drawing/2014/main" id="{15C8A3D3-6492-4144-87D5-99D92DE519B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16" name="Rectangle 876">
                <a:extLst>
                  <a:ext uri="{FF2B5EF4-FFF2-40B4-BE49-F238E27FC236}">
                    <a16:creationId xmlns:a16="http://schemas.microsoft.com/office/drawing/2014/main" id="{44B4ACD4-4191-3B4F-9A32-B27155CE3D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sp>
          <p:nvSpPr>
            <p:cNvPr id="163" name="Freeform 830">
              <a:extLst>
                <a:ext uri="{FF2B5EF4-FFF2-40B4-BE49-F238E27FC236}">
                  <a16:creationId xmlns:a16="http://schemas.microsoft.com/office/drawing/2014/main" id="{D8D52475-E2E0-8D46-8796-B859365AA61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p4</a:t>
              </a:r>
            </a:p>
          </p:txBody>
        </p:sp>
        <p:grpSp>
          <p:nvGrpSpPr>
            <p:cNvPr id="164" name="Group 872">
              <a:extLst>
                <a:ext uri="{FF2B5EF4-FFF2-40B4-BE49-F238E27FC236}">
                  <a16:creationId xmlns:a16="http://schemas.microsoft.com/office/drawing/2014/main" id="{EB0782E2-BDB0-384A-ABCE-031A89CB901D}"/>
                </a:ext>
              </a:extLst>
            </p:cNvPr>
            <p:cNvGrpSpPr>
              <a:grpSpLocks noChangeAspect="1"/>
            </p:cNvGrpSpPr>
            <p:nvPr/>
          </p:nvGrpSpPr>
          <p:grpSpPr bwMode="auto">
            <a:xfrm>
              <a:off x="8119863" y="872355"/>
              <a:ext cx="651502" cy="416243"/>
              <a:chOff x="331" y="406"/>
              <a:chExt cx="288" cy="144"/>
            </a:xfrm>
          </p:grpSpPr>
          <p:sp>
            <p:nvSpPr>
              <p:cNvPr id="209" name="Rectangle 873">
                <a:extLst>
                  <a:ext uri="{FF2B5EF4-FFF2-40B4-BE49-F238E27FC236}">
                    <a16:creationId xmlns:a16="http://schemas.microsoft.com/office/drawing/2014/main" id="{032B47BB-5156-234E-955F-58A6EF41295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b</a:t>
                </a:r>
              </a:p>
            </p:txBody>
          </p:sp>
          <p:sp>
            <p:nvSpPr>
              <p:cNvPr id="210" name="Freeform 874">
                <a:extLst>
                  <a:ext uri="{FF2B5EF4-FFF2-40B4-BE49-F238E27FC236}">
                    <a16:creationId xmlns:a16="http://schemas.microsoft.com/office/drawing/2014/main" id="{8557BABB-2B73-154B-849E-B940A2B37A2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11" name="Freeform 875">
                <a:extLst>
                  <a:ext uri="{FF2B5EF4-FFF2-40B4-BE49-F238E27FC236}">
                    <a16:creationId xmlns:a16="http://schemas.microsoft.com/office/drawing/2014/main" id="{79A9E3D0-F557-1B46-9E29-41462E2DE1D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12" name="Rectangle 876">
                <a:extLst>
                  <a:ext uri="{FF2B5EF4-FFF2-40B4-BE49-F238E27FC236}">
                    <a16:creationId xmlns:a16="http://schemas.microsoft.com/office/drawing/2014/main" id="{3425948E-66E1-0741-9FA0-CDB42352178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165" name="Group 872">
              <a:extLst>
                <a:ext uri="{FF2B5EF4-FFF2-40B4-BE49-F238E27FC236}">
                  <a16:creationId xmlns:a16="http://schemas.microsoft.com/office/drawing/2014/main" id="{EE6A81C6-3567-3D40-863E-DC24806DFFAC}"/>
                </a:ext>
              </a:extLst>
            </p:cNvPr>
            <p:cNvGrpSpPr>
              <a:grpSpLocks noChangeAspect="1"/>
            </p:cNvGrpSpPr>
            <p:nvPr/>
          </p:nvGrpSpPr>
          <p:grpSpPr bwMode="auto">
            <a:xfrm>
              <a:off x="8116832" y="598923"/>
              <a:ext cx="651502" cy="416243"/>
              <a:chOff x="331" y="406"/>
              <a:chExt cx="288" cy="144"/>
            </a:xfrm>
          </p:grpSpPr>
          <p:sp>
            <p:nvSpPr>
              <p:cNvPr id="205" name="Rectangle 873">
                <a:extLst>
                  <a:ext uri="{FF2B5EF4-FFF2-40B4-BE49-F238E27FC236}">
                    <a16:creationId xmlns:a16="http://schemas.microsoft.com/office/drawing/2014/main" id="{CD87C92D-B209-6346-A7FB-5190A05D477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c</a:t>
                </a:r>
              </a:p>
            </p:txBody>
          </p:sp>
          <p:sp>
            <p:nvSpPr>
              <p:cNvPr id="206" name="Freeform 874">
                <a:extLst>
                  <a:ext uri="{FF2B5EF4-FFF2-40B4-BE49-F238E27FC236}">
                    <a16:creationId xmlns:a16="http://schemas.microsoft.com/office/drawing/2014/main" id="{A44DC986-32BE-3747-B0A3-88C051EEFBA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07" name="Freeform 875">
                <a:extLst>
                  <a:ext uri="{FF2B5EF4-FFF2-40B4-BE49-F238E27FC236}">
                    <a16:creationId xmlns:a16="http://schemas.microsoft.com/office/drawing/2014/main" id="{95D7D612-102A-E64F-892C-42F4D4B7C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08" name="Rectangle 876">
                <a:extLst>
                  <a:ext uri="{FF2B5EF4-FFF2-40B4-BE49-F238E27FC236}">
                    <a16:creationId xmlns:a16="http://schemas.microsoft.com/office/drawing/2014/main" id="{03D20F27-D3A7-B64F-92FA-C2D195F6AF1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166" name="Group 165">
              <a:extLst>
                <a:ext uri="{FF2B5EF4-FFF2-40B4-BE49-F238E27FC236}">
                  <a16:creationId xmlns:a16="http://schemas.microsoft.com/office/drawing/2014/main" id="{A182C164-7DF8-744C-B7B1-F556D167B362}"/>
                </a:ext>
              </a:extLst>
            </p:cNvPr>
            <p:cNvGrpSpPr/>
            <p:nvPr/>
          </p:nvGrpSpPr>
          <p:grpSpPr>
            <a:xfrm>
              <a:off x="7127889" y="221558"/>
              <a:ext cx="1219200" cy="1278997"/>
              <a:chOff x="3017318" y="1024881"/>
              <a:chExt cx="1219200" cy="1278997"/>
            </a:xfrm>
          </p:grpSpPr>
          <p:grpSp>
            <p:nvGrpSpPr>
              <p:cNvPr id="167" name="Group 166">
                <a:extLst>
                  <a:ext uri="{FF2B5EF4-FFF2-40B4-BE49-F238E27FC236}">
                    <a16:creationId xmlns:a16="http://schemas.microsoft.com/office/drawing/2014/main" id="{CFCF3228-4A4C-9B4E-B8E9-D82D64D5013C}"/>
                  </a:ext>
                </a:extLst>
              </p:cNvPr>
              <p:cNvGrpSpPr/>
              <p:nvPr/>
            </p:nvGrpSpPr>
            <p:grpSpPr>
              <a:xfrm>
                <a:off x="3636432" y="1147233"/>
                <a:ext cx="88096" cy="1156645"/>
                <a:chOff x="3636432" y="1147233"/>
                <a:chExt cx="88096" cy="1156645"/>
              </a:xfrm>
            </p:grpSpPr>
            <p:sp>
              <p:nvSpPr>
                <p:cNvPr id="176" name="Oval 878">
                  <a:extLst>
                    <a:ext uri="{FF2B5EF4-FFF2-40B4-BE49-F238E27FC236}">
                      <a16:creationId xmlns:a16="http://schemas.microsoft.com/office/drawing/2014/main" id="{CBBFB1E3-CBFC-E34A-A7EC-92BA443D2CA2}"/>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j-lt"/>
                    <a:ea typeface="Calibri"/>
                    <a:cs typeface="Calibri"/>
                  </a:endParaRPr>
                </a:p>
              </p:txBody>
            </p:sp>
            <p:sp>
              <p:nvSpPr>
                <p:cNvPr id="177" name="Rectangle 880">
                  <a:extLst>
                    <a:ext uri="{FF2B5EF4-FFF2-40B4-BE49-F238E27FC236}">
                      <a16:creationId xmlns:a16="http://schemas.microsoft.com/office/drawing/2014/main" id="{4D9B6C8B-D2D1-2845-B8CE-6219D50F0AA6}"/>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j-lt"/>
                    <a:ea typeface="Calibri"/>
                    <a:cs typeface="Calibri"/>
                  </a:endParaRPr>
                </a:p>
              </p:txBody>
            </p:sp>
            <p:sp>
              <p:nvSpPr>
                <p:cNvPr id="203" name="Line 881">
                  <a:extLst>
                    <a:ext uri="{FF2B5EF4-FFF2-40B4-BE49-F238E27FC236}">
                      <a16:creationId xmlns:a16="http://schemas.microsoft.com/office/drawing/2014/main" id="{10E0AF6D-3469-484C-A86B-E0DC9160474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j-lt"/>
                    <a:ea typeface="Calibri"/>
                    <a:cs typeface="Calibri"/>
                  </a:endParaRPr>
                </a:p>
              </p:txBody>
            </p:sp>
            <p:sp>
              <p:nvSpPr>
                <p:cNvPr id="204" name="Line 882">
                  <a:extLst>
                    <a:ext uri="{FF2B5EF4-FFF2-40B4-BE49-F238E27FC236}">
                      <a16:creationId xmlns:a16="http://schemas.microsoft.com/office/drawing/2014/main" id="{DDDBAE94-761A-9C47-8ED6-A1D0887DE4B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j-lt"/>
                    <a:ea typeface="Calibri"/>
                    <a:cs typeface="Calibri"/>
                  </a:endParaRPr>
                </a:p>
              </p:txBody>
            </p:sp>
          </p:grpSp>
          <p:grpSp>
            <p:nvGrpSpPr>
              <p:cNvPr id="168" name="Group 883">
                <a:extLst>
                  <a:ext uri="{FF2B5EF4-FFF2-40B4-BE49-F238E27FC236}">
                    <a16:creationId xmlns:a16="http://schemas.microsoft.com/office/drawing/2014/main" id="{561C13D9-B692-264C-A833-FBB2CA866871}"/>
                  </a:ext>
                </a:extLst>
              </p:cNvPr>
              <p:cNvGrpSpPr>
                <a:grpSpLocks/>
              </p:cNvGrpSpPr>
              <p:nvPr/>
            </p:nvGrpSpPr>
            <p:grpSpPr bwMode="auto">
              <a:xfrm>
                <a:off x="3061519" y="1101851"/>
                <a:ext cx="42359" cy="293319"/>
                <a:chOff x="960" y="251"/>
                <a:chExt cx="23" cy="141"/>
              </a:xfrm>
            </p:grpSpPr>
            <p:sp>
              <p:nvSpPr>
                <p:cNvPr id="174" name="Line 884">
                  <a:extLst>
                    <a:ext uri="{FF2B5EF4-FFF2-40B4-BE49-F238E27FC236}">
                      <a16:creationId xmlns:a16="http://schemas.microsoft.com/office/drawing/2014/main" id="{7AFEDCB9-7428-3740-85C2-D113D20CCB61}"/>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j-lt"/>
                    <a:ea typeface="Calibri"/>
                    <a:cs typeface="Calibri"/>
                  </a:endParaRPr>
                </a:p>
              </p:txBody>
            </p:sp>
            <p:sp>
              <p:nvSpPr>
                <p:cNvPr id="175" name="Oval 885">
                  <a:extLst>
                    <a:ext uri="{FF2B5EF4-FFF2-40B4-BE49-F238E27FC236}">
                      <a16:creationId xmlns:a16="http://schemas.microsoft.com/office/drawing/2014/main" id="{6C2CE674-8E1D-BB49-BC71-A32EE8DE573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j-lt"/>
                    <a:ea typeface="Calibri"/>
                    <a:cs typeface="Calibri"/>
                  </a:endParaRPr>
                </a:p>
              </p:txBody>
            </p:sp>
          </p:grpSp>
          <p:sp>
            <p:nvSpPr>
              <p:cNvPr id="169" name="Rectangle 886">
                <a:extLst>
                  <a:ext uri="{FF2B5EF4-FFF2-40B4-BE49-F238E27FC236}">
                    <a16:creationId xmlns:a16="http://schemas.microsoft.com/office/drawing/2014/main" id="{A8F46F47-59B6-304C-B9BC-5A057D37D94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j-lt"/>
                  <a:ea typeface="Calibri"/>
                  <a:cs typeface="Calibri"/>
                </a:endParaRPr>
              </a:p>
            </p:txBody>
          </p:sp>
          <p:sp>
            <p:nvSpPr>
              <p:cNvPr id="170" name="Freeform 887">
                <a:extLst>
                  <a:ext uri="{FF2B5EF4-FFF2-40B4-BE49-F238E27FC236}">
                    <a16:creationId xmlns:a16="http://schemas.microsoft.com/office/drawing/2014/main" id="{44077763-1B8C-D844-8AF8-494354476BD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sp>
            <p:nvSpPr>
              <p:cNvPr id="171" name="Freeform 888">
                <a:extLst>
                  <a:ext uri="{FF2B5EF4-FFF2-40B4-BE49-F238E27FC236}">
                    <a16:creationId xmlns:a16="http://schemas.microsoft.com/office/drawing/2014/main" id="{6AE55594-022F-8F49-941C-5EFF395A393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sp>
            <p:nvSpPr>
              <p:cNvPr id="172" name="Freeform 889">
                <a:extLst>
                  <a:ext uri="{FF2B5EF4-FFF2-40B4-BE49-F238E27FC236}">
                    <a16:creationId xmlns:a16="http://schemas.microsoft.com/office/drawing/2014/main" id="{7DA5860A-028A-5749-BA94-53CE3DD46E9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sp>
            <p:nvSpPr>
              <p:cNvPr id="173" name="Freeform 890">
                <a:extLst>
                  <a:ext uri="{FF2B5EF4-FFF2-40B4-BE49-F238E27FC236}">
                    <a16:creationId xmlns:a16="http://schemas.microsoft.com/office/drawing/2014/main" id="{1FABB196-DC1A-0D48-A23F-1285C7288D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grpSp>
      </p:grpSp>
      <p:grpSp>
        <p:nvGrpSpPr>
          <p:cNvPr id="221" name="Group 220">
            <a:extLst>
              <a:ext uri="{FF2B5EF4-FFF2-40B4-BE49-F238E27FC236}">
                <a16:creationId xmlns:a16="http://schemas.microsoft.com/office/drawing/2014/main" id="{F1D07E42-A5C9-564E-A4B0-DC81C4AF3005}"/>
              </a:ext>
            </a:extLst>
          </p:cNvPr>
          <p:cNvGrpSpPr/>
          <p:nvPr/>
        </p:nvGrpSpPr>
        <p:grpSpPr>
          <a:xfrm>
            <a:off x="8978593" y="5507164"/>
            <a:ext cx="1492873" cy="686656"/>
            <a:chOff x="7218904" y="6068391"/>
            <a:chExt cx="1492873" cy="686656"/>
          </a:xfrm>
        </p:grpSpPr>
        <p:grpSp>
          <p:nvGrpSpPr>
            <p:cNvPr id="222" name="Group 872">
              <a:extLst>
                <a:ext uri="{FF2B5EF4-FFF2-40B4-BE49-F238E27FC236}">
                  <a16:creationId xmlns:a16="http://schemas.microsoft.com/office/drawing/2014/main" id="{48EA730A-36BB-B141-87DB-EDE0B59A843B}"/>
                </a:ext>
              </a:extLst>
            </p:cNvPr>
            <p:cNvGrpSpPr>
              <a:grpSpLocks noChangeAspect="1"/>
            </p:cNvGrpSpPr>
            <p:nvPr/>
          </p:nvGrpSpPr>
          <p:grpSpPr bwMode="auto">
            <a:xfrm>
              <a:off x="8054800" y="6338804"/>
              <a:ext cx="651502" cy="416243"/>
              <a:chOff x="331" y="406"/>
              <a:chExt cx="288" cy="144"/>
            </a:xfrm>
          </p:grpSpPr>
          <p:sp>
            <p:nvSpPr>
              <p:cNvPr id="238" name="Rectangle 873">
                <a:extLst>
                  <a:ext uri="{FF2B5EF4-FFF2-40B4-BE49-F238E27FC236}">
                    <a16:creationId xmlns:a16="http://schemas.microsoft.com/office/drawing/2014/main" id="{6F0F03BC-923D-AB4D-BF2F-B99AB778FF1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c</a:t>
                </a:r>
              </a:p>
            </p:txBody>
          </p:sp>
          <p:sp>
            <p:nvSpPr>
              <p:cNvPr id="239" name="Freeform 874">
                <a:extLst>
                  <a:ext uri="{FF2B5EF4-FFF2-40B4-BE49-F238E27FC236}">
                    <a16:creationId xmlns:a16="http://schemas.microsoft.com/office/drawing/2014/main" id="{73B2870C-245E-9C45-95BD-BAD4555B23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40" name="Freeform 875">
                <a:extLst>
                  <a:ext uri="{FF2B5EF4-FFF2-40B4-BE49-F238E27FC236}">
                    <a16:creationId xmlns:a16="http://schemas.microsoft.com/office/drawing/2014/main" id="{D9BADDE9-B180-5040-AB06-CB96BCD2F00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41" name="Rectangle 876">
                <a:extLst>
                  <a:ext uri="{FF2B5EF4-FFF2-40B4-BE49-F238E27FC236}">
                    <a16:creationId xmlns:a16="http://schemas.microsoft.com/office/drawing/2014/main" id="{863E0FBF-9518-3E40-87CA-FCC681DC1C3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23" name="Group 872">
              <a:extLst>
                <a:ext uri="{FF2B5EF4-FFF2-40B4-BE49-F238E27FC236}">
                  <a16:creationId xmlns:a16="http://schemas.microsoft.com/office/drawing/2014/main" id="{0647704B-74EF-6548-879E-CDBFA2B1D5D6}"/>
                </a:ext>
              </a:extLst>
            </p:cNvPr>
            <p:cNvGrpSpPr>
              <a:grpSpLocks noChangeAspect="1"/>
            </p:cNvGrpSpPr>
            <p:nvPr/>
          </p:nvGrpSpPr>
          <p:grpSpPr bwMode="auto">
            <a:xfrm>
              <a:off x="7218904" y="6335124"/>
              <a:ext cx="651502" cy="416243"/>
              <a:chOff x="331" y="406"/>
              <a:chExt cx="288" cy="144"/>
            </a:xfrm>
          </p:grpSpPr>
          <p:sp>
            <p:nvSpPr>
              <p:cNvPr id="234" name="Rectangle 873">
                <a:extLst>
                  <a:ext uri="{FF2B5EF4-FFF2-40B4-BE49-F238E27FC236}">
                    <a16:creationId xmlns:a16="http://schemas.microsoft.com/office/drawing/2014/main" id="{FE182F23-78BA-6846-9B2F-65ED59987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d</a:t>
                </a:r>
              </a:p>
            </p:txBody>
          </p:sp>
          <p:sp>
            <p:nvSpPr>
              <p:cNvPr id="235" name="Freeform 874">
                <a:extLst>
                  <a:ext uri="{FF2B5EF4-FFF2-40B4-BE49-F238E27FC236}">
                    <a16:creationId xmlns:a16="http://schemas.microsoft.com/office/drawing/2014/main" id="{097E507D-FE74-1D4E-B745-1EBF3DCA060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6" name="Freeform 875">
                <a:extLst>
                  <a:ext uri="{FF2B5EF4-FFF2-40B4-BE49-F238E27FC236}">
                    <a16:creationId xmlns:a16="http://schemas.microsoft.com/office/drawing/2014/main" id="{6A7B1908-A8E9-4F4F-BDBA-4477EF8C95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7" name="Rectangle 876">
                <a:extLst>
                  <a:ext uri="{FF2B5EF4-FFF2-40B4-BE49-F238E27FC236}">
                    <a16:creationId xmlns:a16="http://schemas.microsoft.com/office/drawing/2014/main" id="{2CAEB760-3E66-0D4A-9DD2-D2CE4207FEB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24" name="Group 872">
              <a:extLst>
                <a:ext uri="{FF2B5EF4-FFF2-40B4-BE49-F238E27FC236}">
                  <a16:creationId xmlns:a16="http://schemas.microsoft.com/office/drawing/2014/main" id="{AC6A8283-F0A5-0F43-9C0A-ACB287D9E612}"/>
                </a:ext>
              </a:extLst>
            </p:cNvPr>
            <p:cNvGrpSpPr>
              <a:grpSpLocks noChangeAspect="1"/>
            </p:cNvGrpSpPr>
            <p:nvPr/>
          </p:nvGrpSpPr>
          <p:grpSpPr bwMode="auto">
            <a:xfrm>
              <a:off x="8060275" y="6069116"/>
              <a:ext cx="651502" cy="416243"/>
              <a:chOff x="331" y="406"/>
              <a:chExt cx="288" cy="144"/>
            </a:xfrm>
          </p:grpSpPr>
          <p:sp>
            <p:nvSpPr>
              <p:cNvPr id="230" name="Rectangle 873">
                <a:extLst>
                  <a:ext uri="{FF2B5EF4-FFF2-40B4-BE49-F238E27FC236}">
                    <a16:creationId xmlns:a16="http://schemas.microsoft.com/office/drawing/2014/main" id="{570F161E-E161-BE44-B43A-5116208D62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b</a:t>
                </a:r>
              </a:p>
            </p:txBody>
          </p:sp>
          <p:sp>
            <p:nvSpPr>
              <p:cNvPr id="231" name="Freeform 874">
                <a:extLst>
                  <a:ext uri="{FF2B5EF4-FFF2-40B4-BE49-F238E27FC236}">
                    <a16:creationId xmlns:a16="http://schemas.microsoft.com/office/drawing/2014/main" id="{E6037E59-7ADB-2C4A-A846-E7446F222C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2" name="Freeform 875">
                <a:extLst>
                  <a:ext uri="{FF2B5EF4-FFF2-40B4-BE49-F238E27FC236}">
                    <a16:creationId xmlns:a16="http://schemas.microsoft.com/office/drawing/2014/main" id="{E618A57C-6383-CF44-A4D6-DE86F0DDBE9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3" name="Rectangle 876">
                <a:extLst>
                  <a:ext uri="{FF2B5EF4-FFF2-40B4-BE49-F238E27FC236}">
                    <a16:creationId xmlns:a16="http://schemas.microsoft.com/office/drawing/2014/main" id="{A0DFA2A4-9C94-0E4C-ABE1-763A303B867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25" name="Group 872">
              <a:extLst>
                <a:ext uri="{FF2B5EF4-FFF2-40B4-BE49-F238E27FC236}">
                  <a16:creationId xmlns:a16="http://schemas.microsoft.com/office/drawing/2014/main" id="{9F139B9E-264D-A04D-B496-E21828025FDD}"/>
                </a:ext>
              </a:extLst>
            </p:cNvPr>
            <p:cNvGrpSpPr>
              <a:grpSpLocks noChangeAspect="1"/>
            </p:cNvGrpSpPr>
            <p:nvPr/>
          </p:nvGrpSpPr>
          <p:grpSpPr bwMode="auto">
            <a:xfrm>
              <a:off x="7221943" y="6068391"/>
              <a:ext cx="651502" cy="416243"/>
              <a:chOff x="331" y="406"/>
              <a:chExt cx="288" cy="144"/>
            </a:xfrm>
          </p:grpSpPr>
          <p:sp>
            <p:nvSpPr>
              <p:cNvPr id="226" name="Rectangle 873">
                <a:extLst>
                  <a:ext uri="{FF2B5EF4-FFF2-40B4-BE49-F238E27FC236}">
                    <a16:creationId xmlns:a16="http://schemas.microsoft.com/office/drawing/2014/main" id="{C01661A8-FBF4-9C44-AC62-B82669C69A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a</a:t>
                </a:r>
              </a:p>
            </p:txBody>
          </p:sp>
          <p:sp>
            <p:nvSpPr>
              <p:cNvPr id="227" name="Freeform 874">
                <a:extLst>
                  <a:ext uri="{FF2B5EF4-FFF2-40B4-BE49-F238E27FC236}">
                    <a16:creationId xmlns:a16="http://schemas.microsoft.com/office/drawing/2014/main" id="{30403C64-4726-7D44-91D9-FEC29B5A7F9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28" name="Freeform 875">
                <a:extLst>
                  <a:ext uri="{FF2B5EF4-FFF2-40B4-BE49-F238E27FC236}">
                    <a16:creationId xmlns:a16="http://schemas.microsoft.com/office/drawing/2014/main" id="{CCF4EAC1-1F56-334A-93A8-140F8B2904F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29" name="Rectangle 876">
                <a:extLst>
                  <a:ext uri="{FF2B5EF4-FFF2-40B4-BE49-F238E27FC236}">
                    <a16:creationId xmlns:a16="http://schemas.microsoft.com/office/drawing/2014/main" id="{A1CAB08B-4DFC-7647-B0FE-77B42BFC911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sp>
        <p:nvSpPr>
          <p:cNvPr id="6" name="Date Placeholder 5">
            <a:extLst>
              <a:ext uri="{FF2B5EF4-FFF2-40B4-BE49-F238E27FC236}">
                <a16:creationId xmlns:a16="http://schemas.microsoft.com/office/drawing/2014/main" id="{87E94454-0C94-5278-908C-14DFEEFD02F5}"/>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139D9039-C367-1EE6-0FE1-3DC2935DD97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E35D1A0F-FF40-3689-09FB-6800295C237F}"/>
              </a:ext>
            </a:extLst>
          </p:cNvPr>
          <p:cNvSpPr>
            <a:spLocks noGrp="1"/>
          </p:cNvSpPr>
          <p:nvPr>
            <p:ph type="sldNum" sz="quarter" idx="11"/>
          </p:nvPr>
        </p:nvSpPr>
        <p:spPr/>
        <p:txBody>
          <a:bodyPr/>
          <a:lstStyle/>
          <a:p>
            <a:fld id="{EB1502E6-D9AE-3544-B6D5-378AAA0B915F}" type="slidenum">
              <a:rPr lang="de-DE" altLang="de-DE" smtClean="0"/>
              <a:pPr/>
              <a:t>148</a:t>
            </a:fld>
            <a:endParaRPr lang="de-DE" altLang="de-DE" dirty="0"/>
          </a:p>
        </p:txBody>
      </p:sp>
    </p:spTree>
    <p:extLst>
      <p:ext uri="{BB962C8B-B14F-4D97-AF65-F5344CB8AC3E}">
        <p14:creationId xmlns:p14="http://schemas.microsoft.com/office/powerpoint/2010/main" val="18514773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ntent Placeholder 10">
            <a:extLst>
              <a:ext uri="{FF2B5EF4-FFF2-40B4-BE49-F238E27FC236}">
                <a16:creationId xmlns:a16="http://schemas.microsoft.com/office/drawing/2014/main" id="{61451C4C-0AA9-3549-A8CD-34E4BD9A0C04}"/>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93" name="Rectangle 3"/>
          <p:cNvSpPr>
            <a:spLocks noGrp="1" noChangeArrowheads="1"/>
          </p:cNvSpPr>
          <p:nvPr>
            <p:ph type="body" sz="quarter" idx="13"/>
          </p:nvPr>
        </p:nvSpPr>
        <p:spPr/>
        <p:txBody>
          <a:bodyPr>
            <a:normAutofit/>
          </a:bodyPr>
          <a:lstStyle/>
          <a:p>
            <a:pPr eaLnBrk="1" hangingPunct="1"/>
            <a:r>
              <a:rPr lang="en-US" sz="1800" dirty="0"/>
              <a:t>New action to resolve open goal</a:t>
            </a:r>
          </a:p>
          <a:p>
            <a:pPr eaLnBrk="1" hangingPunct="1"/>
            <a:r>
              <a:rPr lang="en-US" sz="1800" dirty="0"/>
              <a:t>1</a:t>
            </a:r>
            <a:r>
              <a:rPr lang="en-US" sz="1800" baseline="30000" dirty="0"/>
              <a:t>st</a:t>
            </a:r>
            <a:r>
              <a:rPr lang="en-US" sz="1800" dirty="0"/>
              <a:t> threat has one resolver: </a:t>
            </a:r>
            <a:r>
              <a:rPr lang="en-US" sz="1800" i="1" dirty="0">
                <a:cs typeface="Times New Roman" charset="0"/>
              </a:rPr>
              <a:t>z</a:t>
            </a:r>
            <a:r>
              <a:rPr lang="en-US" sz="1800" baseline="-25000" dirty="0">
                <a:cs typeface="Times New Roman" charset="0"/>
              </a:rPr>
              <a:t>3</a:t>
            </a:r>
            <a:r>
              <a:rPr lang="en-US" sz="1800" dirty="0">
                <a:cs typeface="Times New Roman" charset="0"/>
              </a:rPr>
              <a:t>≠</a:t>
            </a:r>
            <a:r>
              <a:rPr lang="en-US" sz="1800" dirty="0"/>
              <a:t>d</a:t>
            </a:r>
            <a:r>
              <a:rPr lang="en-US" sz="1800" dirty="0">
                <a:cs typeface="Times New Roman"/>
              </a:rPr>
              <a:t> </a:t>
            </a:r>
            <a:endParaRPr lang="en-US" sz="1800" dirty="0"/>
          </a:p>
          <a:p>
            <a:pPr eaLnBrk="1" hangingPunct="1"/>
            <a:r>
              <a:rPr lang="en-US" sz="1800" dirty="0"/>
              <a:t>2</a:t>
            </a:r>
            <a:r>
              <a:rPr lang="en-US" sz="1800" baseline="30000" dirty="0"/>
              <a:t>nd</a:t>
            </a:r>
            <a:r>
              <a:rPr lang="en-US" sz="1800" dirty="0"/>
              <a:t> threat has two resolvers:</a:t>
            </a:r>
          </a:p>
          <a:p>
            <a:pPr lvl="1" eaLnBrk="1" hangingPunct="1"/>
            <a:r>
              <a:rPr lang="en-US" sz="1800" dirty="0">
                <a:cs typeface="Calibri"/>
              </a:rPr>
              <a:t>move(b,p4,c)</a:t>
            </a:r>
            <a:r>
              <a:rPr lang="en-US" sz="1800" dirty="0"/>
              <a:t> ≺ </a:t>
            </a:r>
            <a:r>
              <a:rPr lang="en-US" sz="1800" dirty="0">
                <a:cs typeface="Calibri"/>
              </a:rPr>
              <a:t>move(</a:t>
            </a:r>
            <a:r>
              <a:rPr lang="en-US" sz="1800" i="1" dirty="0">
                <a:cs typeface="Times New Roman" charset="0"/>
              </a:rPr>
              <a:t>x</a:t>
            </a:r>
            <a:r>
              <a:rPr lang="en-US" sz="1800" baseline="-25000" dirty="0">
                <a:cs typeface="Times New Roman" charset="0"/>
              </a:rPr>
              <a:t>3</a:t>
            </a:r>
            <a:r>
              <a:rPr lang="en-US" sz="1800" dirty="0">
                <a:cs typeface="Calibri"/>
              </a:rPr>
              <a:t>,a,</a:t>
            </a:r>
            <a:r>
              <a:rPr lang="en-US" sz="1800" i="1" dirty="0">
                <a:cs typeface="Times New Roman" charset="0"/>
              </a:rPr>
              <a:t>z</a:t>
            </a:r>
            <a:r>
              <a:rPr lang="en-US" sz="1800" baseline="-25000" dirty="0">
                <a:cs typeface="Times New Roman" charset="0"/>
              </a:rPr>
              <a:t>3</a:t>
            </a:r>
            <a:r>
              <a:rPr lang="en-US" sz="1800" dirty="0">
                <a:cs typeface="Calibri"/>
              </a:rPr>
              <a:t>)</a:t>
            </a:r>
            <a:endParaRPr lang="en-US" sz="1800" dirty="0"/>
          </a:p>
          <a:p>
            <a:pPr lvl="1" eaLnBrk="1" hangingPunct="1"/>
            <a:r>
              <a:rPr lang="en-US" sz="1800" i="1" dirty="0">
                <a:cs typeface="Times New Roman" charset="0"/>
              </a:rPr>
              <a:t>z</a:t>
            </a:r>
            <a:r>
              <a:rPr lang="en-US" sz="1800" baseline="-25000" dirty="0">
                <a:cs typeface="Times New Roman" charset="0"/>
              </a:rPr>
              <a:t>3</a:t>
            </a:r>
            <a:r>
              <a:rPr lang="en-US" sz="1800" dirty="0">
                <a:cs typeface="Times New Roman" charset="0"/>
              </a:rPr>
              <a:t>≠</a:t>
            </a:r>
            <a:r>
              <a:rPr lang="en-US" sz="1800" dirty="0">
                <a:cs typeface="Calibri"/>
              </a:rPr>
              <a:t>c</a:t>
            </a:r>
            <a:endParaRPr lang="en-US" sz="1800" dirty="0"/>
          </a:p>
          <a:p>
            <a:pPr lvl="1" eaLnBrk="1" hangingPunct="1"/>
            <a:endParaRPr lang="en-US" sz="1800"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96" name="AutoShape 89"/>
          <p:cNvCxnSpPr>
            <a:cxnSpLocks noChangeShapeType="1"/>
            <a:stCxn id="183" idx="3"/>
            <a:endCxn id="22531" idx="0"/>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103"/>
          <p:cNvCxnSpPr>
            <a:cxnSpLocks noChangeShapeType="1"/>
            <a:endCxn id="136" idx="0"/>
          </p:cNvCxnSpPr>
          <p:nvPr/>
        </p:nvCxnSpPr>
        <p:spPr bwMode="auto">
          <a:xfrm rot="5400000">
            <a:off x="3397695" y="3426790"/>
            <a:ext cx="455437" cy="74151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36" name="Oval 17"/>
          <p:cNvSpPr>
            <a:spLocks noChangeArrowheads="1"/>
          </p:cNvSpPr>
          <p:nvPr/>
        </p:nvSpPr>
        <p:spPr bwMode="auto">
          <a:xfrm>
            <a:off x="3140356" y="4025265"/>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i="1" dirty="0">
                <a:latin typeface="+mn-lt"/>
                <a:ea typeface="Calibri"/>
                <a:cs typeface="Times New Roman" charset="0"/>
              </a:rPr>
              <a:t>z</a:t>
            </a:r>
            <a:r>
              <a:rPr lang="en-US" baseline="-25000" dirty="0">
                <a:latin typeface="+mn-lt"/>
                <a:ea typeface="Calibri"/>
                <a:cs typeface="Times New Roman" charset="0"/>
              </a:rPr>
              <a:t>3</a:t>
            </a:r>
            <a:r>
              <a:rPr lang="en-US" dirty="0">
                <a:latin typeface="+mn-lt"/>
                <a:ea typeface="Calibri"/>
                <a:cs typeface="Times New Roman"/>
              </a:rPr>
              <a:t>)=</a:t>
            </a:r>
            <a:r>
              <a:rPr lang="en-US" dirty="0">
                <a:latin typeface="+mn-lt"/>
                <a:ea typeface="Calibri"/>
                <a:cs typeface="Calibri"/>
              </a:rPr>
              <a:t>T</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i="1" dirty="0">
                <a:latin typeface="+mn-lt"/>
                <a:ea typeface="Calibri"/>
                <a:cs typeface="Times New Roman" charset="0"/>
              </a:rPr>
              <a:t>x</a:t>
            </a:r>
            <a:r>
              <a:rPr lang="en-US" baseline="-25000" dirty="0">
                <a:latin typeface="+mn-lt"/>
                <a:ea typeface="Calibri"/>
                <a:cs typeface="Times New Roman" charset="0"/>
              </a:rPr>
              <a:t>3</a:t>
            </a:r>
            <a:r>
              <a:rPr lang="en-US" dirty="0">
                <a:latin typeface="+mn-lt"/>
                <a:ea typeface="Calibri"/>
                <a:cs typeface="Times New Roman"/>
              </a:rPr>
              <a:t>)=</a:t>
            </a:r>
            <a:r>
              <a:rPr lang="en-US" dirty="0">
                <a:latin typeface="+mn-lt"/>
                <a:ea typeface="Calibri"/>
                <a:cs typeface="Calibri"/>
              </a:rPr>
              <a:t>a</a:t>
            </a:r>
          </a:p>
        </p:txBody>
      </p:sp>
      <p:sp>
        <p:nvSpPr>
          <p:cNvPr id="183"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88" name="AutoShape 89"/>
          <p:cNvCxnSpPr>
            <a:cxnSpLocks noChangeShapeType="1"/>
            <a:stCxn id="22537" idx="2"/>
            <a:endCxn id="190"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89" name="AutoShape 91"/>
          <p:cNvCxnSpPr>
            <a:cxnSpLocks noChangeShapeType="1"/>
            <a:endCxn id="191"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90"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91"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7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41" name="Straight Arrow Connector 140"/>
          <p:cNvCxnSpPr>
            <a:endCxn id="22550" idx="0"/>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3"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5" name="AutoShape 89"/>
          <p:cNvCxnSpPr>
            <a:cxnSpLocks noChangeShapeType="1"/>
            <a:stCxn id="106"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6"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0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4" name="Straight Arrow Connector 113"/>
          <p:cNvCxnSpPr>
            <a:endCxn id="22537" idx="0"/>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5"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07" name="AutoShape 103"/>
          <p:cNvCxnSpPr>
            <a:cxnSpLocks noChangeShapeType="1"/>
          </p:cNvCxnSpPr>
          <p:nvPr/>
        </p:nvCxnSpPr>
        <p:spPr bwMode="auto">
          <a:xfrm rot="16200000" flipH="1">
            <a:off x="6264560" y="1301437"/>
            <a:ext cx="563485" cy="5100266"/>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16" name="Rectangle 6"/>
          <p:cNvSpPr>
            <a:spLocks noChangeArrowheads="1"/>
          </p:cNvSpPr>
          <p:nvPr/>
        </p:nvSpPr>
        <p:spPr bwMode="auto">
          <a:xfrm>
            <a:off x="1216369" y="2680109"/>
            <a:ext cx="595923" cy="340155"/>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n-lt"/>
              <a:ea typeface="Calibri"/>
              <a:cs typeface="Calibri"/>
            </a:endParaRPr>
          </a:p>
        </p:txBody>
      </p:sp>
      <p:sp>
        <p:nvSpPr>
          <p:cNvPr id="164"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latin typeface="+mn-lt"/>
                <a:ea typeface="Calibri"/>
                <a:cs typeface="Calibri"/>
              </a:rPr>
              <a:t>move(</a:t>
            </a:r>
            <a:r>
              <a:rPr lang="en-US" i="1" dirty="0">
                <a:solidFill>
                  <a:schemeClr val="bg1"/>
                </a:solidFill>
                <a:latin typeface="+mn-lt"/>
                <a:ea typeface="Calibri"/>
                <a:cs typeface="Times New Roman" charset="0"/>
              </a:rPr>
              <a:t>x</a:t>
            </a:r>
            <a:r>
              <a:rPr lang="en-US" baseline="-25000" dirty="0">
                <a:solidFill>
                  <a:schemeClr val="bg1"/>
                </a:solidFill>
                <a:latin typeface="+mn-lt"/>
                <a:ea typeface="Calibri"/>
                <a:cs typeface="Times New Roman" charset="0"/>
              </a:rPr>
              <a:t>3</a:t>
            </a:r>
            <a:r>
              <a:rPr lang="en-US" dirty="0">
                <a:solidFill>
                  <a:schemeClr val="bg1"/>
                </a:solidFill>
                <a:latin typeface="+mn-lt"/>
                <a:ea typeface="Calibri"/>
                <a:cs typeface="Calibri"/>
              </a:rPr>
              <a:t>,a,</a:t>
            </a:r>
            <a:r>
              <a:rPr lang="en-US" i="1" dirty="0">
                <a:solidFill>
                  <a:schemeClr val="bg1"/>
                </a:solidFill>
                <a:latin typeface="+mn-lt"/>
                <a:ea typeface="Calibri"/>
                <a:cs typeface="Times New Roman" charset="0"/>
              </a:rPr>
              <a:t>z</a:t>
            </a:r>
            <a:r>
              <a:rPr lang="en-US" baseline="-25000" dirty="0">
                <a:solidFill>
                  <a:schemeClr val="bg1"/>
                </a:solidFill>
                <a:latin typeface="+mn-lt"/>
                <a:ea typeface="Calibri"/>
                <a:cs typeface="Times New Roman" charset="0"/>
              </a:rPr>
              <a:t>3</a:t>
            </a:r>
            <a:r>
              <a:rPr lang="en-US" dirty="0">
                <a:solidFill>
                  <a:schemeClr val="bg1"/>
                </a:solidFill>
                <a:latin typeface="+mn-lt"/>
                <a:ea typeface="Calibri"/>
                <a:cs typeface="Calibri"/>
              </a:rPr>
              <a:t>)</a:t>
            </a:r>
          </a:p>
        </p:txBody>
      </p:sp>
      <p:cxnSp>
        <p:nvCxnSpPr>
          <p:cNvPr id="165"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7"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92"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8" name="Rectangle 6"/>
          <p:cNvSpPr>
            <a:spLocks noChangeArrowheads="1"/>
          </p:cNvSpPr>
          <p:nvPr/>
        </p:nvSpPr>
        <p:spPr bwMode="auto">
          <a:xfrm>
            <a:off x="3713730" y="1654132"/>
            <a:ext cx="609599" cy="340155"/>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n-lt"/>
              <a:ea typeface="Calibri"/>
              <a:cs typeface="Calibri"/>
            </a:endParaRPr>
          </a:p>
        </p:txBody>
      </p:sp>
      <p:sp>
        <p:nvSpPr>
          <p:cNvPr id="110" name="TextBox 109">
            <a:extLst>
              <a:ext uri="{FF2B5EF4-FFF2-40B4-BE49-F238E27FC236}">
                <a16:creationId xmlns:a16="http://schemas.microsoft.com/office/drawing/2014/main" id="{403386D6-6E75-1A48-98A1-B9E29376F29A}"/>
              </a:ext>
            </a:extLst>
          </p:cNvPr>
          <p:cNvSpPr txBox="1"/>
          <p:nvPr/>
        </p:nvSpPr>
        <p:spPr>
          <a:xfrm>
            <a:off x="3288225" y="3558862"/>
            <a:ext cx="288862" cy="338554"/>
          </a:xfrm>
          <a:prstGeom prst="rect">
            <a:avLst/>
          </a:prstGeom>
          <a:noFill/>
        </p:spPr>
        <p:txBody>
          <a:bodyPr wrap="none" rtlCol="0">
            <a:spAutoFit/>
          </a:bodyPr>
          <a:lstStyle/>
          <a:p>
            <a:r>
              <a:rPr lang="en-US" sz="1600" i="1" dirty="0">
                <a:solidFill>
                  <a:srgbClr val="FFC000"/>
                </a:solidFill>
                <a:latin typeface="+mn-lt"/>
              </a:rPr>
              <a:t>1</a:t>
            </a:r>
          </a:p>
        </p:txBody>
      </p:sp>
      <p:sp>
        <p:nvSpPr>
          <p:cNvPr id="111" name="TextBox 110">
            <a:extLst>
              <a:ext uri="{FF2B5EF4-FFF2-40B4-BE49-F238E27FC236}">
                <a16:creationId xmlns:a16="http://schemas.microsoft.com/office/drawing/2014/main" id="{A8FCEDC1-5E24-B84F-9663-775542190FBE}"/>
              </a:ext>
            </a:extLst>
          </p:cNvPr>
          <p:cNvSpPr txBox="1"/>
          <p:nvPr/>
        </p:nvSpPr>
        <p:spPr>
          <a:xfrm>
            <a:off x="5352054" y="3655547"/>
            <a:ext cx="288862" cy="338554"/>
          </a:xfrm>
          <a:prstGeom prst="rect">
            <a:avLst/>
          </a:prstGeom>
          <a:noFill/>
        </p:spPr>
        <p:txBody>
          <a:bodyPr wrap="none" rtlCol="0">
            <a:spAutoFit/>
          </a:bodyPr>
          <a:lstStyle/>
          <a:p>
            <a:r>
              <a:rPr lang="en-US" sz="1600" i="1" dirty="0">
                <a:solidFill>
                  <a:srgbClr val="FFC000"/>
                </a:solidFill>
                <a:latin typeface="+mn-lt"/>
              </a:rPr>
              <a:t>2</a:t>
            </a:r>
          </a:p>
        </p:txBody>
      </p:sp>
      <p:grpSp>
        <p:nvGrpSpPr>
          <p:cNvPr id="163" name="Group 162">
            <a:extLst>
              <a:ext uri="{FF2B5EF4-FFF2-40B4-BE49-F238E27FC236}">
                <a16:creationId xmlns:a16="http://schemas.microsoft.com/office/drawing/2014/main" id="{BE0C710F-3A19-D345-AE2B-0CFB962BC4BC}"/>
              </a:ext>
            </a:extLst>
          </p:cNvPr>
          <p:cNvGrpSpPr/>
          <p:nvPr/>
        </p:nvGrpSpPr>
        <p:grpSpPr>
          <a:xfrm>
            <a:off x="7649133" y="188058"/>
            <a:ext cx="2688818" cy="1950735"/>
            <a:chOff x="6181533" y="221558"/>
            <a:chExt cx="2688818" cy="1950735"/>
          </a:xfrm>
        </p:grpSpPr>
        <p:sp>
          <p:nvSpPr>
            <p:cNvPr id="167" name="Line 853">
              <a:extLst>
                <a:ext uri="{FF2B5EF4-FFF2-40B4-BE49-F238E27FC236}">
                  <a16:creationId xmlns:a16="http://schemas.microsoft.com/office/drawing/2014/main" id="{DB754279-3460-AD43-8873-E93CD5A2BE05}"/>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68" name="Freeform 830">
              <a:extLst>
                <a:ext uri="{FF2B5EF4-FFF2-40B4-BE49-F238E27FC236}">
                  <a16:creationId xmlns:a16="http://schemas.microsoft.com/office/drawing/2014/main" id="{88C679C6-D887-FC4E-A917-BF3A4599B29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69" name="Freeform 830">
              <a:extLst>
                <a:ext uri="{FF2B5EF4-FFF2-40B4-BE49-F238E27FC236}">
                  <a16:creationId xmlns:a16="http://schemas.microsoft.com/office/drawing/2014/main" id="{51613DDB-16B7-3941-AD94-827F16B3287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70" name="Freeform 830">
              <a:extLst>
                <a:ext uri="{FF2B5EF4-FFF2-40B4-BE49-F238E27FC236}">
                  <a16:creationId xmlns:a16="http://schemas.microsoft.com/office/drawing/2014/main" id="{1ADCEDA2-08A8-AD48-9A60-33F41AED1333}"/>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71" name="Group 872">
              <a:extLst>
                <a:ext uri="{FF2B5EF4-FFF2-40B4-BE49-F238E27FC236}">
                  <a16:creationId xmlns:a16="http://schemas.microsoft.com/office/drawing/2014/main" id="{0B5D8482-3EB1-EF4D-8EF1-A35A4C64043F}"/>
                </a:ext>
              </a:extLst>
            </p:cNvPr>
            <p:cNvGrpSpPr>
              <a:grpSpLocks noChangeAspect="1"/>
            </p:cNvGrpSpPr>
            <p:nvPr/>
          </p:nvGrpSpPr>
          <p:grpSpPr bwMode="auto">
            <a:xfrm>
              <a:off x="7141600" y="854344"/>
              <a:ext cx="651502" cy="416243"/>
              <a:chOff x="331" y="406"/>
              <a:chExt cx="288" cy="144"/>
            </a:xfrm>
          </p:grpSpPr>
          <p:sp>
            <p:nvSpPr>
              <p:cNvPr id="230" name="Rectangle 873">
                <a:extLst>
                  <a:ext uri="{FF2B5EF4-FFF2-40B4-BE49-F238E27FC236}">
                    <a16:creationId xmlns:a16="http://schemas.microsoft.com/office/drawing/2014/main" id="{A1FAF792-C113-AF40-8F0D-0B49DCE131D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31" name="Freeform 874">
                <a:extLst>
                  <a:ext uri="{FF2B5EF4-FFF2-40B4-BE49-F238E27FC236}">
                    <a16:creationId xmlns:a16="http://schemas.microsoft.com/office/drawing/2014/main" id="{0B1AD707-A057-0448-8505-41340B31A61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2" name="Freeform 875">
                <a:extLst>
                  <a:ext uri="{FF2B5EF4-FFF2-40B4-BE49-F238E27FC236}">
                    <a16:creationId xmlns:a16="http://schemas.microsoft.com/office/drawing/2014/main" id="{D11D779C-9EA1-C04D-9545-85678E9CD7B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3" name="Rectangle 876">
                <a:extLst>
                  <a:ext uri="{FF2B5EF4-FFF2-40B4-BE49-F238E27FC236}">
                    <a16:creationId xmlns:a16="http://schemas.microsoft.com/office/drawing/2014/main" id="{857C7017-CFB1-6F4F-9DF9-3EA7EFB3411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2" name="Group 872">
              <a:extLst>
                <a:ext uri="{FF2B5EF4-FFF2-40B4-BE49-F238E27FC236}">
                  <a16:creationId xmlns:a16="http://schemas.microsoft.com/office/drawing/2014/main" id="{3C1AE1DD-4912-304C-9AEC-159292E28FAA}"/>
                </a:ext>
              </a:extLst>
            </p:cNvPr>
            <p:cNvGrpSpPr>
              <a:grpSpLocks noChangeAspect="1"/>
            </p:cNvGrpSpPr>
            <p:nvPr/>
          </p:nvGrpSpPr>
          <p:grpSpPr bwMode="auto">
            <a:xfrm>
              <a:off x="7137848" y="579909"/>
              <a:ext cx="651502" cy="416243"/>
              <a:chOff x="331" y="406"/>
              <a:chExt cx="288" cy="144"/>
            </a:xfrm>
          </p:grpSpPr>
          <p:sp>
            <p:nvSpPr>
              <p:cNvPr id="226" name="Rectangle 873">
                <a:extLst>
                  <a:ext uri="{FF2B5EF4-FFF2-40B4-BE49-F238E27FC236}">
                    <a16:creationId xmlns:a16="http://schemas.microsoft.com/office/drawing/2014/main" id="{3D9F2F5A-87A1-EC49-A4EA-B3220586484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27" name="Freeform 874">
                <a:extLst>
                  <a:ext uri="{FF2B5EF4-FFF2-40B4-BE49-F238E27FC236}">
                    <a16:creationId xmlns:a16="http://schemas.microsoft.com/office/drawing/2014/main" id="{EEF67501-B41E-3342-8BF7-D1A814A1A7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8" name="Freeform 875">
                <a:extLst>
                  <a:ext uri="{FF2B5EF4-FFF2-40B4-BE49-F238E27FC236}">
                    <a16:creationId xmlns:a16="http://schemas.microsoft.com/office/drawing/2014/main" id="{9806A128-4023-3848-8239-3000108F11F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9" name="Rectangle 876">
                <a:extLst>
                  <a:ext uri="{FF2B5EF4-FFF2-40B4-BE49-F238E27FC236}">
                    <a16:creationId xmlns:a16="http://schemas.microsoft.com/office/drawing/2014/main" id="{EFB98A0A-B065-9348-A539-BF52E97B2AF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73" name="Freeform 830">
              <a:extLst>
                <a:ext uri="{FF2B5EF4-FFF2-40B4-BE49-F238E27FC236}">
                  <a16:creationId xmlns:a16="http://schemas.microsoft.com/office/drawing/2014/main" id="{ECEA1041-D387-8C47-B65B-BDB6A7607EBA}"/>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74" name="Group 872">
              <a:extLst>
                <a:ext uri="{FF2B5EF4-FFF2-40B4-BE49-F238E27FC236}">
                  <a16:creationId xmlns:a16="http://schemas.microsoft.com/office/drawing/2014/main" id="{9D3C7034-13D6-AE45-BB90-65FF2E470E62}"/>
                </a:ext>
              </a:extLst>
            </p:cNvPr>
            <p:cNvGrpSpPr>
              <a:grpSpLocks noChangeAspect="1"/>
            </p:cNvGrpSpPr>
            <p:nvPr/>
          </p:nvGrpSpPr>
          <p:grpSpPr bwMode="auto">
            <a:xfrm>
              <a:off x="8119863" y="872355"/>
              <a:ext cx="651502" cy="416243"/>
              <a:chOff x="331" y="406"/>
              <a:chExt cx="288" cy="144"/>
            </a:xfrm>
          </p:grpSpPr>
          <p:sp>
            <p:nvSpPr>
              <p:cNvPr id="222" name="Rectangle 873">
                <a:extLst>
                  <a:ext uri="{FF2B5EF4-FFF2-40B4-BE49-F238E27FC236}">
                    <a16:creationId xmlns:a16="http://schemas.microsoft.com/office/drawing/2014/main" id="{C88556B1-0C29-B544-8125-24826C95148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23" name="Freeform 874">
                <a:extLst>
                  <a:ext uri="{FF2B5EF4-FFF2-40B4-BE49-F238E27FC236}">
                    <a16:creationId xmlns:a16="http://schemas.microsoft.com/office/drawing/2014/main" id="{B8D00FE3-7953-0D46-A70F-7E0674DC60B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4" name="Freeform 875">
                <a:extLst>
                  <a:ext uri="{FF2B5EF4-FFF2-40B4-BE49-F238E27FC236}">
                    <a16:creationId xmlns:a16="http://schemas.microsoft.com/office/drawing/2014/main" id="{EF018068-7581-194C-B0B6-BEDD47737C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5" name="Rectangle 876">
                <a:extLst>
                  <a:ext uri="{FF2B5EF4-FFF2-40B4-BE49-F238E27FC236}">
                    <a16:creationId xmlns:a16="http://schemas.microsoft.com/office/drawing/2014/main" id="{DBF0CB82-890C-E743-A757-3776469A16F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5" name="Group 872">
              <a:extLst>
                <a:ext uri="{FF2B5EF4-FFF2-40B4-BE49-F238E27FC236}">
                  <a16:creationId xmlns:a16="http://schemas.microsoft.com/office/drawing/2014/main" id="{61EDFC5A-188E-2440-9803-AC4889C4B660}"/>
                </a:ext>
              </a:extLst>
            </p:cNvPr>
            <p:cNvGrpSpPr>
              <a:grpSpLocks noChangeAspect="1"/>
            </p:cNvGrpSpPr>
            <p:nvPr/>
          </p:nvGrpSpPr>
          <p:grpSpPr bwMode="auto">
            <a:xfrm>
              <a:off x="8116832" y="598923"/>
              <a:ext cx="651502" cy="416243"/>
              <a:chOff x="331" y="406"/>
              <a:chExt cx="288" cy="144"/>
            </a:xfrm>
          </p:grpSpPr>
          <p:sp>
            <p:nvSpPr>
              <p:cNvPr id="218" name="Rectangle 873">
                <a:extLst>
                  <a:ext uri="{FF2B5EF4-FFF2-40B4-BE49-F238E27FC236}">
                    <a16:creationId xmlns:a16="http://schemas.microsoft.com/office/drawing/2014/main" id="{A9BA8115-E727-B541-A798-6D952FCAFD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19" name="Freeform 874">
                <a:extLst>
                  <a:ext uri="{FF2B5EF4-FFF2-40B4-BE49-F238E27FC236}">
                    <a16:creationId xmlns:a16="http://schemas.microsoft.com/office/drawing/2014/main" id="{748958F4-59F2-2B44-988E-1C2E6C69085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0" name="Freeform 875">
                <a:extLst>
                  <a:ext uri="{FF2B5EF4-FFF2-40B4-BE49-F238E27FC236}">
                    <a16:creationId xmlns:a16="http://schemas.microsoft.com/office/drawing/2014/main" id="{C259431D-9109-D147-92F4-17ED556B5B1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1" name="Rectangle 876">
                <a:extLst>
                  <a:ext uri="{FF2B5EF4-FFF2-40B4-BE49-F238E27FC236}">
                    <a16:creationId xmlns:a16="http://schemas.microsoft.com/office/drawing/2014/main" id="{C3383547-6B61-884C-A0CD-65B00E7770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6" name="Group 175">
              <a:extLst>
                <a:ext uri="{FF2B5EF4-FFF2-40B4-BE49-F238E27FC236}">
                  <a16:creationId xmlns:a16="http://schemas.microsoft.com/office/drawing/2014/main" id="{A99FC761-3B2D-594E-986B-1A12D6DA4D63}"/>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23BBBABA-A91B-324F-A278-134C884CE224}"/>
                  </a:ext>
                </a:extLst>
              </p:cNvPr>
              <p:cNvGrpSpPr/>
              <p:nvPr/>
            </p:nvGrpSpPr>
            <p:grpSpPr>
              <a:xfrm>
                <a:off x="3636432" y="1147233"/>
                <a:ext cx="88096" cy="1156645"/>
                <a:chOff x="3636432" y="1147233"/>
                <a:chExt cx="88096" cy="1156645"/>
              </a:xfrm>
            </p:grpSpPr>
            <p:sp>
              <p:nvSpPr>
                <p:cNvPr id="193" name="Oval 878">
                  <a:extLst>
                    <a:ext uri="{FF2B5EF4-FFF2-40B4-BE49-F238E27FC236}">
                      <a16:creationId xmlns:a16="http://schemas.microsoft.com/office/drawing/2014/main" id="{94C266FE-E5A9-6C40-A2B0-B8465F05359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15" name="Rectangle 880">
                  <a:extLst>
                    <a:ext uri="{FF2B5EF4-FFF2-40B4-BE49-F238E27FC236}">
                      <a16:creationId xmlns:a16="http://schemas.microsoft.com/office/drawing/2014/main" id="{2B5B1B72-75B5-2D40-918C-05E759E1350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16" name="Line 881">
                  <a:extLst>
                    <a:ext uri="{FF2B5EF4-FFF2-40B4-BE49-F238E27FC236}">
                      <a16:creationId xmlns:a16="http://schemas.microsoft.com/office/drawing/2014/main" id="{C5C95DFC-A924-4E47-95FA-A0EF36298F3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17" name="Line 882">
                  <a:extLst>
                    <a:ext uri="{FF2B5EF4-FFF2-40B4-BE49-F238E27FC236}">
                      <a16:creationId xmlns:a16="http://schemas.microsoft.com/office/drawing/2014/main" id="{458E2143-A90C-EC4E-9296-85AFB08330E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78" name="Group 883">
                <a:extLst>
                  <a:ext uri="{FF2B5EF4-FFF2-40B4-BE49-F238E27FC236}">
                    <a16:creationId xmlns:a16="http://schemas.microsoft.com/office/drawing/2014/main" id="{E7C9F2C0-F21C-1C44-A3E9-A7A1501D45F3}"/>
                  </a:ext>
                </a:extLst>
              </p:cNvPr>
              <p:cNvGrpSpPr>
                <a:grpSpLocks/>
              </p:cNvGrpSpPr>
              <p:nvPr/>
            </p:nvGrpSpPr>
            <p:grpSpPr bwMode="auto">
              <a:xfrm>
                <a:off x="3061519" y="1101851"/>
                <a:ext cx="42359" cy="293319"/>
                <a:chOff x="960" y="251"/>
                <a:chExt cx="23" cy="141"/>
              </a:xfrm>
            </p:grpSpPr>
            <p:sp>
              <p:nvSpPr>
                <p:cNvPr id="185" name="Line 884">
                  <a:extLst>
                    <a:ext uri="{FF2B5EF4-FFF2-40B4-BE49-F238E27FC236}">
                      <a16:creationId xmlns:a16="http://schemas.microsoft.com/office/drawing/2014/main" id="{23A1110A-008E-3A42-9DC0-21933F38563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86" name="Oval 885">
                  <a:extLst>
                    <a:ext uri="{FF2B5EF4-FFF2-40B4-BE49-F238E27FC236}">
                      <a16:creationId xmlns:a16="http://schemas.microsoft.com/office/drawing/2014/main" id="{6F75C97A-73C4-8540-9CC9-FA8D0C62240D}"/>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79" name="Rectangle 886">
                <a:extLst>
                  <a:ext uri="{FF2B5EF4-FFF2-40B4-BE49-F238E27FC236}">
                    <a16:creationId xmlns:a16="http://schemas.microsoft.com/office/drawing/2014/main" id="{174ABB66-6B24-EA4E-90F8-1AE8D1E3E86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80" name="Freeform 887">
                <a:extLst>
                  <a:ext uri="{FF2B5EF4-FFF2-40B4-BE49-F238E27FC236}">
                    <a16:creationId xmlns:a16="http://schemas.microsoft.com/office/drawing/2014/main" id="{9A98F024-9111-4244-9790-595FC4572B06}"/>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81" name="Freeform 888">
                <a:extLst>
                  <a:ext uri="{FF2B5EF4-FFF2-40B4-BE49-F238E27FC236}">
                    <a16:creationId xmlns:a16="http://schemas.microsoft.com/office/drawing/2014/main" id="{8A80E3E5-D5B9-4847-B4C4-562887085AA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82" name="Freeform 889">
                <a:extLst>
                  <a:ext uri="{FF2B5EF4-FFF2-40B4-BE49-F238E27FC236}">
                    <a16:creationId xmlns:a16="http://schemas.microsoft.com/office/drawing/2014/main" id="{79514863-EEBC-2B47-9650-479C196D5EE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84" name="Freeform 890">
                <a:extLst>
                  <a:ext uri="{FF2B5EF4-FFF2-40B4-BE49-F238E27FC236}">
                    <a16:creationId xmlns:a16="http://schemas.microsoft.com/office/drawing/2014/main" id="{9D7FB118-768B-374B-A4C6-358506B7CD0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34" name="Group 233">
            <a:extLst>
              <a:ext uri="{FF2B5EF4-FFF2-40B4-BE49-F238E27FC236}">
                <a16:creationId xmlns:a16="http://schemas.microsoft.com/office/drawing/2014/main" id="{6DC98A36-456E-C64D-8D5A-E61702B8D784}"/>
              </a:ext>
            </a:extLst>
          </p:cNvPr>
          <p:cNvGrpSpPr/>
          <p:nvPr/>
        </p:nvGrpSpPr>
        <p:grpSpPr>
          <a:xfrm>
            <a:off x="8978593" y="5507164"/>
            <a:ext cx="1492873" cy="686656"/>
            <a:chOff x="7218904" y="6068391"/>
            <a:chExt cx="1492873" cy="686656"/>
          </a:xfrm>
        </p:grpSpPr>
        <p:grpSp>
          <p:nvGrpSpPr>
            <p:cNvPr id="235" name="Group 872">
              <a:extLst>
                <a:ext uri="{FF2B5EF4-FFF2-40B4-BE49-F238E27FC236}">
                  <a16:creationId xmlns:a16="http://schemas.microsoft.com/office/drawing/2014/main" id="{70632C8D-896B-EC4E-9A80-C9AD390FED04}"/>
                </a:ext>
              </a:extLst>
            </p:cNvPr>
            <p:cNvGrpSpPr>
              <a:grpSpLocks noChangeAspect="1"/>
            </p:cNvGrpSpPr>
            <p:nvPr/>
          </p:nvGrpSpPr>
          <p:grpSpPr bwMode="auto">
            <a:xfrm>
              <a:off x="8054800" y="6338804"/>
              <a:ext cx="651502" cy="416243"/>
              <a:chOff x="331" y="406"/>
              <a:chExt cx="288" cy="144"/>
            </a:xfrm>
          </p:grpSpPr>
          <p:sp>
            <p:nvSpPr>
              <p:cNvPr id="251" name="Rectangle 873">
                <a:extLst>
                  <a:ext uri="{FF2B5EF4-FFF2-40B4-BE49-F238E27FC236}">
                    <a16:creationId xmlns:a16="http://schemas.microsoft.com/office/drawing/2014/main" id="{5B23576C-E45F-9943-8340-C2E4DD3F3DB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52" name="Freeform 874">
                <a:extLst>
                  <a:ext uri="{FF2B5EF4-FFF2-40B4-BE49-F238E27FC236}">
                    <a16:creationId xmlns:a16="http://schemas.microsoft.com/office/drawing/2014/main" id="{A7D3829D-212D-C14A-9456-0E629467326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3" name="Freeform 875">
                <a:extLst>
                  <a:ext uri="{FF2B5EF4-FFF2-40B4-BE49-F238E27FC236}">
                    <a16:creationId xmlns:a16="http://schemas.microsoft.com/office/drawing/2014/main" id="{80368634-086E-A34C-AD33-41171C8C3C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4" name="Rectangle 876">
                <a:extLst>
                  <a:ext uri="{FF2B5EF4-FFF2-40B4-BE49-F238E27FC236}">
                    <a16:creationId xmlns:a16="http://schemas.microsoft.com/office/drawing/2014/main" id="{45C5B61F-EA00-034A-A855-D38990F00E5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36" name="Group 872">
              <a:extLst>
                <a:ext uri="{FF2B5EF4-FFF2-40B4-BE49-F238E27FC236}">
                  <a16:creationId xmlns:a16="http://schemas.microsoft.com/office/drawing/2014/main" id="{EA35060A-05BD-1842-81EB-47AB9C10636E}"/>
                </a:ext>
              </a:extLst>
            </p:cNvPr>
            <p:cNvGrpSpPr>
              <a:grpSpLocks noChangeAspect="1"/>
            </p:cNvGrpSpPr>
            <p:nvPr/>
          </p:nvGrpSpPr>
          <p:grpSpPr bwMode="auto">
            <a:xfrm>
              <a:off x="7218904" y="6335124"/>
              <a:ext cx="651502" cy="416243"/>
              <a:chOff x="331" y="406"/>
              <a:chExt cx="288" cy="144"/>
            </a:xfrm>
          </p:grpSpPr>
          <p:sp>
            <p:nvSpPr>
              <p:cNvPr id="247" name="Rectangle 873">
                <a:extLst>
                  <a:ext uri="{FF2B5EF4-FFF2-40B4-BE49-F238E27FC236}">
                    <a16:creationId xmlns:a16="http://schemas.microsoft.com/office/drawing/2014/main" id="{BE86D2A8-ACA1-3A47-ADB2-11FD31BE13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48" name="Freeform 874">
                <a:extLst>
                  <a:ext uri="{FF2B5EF4-FFF2-40B4-BE49-F238E27FC236}">
                    <a16:creationId xmlns:a16="http://schemas.microsoft.com/office/drawing/2014/main" id="{B1EF03F4-5592-3945-A9EF-BE32D37B32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9" name="Freeform 875">
                <a:extLst>
                  <a:ext uri="{FF2B5EF4-FFF2-40B4-BE49-F238E27FC236}">
                    <a16:creationId xmlns:a16="http://schemas.microsoft.com/office/drawing/2014/main" id="{E425977B-185F-F44A-BD30-D639C0EF550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0" name="Rectangle 876">
                <a:extLst>
                  <a:ext uri="{FF2B5EF4-FFF2-40B4-BE49-F238E27FC236}">
                    <a16:creationId xmlns:a16="http://schemas.microsoft.com/office/drawing/2014/main" id="{79D94430-0218-0341-A790-F96C286387C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37" name="Group 872">
              <a:extLst>
                <a:ext uri="{FF2B5EF4-FFF2-40B4-BE49-F238E27FC236}">
                  <a16:creationId xmlns:a16="http://schemas.microsoft.com/office/drawing/2014/main" id="{632B0BC3-5526-CF4F-BF53-ECF751E8D719}"/>
                </a:ext>
              </a:extLst>
            </p:cNvPr>
            <p:cNvGrpSpPr>
              <a:grpSpLocks noChangeAspect="1"/>
            </p:cNvGrpSpPr>
            <p:nvPr/>
          </p:nvGrpSpPr>
          <p:grpSpPr bwMode="auto">
            <a:xfrm>
              <a:off x="8060275" y="6069116"/>
              <a:ext cx="651502" cy="416243"/>
              <a:chOff x="331" y="406"/>
              <a:chExt cx="288" cy="144"/>
            </a:xfrm>
          </p:grpSpPr>
          <p:sp>
            <p:nvSpPr>
              <p:cNvPr id="243" name="Rectangle 873">
                <a:extLst>
                  <a:ext uri="{FF2B5EF4-FFF2-40B4-BE49-F238E27FC236}">
                    <a16:creationId xmlns:a16="http://schemas.microsoft.com/office/drawing/2014/main" id="{338354F2-029A-024C-B2F3-01E5C3C35A8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44" name="Freeform 874">
                <a:extLst>
                  <a:ext uri="{FF2B5EF4-FFF2-40B4-BE49-F238E27FC236}">
                    <a16:creationId xmlns:a16="http://schemas.microsoft.com/office/drawing/2014/main" id="{6F91D7AA-2D9F-174E-A32F-314E6672A0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5" name="Freeform 875">
                <a:extLst>
                  <a:ext uri="{FF2B5EF4-FFF2-40B4-BE49-F238E27FC236}">
                    <a16:creationId xmlns:a16="http://schemas.microsoft.com/office/drawing/2014/main" id="{8D0829A8-5B96-3D49-B59C-447D464154E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6" name="Rectangle 876">
                <a:extLst>
                  <a:ext uri="{FF2B5EF4-FFF2-40B4-BE49-F238E27FC236}">
                    <a16:creationId xmlns:a16="http://schemas.microsoft.com/office/drawing/2014/main" id="{DC9C9575-6F81-924F-A73F-05AC9AEE9A4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38" name="Group 872">
              <a:extLst>
                <a:ext uri="{FF2B5EF4-FFF2-40B4-BE49-F238E27FC236}">
                  <a16:creationId xmlns:a16="http://schemas.microsoft.com/office/drawing/2014/main" id="{8197B74C-58B3-0940-BFB3-85E44C39CE66}"/>
                </a:ext>
              </a:extLst>
            </p:cNvPr>
            <p:cNvGrpSpPr>
              <a:grpSpLocks noChangeAspect="1"/>
            </p:cNvGrpSpPr>
            <p:nvPr/>
          </p:nvGrpSpPr>
          <p:grpSpPr bwMode="auto">
            <a:xfrm>
              <a:off x="7221943" y="6068391"/>
              <a:ext cx="651502" cy="416243"/>
              <a:chOff x="331" y="406"/>
              <a:chExt cx="288" cy="144"/>
            </a:xfrm>
          </p:grpSpPr>
          <p:sp>
            <p:nvSpPr>
              <p:cNvPr id="239" name="Rectangle 873">
                <a:extLst>
                  <a:ext uri="{FF2B5EF4-FFF2-40B4-BE49-F238E27FC236}">
                    <a16:creationId xmlns:a16="http://schemas.microsoft.com/office/drawing/2014/main" id="{7601B968-39AA-894B-A303-BA8D2CA04DA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40" name="Freeform 874">
                <a:extLst>
                  <a:ext uri="{FF2B5EF4-FFF2-40B4-BE49-F238E27FC236}">
                    <a16:creationId xmlns:a16="http://schemas.microsoft.com/office/drawing/2014/main" id="{8C11973E-60FF-174E-BDDE-2B106D8FB85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1" name="Freeform 875">
                <a:extLst>
                  <a:ext uri="{FF2B5EF4-FFF2-40B4-BE49-F238E27FC236}">
                    <a16:creationId xmlns:a16="http://schemas.microsoft.com/office/drawing/2014/main" id="{9A8A70C6-6BD7-2945-8A93-677AF3F8881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2" name="Rectangle 876">
                <a:extLst>
                  <a:ext uri="{FF2B5EF4-FFF2-40B4-BE49-F238E27FC236}">
                    <a16:creationId xmlns:a16="http://schemas.microsoft.com/office/drawing/2014/main" id="{50D168E6-4540-5C4B-83F3-4745A9FF69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0CE24BBB-8FE3-675E-3004-378F370C256F}"/>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81DBD194-C9E2-518C-513E-324111D594A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60A29594-E4D2-ECEA-1BA3-3AC4D54CC5C2}"/>
              </a:ext>
            </a:extLst>
          </p:cNvPr>
          <p:cNvSpPr>
            <a:spLocks noGrp="1"/>
          </p:cNvSpPr>
          <p:nvPr>
            <p:ph type="sldNum" sz="quarter" idx="11"/>
          </p:nvPr>
        </p:nvSpPr>
        <p:spPr/>
        <p:txBody>
          <a:bodyPr/>
          <a:lstStyle/>
          <a:p>
            <a:fld id="{EB1502E6-D9AE-3544-B6D5-378AAA0B915F}" type="slidenum">
              <a:rPr lang="de-DE" altLang="de-DE" smtClean="0"/>
              <a:pPr/>
              <a:t>149</a:t>
            </a:fld>
            <a:endParaRPr lang="de-DE" altLang="de-DE" dirty="0"/>
          </a:p>
        </p:txBody>
      </p:sp>
    </p:spTree>
    <p:extLst>
      <p:ext uri="{BB962C8B-B14F-4D97-AF65-F5344CB8AC3E}">
        <p14:creationId xmlns:p14="http://schemas.microsoft.com/office/powerpoint/2010/main" val="9086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as Functions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Represent each state as a </a:t>
                </a:r>
                <a:r>
                  <a:rPr lang="en-US" dirty="0">
                    <a:solidFill>
                      <a:schemeClr val="accent1"/>
                    </a:solidFill>
                  </a:rPr>
                  <a:t>variable-assignment function</a:t>
                </a:r>
              </a:p>
              <a:p>
                <a:pPr lvl="1"/>
                <a:r>
                  <a:rPr lang="en-US" dirty="0">
                    <a:solidFill>
                      <a:schemeClr val="tx1"/>
                    </a:solidFill>
                  </a:rPr>
                  <a:t>Function that maps each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to a value in </a:t>
                </a: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ℛ</m:t>
                    </m:r>
                    <m:d>
                      <m:dPr>
                        <m:ctrlPr>
                          <a:rPr lang="de-DE" i="1" dirty="0">
                            <a:solidFill>
                              <a:schemeClr val="tx1"/>
                            </a:solidFill>
                            <a:latin typeface="Cambria Math" panose="02040503050406030204" pitchFamily="18" charset="0"/>
                            <a:ea typeface="Cambria Math" panose="02040503050406030204" pitchFamily="18" charset="0"/>
                          </a:rPr>
                        </m:ctrlPr>
                      </m:dPr>
                      <m:e>
                        <m:r>
                          <a:rPr lang="de-DE" i="1" dirty="0">
                            <a:solidFill>
                              <a:schemeClr val="tx1"/>
                            </a:solidFill>
                            <a:latin typeface="Cambria Math" panose="02040503050406030204" pitchFamily="18" charset="0"/>
                            <a:ea typeface="Cambria Math" panose="02040503050406030204" pitchFamily="18" charset="0"/>
                          </a:rPr>
                          <m:t>𝑥</m:t>
                        </m:r>
                      </m:e>
                    </m:d>
                  </m:oMath>
                </a14:m>
                <a:endParaRPr lang="de-DE" i="1" dirty="0">
                  <a:solidFill>
                    <a:schemeClr val="tx1"/>
                  </a:solidFill>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d>
                        <m:dPr>
                          <m:ctrlPr>
                            <a:rPr lang="en-US" i="1" baseline="-25000"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e>
                          </m:d>
                        </m:e>
                      </m:d>
                      <m:r>
                        <a:rPr lang="en-US" i="1" dirty="0">
                          <a:solidFill>
                            <a:schemeClr val="tx1"/>
                          </a:solidFill>
                          <a:latin typeface="Cambria Math" panose="02040503050406030204" pitchFamily="18" charset="0"/>
                          <a:cs typeface="Calibri"/>
                        </a:rPr>
                        <m:t>= </m:t>
                      </m:r>
                      <m:r>
                        <a:rPr lang="en-US" i="1" dirty="0">
                          <a:solidFill>
                            <a:schemeClr val="tx1"/>
                          </a:solidFill>
                          <a:latin typeface="Cambria Math" panose="02040503050406030204" pitchFamily="18" charset="0"/>
                          <a:cs typeface="Calibri"/>
                        </a:rPr>
                        <m:t>𝑑</m:t>
                      </m:r>
                      <m:r>
                        <a:rPr lang="de-DE" b="0" i="1" dirty="0" smtClean="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endParaRPr lang="en-US" dirty="0">
                  <a:solidFill>
                    <a:schemeClr val="tx1"/>
                  </a:solidFill>
                  <a:latin typeface="Calibri"/>
                  <a:cs typeface="Calibri"/>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 </m:t>
                      </m:r>
                      <m:r>
                        <a:rPr lang="de-DE" b="0" i="1" dirty="0" smtClean="0">
                          <a:solidFill>
                            <a:schemeClr val="tx1"/>
                          </a:solidFill>
                          <a:latin typeface="Cambria Math" panose="02040503050406030204" pitchFamily="18" charset="0"/>
                          <a:cs typeface="Times New Roman"/>
                        </a:rPr>
                        <m:t>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m:t>
                      </m:r>
                    </m:oMath>
                  </m:oMathPara>
                </a14:m>
                <a:endParaRPr lang="en-US" i="1" dirty="0">
                  <a:solidFill>
                    <a:schemeClr val="tx1"/>
                  </a:solidFill>
                  <a:cs typeface="Times New Roman"/>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br>
                  <a:rPr lang="en-US" baseline="-25000" dirty="0">
                    <a:solidFill>
                      <a:schemeClr val="tx1"/>
                    </a:solidFill>
                    <a:cs typeface="Calibri"/>
                  </a:rPr>
                </a:br>
                <a:endParaRPr lang="en-US" baseline="-25000" dirty="0">
                  <a:solidFill>
                    <a:schemeClr val="tx1"/>
                  </a:solidFill>
                </a:endParaRPr>
              </a:p>
              <a:p>
                <a:pPr lvl="1"/>
                <a:r>
                  <a:rPr lang="en-US" dirty="0">
                    <a:solidFill>
                      <a:schemeClr val="tx1"/>
                    </a:solidFill>
                  </a:rPr>
                  <a:t>Mathematically, a function is a set of ordered pairs</a:t>
                </a:r>
              </a:p>
              <a:p>
                <a:pPr marL="793750" lvl="2"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m:oMathPara>
                </a14:m>
                <a:br>
                  <a:rPr lang="en-US" dirty="0">
                    <a:solidFill>
                      <a:srgbClr val="000000"/>
                    </a:solidFill>
                    <a:latin typeface="Times New Roman" charset="0"/>
                  </a:rPr>
                </a:br>
                <a:endParaRPr lang="en-US" baseline="-25000" dirty="0"/>
              </a:p>
              <a:p>
                <a:r>
                  <a:rPr lang="en-US" dirty="0"/>
                  <a:t>Write it as a set of </a:t>
                </a:r>
                <a:r>
                  <a:rPr lang="en-US" dirty="0">
                    <a:solidFill>
                      <a:schemeClr val="accent1"/>
                    </a:solidFill>
                  </a:rPr>
                  <a:t>ground positive literals </a:t>
                </a:r>
                <a:r>
                  <a:rPr lang="en-US" dirty="0"/>
                  <a:t>(or </a:t>
                </a:r>
                <a:r>
                  <a:rPr lang="en-US" i="1" dirty="0"/>
                  <a:t>ground atoms</a:t>
                </a:r>
                <a:r>
                  <a:rPr lang="en-US" dirty="0"/>
                  <a:t>):</a:t>
                </a:r>
              </a:p>
              <a:p>
                <a:pPr marL="179388" lvl="1" indent="0">
                  <a:buNone/>
                  <a:tabLst>
                    <a:tab pos="930275" algn="l"/>
                  </a:tabLst>
                </a:pPr>
                <a14:m>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latin typeface="Cambria Math" panose="02040503050406030204" pitchFamily="18" charset="0"/>
                      </a:rPr>
                      <m:t> </m:t>
                    </m:r>
                    <m:r>
                      <a:rPr lang="en-US" i="1" dirty="0" smtClean="0">
                        <a:solidFill>
                          <a:schemeClr val="tx1"/>
                        </a:solidFill>
                        <a:latin typeface="Cambria Math" panose="02040503050406030204" pitchFamily="18" charset="0"/>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en-US" i="1" dirty="0">
                    <a:latin typeface="Cambria Math" panose="02040503050406030204" pitchFamily="18" charset="0"/>
                    <a:cs typeface="Calibri"/>
                  </a:rPr>
                  <a:t> </a:t>
                </a:r>
                <a:br>
                  <a:rPr lang="en-US" i="1" dirty="0">
                    <a:latin typeface="Cambria Math" panose="02040503050406030204" pitchFamily="18" charset="0"/>
                    <a:cs typeface="Calibri"/>
                  </a:rPr>
                </a:br>
                <a:r>
                  <a:rPr lang="en-US" i="1" dirty="0">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a:solidFill>
                          <a:schemeClr val="tx1"/>
                        </a:solidFill>
                        <a:latin typeface="Cambria Math" panose="02040503050406030204" pitchFamily="18" charset="0"/>
                        <a:cs typeface="Calibri"/>
                      </a:rPr>
                      <m:t>𝑐𝑎𝑟𝑔𝑜</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rgbClr val="000000"/>
                    </a:solidFill>
                    <a:latin typeface="Times New Roman"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A3ED8B37-3D99-2FAE-DC98-5D9DCCCEC338}"/>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00EE40CB-612A-C4D7-DF77-2160B3418A2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A843D18F-5EA4-5C12-83CE-435C8A514B5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09AE14E6-3879-2FD8-BFB9-2E478CED1951}"/>
                </a:ext>
              </a:extLst>
            </p:cNvPr>
            <p:cNvGrpSpPr/>
            <p:nvPr/>
          </p:nvGrpSpPr>
          <p:grpSpPr>
            <a:xfrm>
              <a:off x="4728546" y="2859146"/>
              <a:ext cx="1748270" cy="801164"/>
              <a:chOff x="1152149" y="2292224"/>
              <a:chExt cx="2428155" cy="1112728"/>
            </a:xfrm>
          </p:grpSpPr>
          <p:sp>
            <p:nvSpPr>
              <p:cNvPr id="202" name="Line 853">
                <a:extLst>
                  <a:ext uri="{FF2B5EF4-FFF2-40B4-BE49-F238E27FC236}">
                    <a16:creationId xmlns:a16="http://schemas.microsoft.com/office/drawing/2014/main" id="{012EDE70-790E-48B3-0076-08DB21A4C0B5}"/>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203" name="Straight Connector 202">
                <a:extLst>
                  <a:ext uri="{FF2B5EF4-FFF2-40B4-BE49-F238E27FC236}">
                    <a16:creationId xmlns:a16="http://schemas.microsoft.com/office/drawing/2014/main" id="{D537420C-14C5-6DFE-4220-CCDC4BB029A9}"/>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Freeform 860">
                <a:extLst>
                  <a:ext uri="{FF2B5EF4-FFF2-40B4-BE49-F238E27FC236}">
                    <a16:creationId xmlns:a16="http://schemas.microsoft.com/office/drawing/2014/main" id="{819B41F1-8812-CA69-AA96-A33C96644F8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5" name="Freeform 860">
                <a:extLst>
                  <a:ext uri="{FF2B5EF4-FFF2-40B4-BE49-F238E27FC236}">
                    <a16:creationId xmlns:a16="http://schemas.microsoft.com/office/drawing/2014/main" id="{BE2252E8-7F44-9D80-4AF0-03790B88F92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6BE01F72-EC59-37D5-033C-9960EE837D56}"/>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CF58593E-7EEC-A4B4-A7BE-DE02AEB00ABD}"/>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31D6C33F-0D06-620F-1FA4-4EC874313C3B}"/>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7D31C583-6F9E-67D9-7DD0-D6D9AC6B71BC}"/>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24C19E22-7EDD-401C-6138-CD3C6B0C23C7}"/>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B3ADC433-7909-3AFD-8BA7-24407A070A6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B837803B-D3FF-409F-1142-BB084A13CF8A}"/>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A6E1830E-BF32-FDF0-A5E7-1AC634F462F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793E92CF-145C-5EE1-362F-8450998CA8D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0A19B9D9-5200-1149-C814-C8E9C6EE597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80595EAF-1011-0024-3E5C-48F1A5BD0B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BEDA993D-37B5-C02C-7AD2-134C50C66A4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FBD93888-E870-A129-9ED6-B91E016CE7B7}"/>
                  </a:ext>
                </a:extLst>
              </p:cNvPr>
              <p:cNvGrpSpPr/>
              <p:nvPr/>
            </p:nvGrpSpPr>
            <p:grpSpPr>
              <a:xfrm>
                <a:off x="3906167" y="4047050"/>
                <a:ext cx="1671281" cy="539042"/>
                <a:chOff x="1320274" y="4580303"/>
                <a:chExt cx="1671281" cy="467246"/>
              </a:xfrm>
              <a:grpFill/>
            </p:grpSpPr>
            <p:sp>
              <p:nvSpPr>
                <p:cNvPr id="198" name="Freeform 860">
                  <a:extLst>
                    <a:ext uri="{FF2B5EF4-FFF2-40B4-BE49-F238E27FC236}">
                      <a16:creationId xmlns:a16="http://schemas.microsoft.com/office/drawing/2014/main" id="{66043109-C9A7-67F8-74FB-22DB270ECEC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Rectangle 864">
                  <a:extLst>
                    <a:ext uri="{FF2B5EF4-FFF2-40B4-BE49-F238E27FC236}">
                      <a16:creationId xmlns:a16="http://schemas.microsoft.com/office/drawing/2014/main" id="{D8175E0D-BB64-6574-5B8C-217385BDC3B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00" name="Freeform 865">
                  <a:extLst>
                    <a:ext uri="{FF2B5EF4-FFF2-40B4-BE49-F238E27FC236}">
                      <a16:creationId xmlns:a16="http://schemas.microsoft.com/office/drawing/2014/main" id="{109AE57F-B3D2-9268-E29E-28F86DC82A9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Freeform 866">
                  <a:extLst>
                    <a:ext uri="{FF2B5EF4-FFF2-40B4-BE49-F238E27FC236}">
                      <a16:creationId xmlns:a16="http://schemas.microsoft.com/office/drawing/2014/main" id="{633D8A15-74E0-2C8F-32AC-47E9C4E47E0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37A10B4C-2ECA-C160-22A7-1AC44D996971}"/>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EE04F829-BDAA-0DC3-3DE0-348CC225BA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34B60888-D7A3-F8EA-074D-F1F562C19A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9ED2367A-DAC1-B872-2651-8902965118B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4A369277-5234-7E38-75BE-134E3E2F6C5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CCEF385E-9410-C7F9-9E1A-32237DB8185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3951D301-9497-3579-7B6E-80624E5B7D2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FCF1D49C-2F54-AFFD-499A-9412AB44F14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a:extLst>
                    <a:ext uri="{FF2B5EF4-FFF2-40B4-BE49-F238E27FC236}">
                      <a16:creationId xmlns:a16="http://schemas.microsoft.com/office/drawing/2014/main" id="{0F23D1F7-A14B-ADB2-E7A2-E4D3BD1A800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3" name="Line 882">
                  <a:extLst>
                    <a:ext uri="{FF2B5EF4-FFF2-40B4-BE49-F238E27FC236}">
                      <a16:creationId xmlns:a16="http://schemas.microsoft.com/office/drawing/2014/main" id="{DB83D93F-B4CC-B5B7-5BF5-0DEDF5783F9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4" name="Line 884">
                  <a:extLst>
                    <a:ext uri="{FF2B5EF4-FFF2-40B4-BE49-F238E27FC236}">
                      <a16:creationId xmlns:a16="http://schemas.microsoft.com/office/drawing/2014/main" id="{86FABA45-3F38-7B93-10EA-E342919D571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5" name="Oval 885">
                  <a:extLst>
                    <a:ext uri="{FF2B5EF4-FFF2-40B4-BE49-F238E27FC236}">
                      <a16:creationId xmlns:a16="http://schemas.microsoft.com/office/drawing/2014/main" id="{C4018EC7-2AA4-B5A2-0C69-D695A5E8AEA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Line 881">
                  <a:extLst>
                    <a:ext uri="{FF2B5EF4-FFF2-40B4-BE49-F238E27FC236}">
                      <a16:creationId xmlns:a16="http://schemas.microsoft.com/office/drawing/2014/main" id="{C505D6CE-FEE9-34A7-4207-D90E038198D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Line 882">
                  <a:extLst>
                    <a:ext uri="{FF2B5EF4-FFF2-40B4-BE49-F238E27FC236}">
                      <a16:creationId xmlns:a16="http://schemas.microsoft.com/office/drawing/2014/main" id="{337C3A49-7031-A44C-BB89-2B608D45A01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9E93E026-4038-D883-FA76-391ABBEA3969}"/>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21BD0ECC-782F-C585-1AF5-6C62BCF0F9E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BA28855F-92FB-56AE-420D-B45677C1D1D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1EDEF195-21C6-1CF3-5D4F-4E5BC3D2344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94A91643-39BA-C8FA-C2D3-8CF4B4686A28}"/>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35DCE1BD-DB9C-B07A-7A50-9AE5C8A755A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CE5400F9-B191-DE66-7B5E-CA5DBCB8EE9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1F3EF76F-C78F-538C-0B52-6671B12CD33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F7FF5579-CE95-A1B9-A582-50D4EBBCEDE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8F158194-028D-CABE-76BD-1F52DC6ED62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33165F8-1F79-2038-73B0-C5D8146B9314}"/>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7C4A581B-AFF1-A217-2ABD-C2049DD7633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D451F16A-61DB-B92D-3699-9EFEC768010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7BBD5074-A1ED-1F90-05EC-53DA4A00974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ED6C6571-9D81-723A-F39C-A34B71BD545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CB755608-4FED-957C-8387-D0CDC1B66D45}"/>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79E6F3CA-E09A-83C1-0A38-4B5B0FF11C6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384A05EB-C582-37F1-4C73-3E865507B70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F30D86EB-5F39-62CB-E137-A673D0D3883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BE7B4F16-4434-E233-40A6-99597E1BD1F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3AB67D25-3D3B-7B98-DB94-8DF5F9D731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B3235727-684C-2709-BCBE-9A275CF37EB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5E6C3A96-3387-FBF2-1B61-96048C689D3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274BECB6-1449-43CA-B058-CFC15A642B1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E2ED8655-6CDB-9845-0B85-6B5BCCA53AC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069A3D6B-9B51-9783-0181-3698AB1E82A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A2867FAF-9CBA-24A3-D36F-53DE2D29499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D14760F4-5E18-76A8-9513-EB953881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D522210E-4EC8-10BA-F49B-1B8391A56EF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28C1718B-991E-CDE9-85F3-7B5B2866F21D}"/>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81069DE7-146B-4F74-E0E4-843212FA633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729F3D42-5D61-083A-A374-F8BE849BF0D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6FD3D8A7-4F1D-B752-E58D-0EDCF553F71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207" name="Date Placeholder 206">
            <a:extLst>
              <a:ext uri="{FF2B5EF4-FFF2-40B4-BE49-F238E27FC236}">
                <a16:creationId xmlns:a16="http://schemas.microsoft.com/office/drawing/2014/main" id="{501C0D25-FCFE-8C2F-B49F-A7A385D68E86}"/>
              </a:ext>
            </a:extLst>
          </p:cNvPr>
          <p:cNvSpPr>
            <a:spLocks noGrp="1"/>
          </p:cNvSpPr>
          <p:nvPr>
            <p:ph type="dt" sz="half" idx="2"/>
          </p:nvPr>
        </p:nvSpPr>
        <p:spPr/>
        <p:txBody>
          <a:bodyPr/>
          <a:lstStyle/>
          <a:p>
            <a:pPr eaLnBrk="1" hangingPunct="1"/>
            <a:r>
              <a:rPr lang="de-DE"/>
              <a:t>Deterministic</a:t>
            </a:r>
            <a:endParaRPr lang="en-GB" dirty="0"/>
          </a:p>
        </p:txBody>
      </p:sp>
      <p:sp>
        <p:nvSpPr>
          <p:cNvPr id="208" name="Footer Placeholder 207">
            <a:extLst>
              <a:ext uri="{FF2B5EF4-FFF2-40B4-BE49-F238E27FC236}">
                <a16:creationId xmlns:a16="http://schemas.microsoft.com/office/drawing/2014/main" id="{DE6AA1A8-09FE-A9CF-B2B1-D9B6D03E6C0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09" name="Slide Number Placeholder 208">
            <a:extLst>
              <a:ext uri="{FF2B5EF4-FFF2-40B4-BE49-F238E27FC236}">
                <a16:creationId xmlns:a16="http://schemas.microsoft.com/office/drawing/2014/main" id="{A8C6263A-A86E-56C0-AC3A-68B1EDD3A33A}"/>
              </a:ext>
            </a:extLst>
          </p:cNvPr>
          <p:cNvSpPr>
            <a:spLocks noGrp="1"/>
          </p:cNvSpPr>
          <p:nvPr>
            <p:ph type="sldNum" sz="quarter" idx="11"/>
          </p:nvPr>
        </p:nvSpPr>
        <p:spPr/>
        <p:txBody>
          <a:bodyPr/>
          <a:lstStyle/>
          <a:p>
            <a:fld id="{EB1502E6-D9AE-3544-B6D5-378AAA0B915F}" type="slidenum">
              <a:rPr lang="de-DE" altLang="de-DE" smtClean="0"/>
              <a:pPr/>
              <a:t>15</a:t>
            </a:fld>
            <a:endParaRPr lang="de-DE" altLang="de-DE" dirty="0"/>
          </a:p>
        </p:txBody>
      </p:sp>
    </p:spTree>
    <p:extLst>
      <p:ext uri="{BB962C8B-B14F-4D97-AF65-F5344CB8AC3E}">
        <p14:creationId xmlns:p14="http://schemas.microsoft.com/office/powerpoint/2010/main" val="17019125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ontent Placeholder 10">
            <a:extLst>
              <a:ext uri="{FF2B5EF4-FFF2-40B4-BE49-F238E27FC236}">
                <a16:creationId xmlns:a16="http://schemas.microsoft.com/office/drawing/2014/main" id="{B86C39CB-92E9-3846-ABE3-2F4E6C00AF1A}"/>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214" name="Rectangle 3"/>
          <p:cNvSpPr>
            <a:spLocks noGrp="1" noChangeArrowheads="1"/>
          </p:cNvSpPr>
          <p:nvPr>
            <p:ph type="body" sz="quarter" idx="13"/>
          </p:nvPr>
        </p:nvSpPr>
        <p:spPr/>
        <p:txBody>
          <a:bodyPr>
            <a:normAutofit/>
          </a:bodyPr>
          <a:lstStyle/>
          <a:p>
            <a:pPr eaLnBrk="1" hangingPunct="1"/>
            <a:r>
              <a:rPr lang="en-US" dirty="0"/>
              <a:t>Threats resolved</a:t>
            </a:r>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6" name="Oval 17"/>
          <p:cNvSpPr>
            <a:spLocks noChangeArrowheads="1"/>
          </p:cNvSpPr>
          <p:nvPr/>
        </p:nvSpPr>
        <p:spPr bwMode="auto">
          <a:xfrm>
            <a:off x="2478121"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i="1" dirty="0">
                <a:latin typeface="+mn-lt"/>
                <a:ea typeface="Calibri"/>
                <a:cs typeface="Times New Roman" charset="0"/>
              </a:rPr>
              <a:t>z</a:t>
            </a:r>
            <a:r>
              <a:rPr lang="en-US" baseline="-25000" dirty="0">
                <a:latin typeface="+mn-lt"/>
                <a:ea typeface="Calibri"/>
                <a:cs typeface="Times New Roman" charset="0"/>
              </a:rPr>
              <a:t>3</a:t>
            </a:r>
            <a:r>
              <a:rPr lang="en-US" dirty="0">
                <a:latin typeface="+mn-lt"/>
                <a:ea typeface="Calibri"/>
                <a:cs typeface="Times New Roman"/>
              </a:rPr>
              <a:t>)=</a:t>
            </a:r>
            <a:r>
              <a:rPr lang="en-US" dirty="0">
                <a:latin typeface="+mn-lt"/>
                <a:ea typeface="Calibri"/>
                <a:cs typeface="Calibri"/>
              </a:rPr>
              <a:t>T</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i="1" dirty="0">
                <a:latin typeface="+mn-lt"/>
                <a:ea typeface="Calibri"/>
                <a:cs typeface="Times New Roman" charset="0"/>
              </a:rPr>
              <a:t>x</a:t>
            </a:r>
            <a:r>
              <a:rPr lang="en-US" baseline="-25000" dirty="0">
                <a:latin typeface="+mn-lt"/>
                <a:ea typeface="Calibri"/>
                <a:cs typeface="Times New Roman" charset="0"/>
              </a:rPr>
              <a:t>3</a:t>
            </a:r>
            <a:r>
              <a:rPr lang="en-US" dirty="0">
                <a:latin typeface="+mn-lt"/>
                <a:ea typeface="Calibri"/>
                <a:cs typeface="Times New Roman"/>
              </a:rPr>
              <a:t>)=</a:t>
            </a:r>
            <a:r>
              <a:rPr lang="en-US" dirty="0">
                <a:latin typeface="+mn-lt"/>
                <a:ea typeface="Calibri"/>
                <a:cs typeface="Calibri"/>
              </a:rPr>
              <a:t>a</a:t>
            </a:r>
          </a:p>
        </p:txBody>
      </p:sp>
      <p:cxnSp>
        <p:nvCxnSpPr>
          <p:cNvPr id="99" name="AutoShape 89"/>
          <p:cNvCxnSpPr>
            <a:cxnSpLocks noChangeShapeType="1"/>
            <a:stCxn id="102"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2"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03" name="AutoShape 89"/>
          <p:cNvCxnSpPr>
            <a:cxnSpLocks noChangeShapeType="1"/>
            <a:stCxn id="22537" idx="2"/>
            <a:endCxn id="106"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5" name="AutoShape 91"/>
          <p:cNvCxnSpPr>
            <a:cxnSpLocks noChangeShapeType="1"/>
            <a:endCxn id="107"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6"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07"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0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03" name="Straight Arrow Connector 202"/>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95" name="AutoShape 89"/>
          <p:cNvCxnSpPr>
            <a:cxnSpLocks noChangeShapeType="1"/>
            <a:stCxn id="96"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6"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08"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4" name="Straight Arrow Connector 113"/>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6"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63"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latin typeface="+mn-lt"/>
                <a:ea typeface="Calibri"/>
                <a:cs typeface="Calibri"/>
              </a:rPr>
              <a:t>move(</a:t>
            </a:r>
            <a:r>
              <a:rPr lang="en-US" i="1" dirty="0">
                <a:solidFill>
                  <a:schemeClr val="bg1"/>
                </a:solidFill>
                <a:latin typeface="+mn-lt"/>
                <a:ea typeface="Calibri"/>
                <a:cs typeface="Times New Roman" charset="0"/>
              </a:rPr>
              <a:t>x</a:t>
            </a:r>
            <a:r>
              <a:rPr lang="en-US" baseline="-25000" dirty="0">
                <a:solidFill>
                  <a:schemeClr val="bg1"/>
                </a:solidFill>
                <a:latin typeface="+mn-lt"/>
                <a:ea typeface="Calibri"/>
                <a:cs typeface="Times New Roman" charset="0"/>
              </a:rPr>
              <a:t>3</a:t>
            </a:r>
            <a:r>
              <a:rPr lang="en-US" dirty="0">
                <a:solidFill>
                  <a:schemeClr val="bg1"/>
                </a:solidFill>
                <a:latin typeface="+mn-lt"/>
                <a:ea typeface="Calibri"/>
                <a:cs typeface="Calibri"/>
              </a:rPr>
              <a:t>,a,</a:t>
            </a:r>
            <a:r>
              <a:rPr lang="en-US" i="1" dirty="0">
                <a:solidFill>
                  <a:schemeClr val="bg1"/>
                </a:solidFill>
                <a:latin typeface="+mn-lt"/>
                <a:ea typeface="Calibri"/>
                <a:cs typeface="Times New Roman" charset="0"/>
              </a:rPr>
              <a:t>z</a:t>
            </a:r>
            <a:r>
              <a:rPr lang="en-US" baseline="-25000" dirty="0">
                <a:solidFill>
                  <a:schemeClr val="bg1"/>
                </a:solidFill>
                <a:latin typeface="+mn-lt"/>
                <a:ea typeface="Calibri"/>
                <a:cs typeface="Times New Roman" charset="0"/>
              </a:rPr>
              <a:t>3</a:t>
            </a:r>
            <a:r>
              <a:rPr lang="en-US" dirty="0">
                <a:solidFill>
                  <a:schemeClr val="bg1"/>
                </a:solidFill>
                <a:latin typeface="+mn-lt"/>
                <a:ea typeface="Calibri"/>
                <a:cs typeface="Calibri"/>
              </a:rPr>
              <a:t>)</a:t>
            </a:r>
          </a:p>
        </p:txBody>
      </p:sp>
      <p:cxnSp>
        <p:nvCxnSpPr>
          <p:cNvPr id="164"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208"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79"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4" name="Text Box 75">
            <a:extLst>
              <a:ext uri="{FF2B5EF4-FFF2-40B4-BE49-F238E27FC236}">
                <a16:creationId xmlns:a16="http://schemas.microsoft.com/office/drawing/2014/main" id="{408DCC8D-7E94-BE40-B7EF-7531039F01A2}"/>
              </a:ext>
            </a:extLst>
          </p:cNvPr>
          <p:cNvSpPr txBox="1">
            <a:spLocks noChangeArrowheads="1"/>
          </p:cNvSpPr>
          <p:nvPr/>
        </p:nvSpPr>
        <p:spPr bwMode="auto">
          <a:xfrm>
            <a:off x="5735960" y="115784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grpSp>
        <p:nvGrpSpPr>
          <p:cNvPr id="109" name="Group 108">
            <a:extLst>
              <a:ext uri="{FF2B5EF4-FFF2-40B4-BE49-F238E27FC236}">
                <a16:creationId xmlns:a16="http://schemas.microsoft.com/office/drawing/2014/main" id="{B7E20E19-5042-9041-81FE-01BDD790D929}"/>
              </a:ext>
            </a:extLst>
          </p:cNvPr>
          <p:cNvGrpSpPr/>
          <p:nvPr/>
        </p:nvGrpSpPr>
        <p:grpSpPr>
          <a:xfrm>
            <a:off x="7649133" y="188058"/>
            <a:ext cx="2688818" cy="1950735"/>
            <a:chOff x="6181533" y="221558"/>
            <a:chExt cx="2688818" cy="1950735"/>
          </a:xfrm>
        </p:grpSpPr>
        <p:sp>
          <p:nvSpPr>
            <p:cNvPr id="110" name="Line 853">
              <a:extLst>
                <a:ext uri="{FF2B5EF4-FFF2-40B4-BE49-F238E27FC236}">
                  <a16:creationId xmlns:a16="http://schemas.microsoft.com/office/drawing/2014/main" id="{83B264C3-26B3-A04B-AAD8-97BF825DDDA7}"/>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11" name="Freeform 830">
              <a:extLst>
                <a:ext uri="{FF2B5EF4-FFF2-40B4-BE49-F238E27FC236}">
                  <a16:creationId xmlns:a16="http://schemas.microsoft.com/office/drawing/2014/main" id="{4DF3B16D-6F42-1B46-B840-93EEFDCAB00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15" name="Freeform 830">
              <a:extLst>
                <a:ext uri="{FF2B5EF4-FFF2-40B4-BE49-F238E27FC236}">
                  <a16:creationId xmlns:a16="http://schemas.microsoft.com/office/drawing/2014/main" id="{ADCAE71E-FA86-5B4D-A0D3-23F83A6D3E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17" name="Freeform 830">
              <a:extLst>
                <a:ext uri="{FF2B5EF4-FFF2-40B4-BE49-F238E27FC236}">
                  <a16:creationId xmlns:a16="http://schemas.microsoft.com/office/drawing/2014/main" id="{8262536B-27BA-1B44-9763-54B1A0A7AA97}"/>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66" name="Group 872">
              <a:extLst>
                <a:ext uri="{FF2B5EF4-FFF2-40B4-BE49-F238E27FC236}">
                  <a16:creationId xmlns:a16="http://schemas.microsoft.com/office/drawing/2014/main" id="{E4F1771D-3584-C043-9285-12F46EA12E2C}"/>
                </a:ext>
              </a:extLst>
            </p:cNvPr>
            <p:cNvGrpSpPr>
              <a:grpSpLocks noChangeAspect="1"/>
            </p:cNvGrpSpPr>
            <p:nvPr/>
          </p:nvGrpSpPr>
          <p:grpSpPr bwMode="auto">
            <a:xfrm>
              <a:off x="7141600" y="854344"/>
              <a:ext cx="651502" cy="416243"/>
              <a:chOff x="331" y="406"/>
              <a:chExt cx="288" cy="144"/>
            </a:xfrm>
          </p:grpSpPr>
          <p:sp>
            <p:nvSpPr>
              <p:cNvPr id="223" name="Rectangle 873">
                <a:extLst>
                  <a:ext uri="{FF2B5EF4-FFF2-40B4-BE49-F238E27FC236}">
                    <a16:creationId xmlns:a16="http://schemas.microsoft.com/office/drawing/2014/main" id="{8563A42A-B195-9B40-99F4-9C5EDC02666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24" name="Freeform 874">
                <a:extLst>
                  <a:ext uri="{FF2B5EF4-FFF2-40B4-BE49-F238E27FC236}">
                    <a16:creationId xmlns:a16="http://schemas.microsoft.com/office/drawing/2014/main" id="{0C2E080C-55E5-334E-9826-FB307EFE33E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5" name="Freeform 875">
                <a:extLst>
                  <a:ext uri="{FF2B5EF4-FFF2-40B4-BE49-F238E27FC236}">
                    <a16:creationId xmlns:a16="http://schemas.microsoft.com/office/drawing/2014/main" id="{95AFE8E4-4FFE-7143-8532-42A1DB9A86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6" name="Rectangle 876">
                <a:extLst>
                  <a:ext uri="{FF2B5EF4-FFF2-40B4-BE49-F238E27FC236}">
                    <a16:creationId xmlns:a16="http://schemas.microsoft.com/office/drawing/2014/main" id="{1D7AFDBC-835B-4B4F-8DF1-DE2323D0F8E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7" name="Group 872">
              <a:extLst>
                <a:ext uri="{FF2B5EF4-FFF2-40B4-BE49-F238E27FC236}">
                  <a16:creationId xmlns:a16="http://schemas.microsoft.com/office/drawing/2014/main" id="{70F15B4F-1E2B-FB43-803C-36B453B65690}"/>
                </a:ext>
              </a:extLst>
            </p:cNvPr>
            <p:cNvGrpSpPr>
              <a:grpSpLocks noChangeAspect="1"/>
            </p:cNvGrpSpPr>
            <p:nvPr/>
          </p:nvGrpSpPr>
          <p:grpSpPr bwMode="auto">
            <a:xfrm>
              <a:off x="7137848" y="579909"/>
              <a:ext cx="651502" cy="416243"/>
              <a:chOff x="331" y="406"/>
              <a:chExt cx="288" cy="144"/>
            </a:xfrm>
          </p:grpSpPr>
          <p:sp>
            <p:nvSpPr>
              <p:cNvPr id="219" name="Rectangle 873">
                <a:extLst>
                  <a:ext uri="{FF2B5EF4-FFF2-40B4-BE49-F238E27FC236}">
                    <a16:creationId xmlns:a16="http://schemas.microsoft.com/office/drawing/2014/main" id="{771CC129-7498-BA45-8021-B336C4AA780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20" name="Freeform 874">
                <a:extLst>
                  <a:ext uri="{FF2B5EF4-FFF2-40B4-BE49-F238E27FC236}">
                    <a16:creationId xmlns:a16="http://schemas.microsoft.com/office/drawing/2014/main" id="{FD5A1BED-63B2-394E-8564-7E2AED9AC70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1" name="Freeform 875">
                <a:extLst>
                  <a:ext uri="{FF2B5EF4-FFF2-40B4-BE49-F238E27FC236}">
                    <a16:creationId xmlns:a16="http://schemas.microsoft.com/office/drawing/2014/main" id="{639D02C8-DACC-8245-AB2E-762EC904A79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2" name="Rectangle 876">
                <a:extLst>
                  <a:ext uri="{FF2B5EF4-FFF2-40B4-BE49-F238E27FC236}">
                    <a16:creationId xmlns:a16="http://schemas.microsoft.com/office/drawing/2014/main" id="{E4EB9BD4-4B71-F84C-9046-F3F88F0D91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68" name="Freeform 830">
              <a:extLst>
                <a:ext uri="{FF2B5EF4-FFF2-40B4-BE49-F238E27FC236}">
                  <a16:creationId xmlns:a16="http://schemas.microsoft.com/office/drawing/2014/main" id="{B1EB0CDB-9E06-D343-9590-0BD227E33C2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69" name="Group 872">
              <a:extLst>
                <a:ext uri="{FF2B5EF4-FFF2-40B4-BE49-F238E27FC236}">
                  <a16:creationId xmlns:a16="http://schemas.microsoft.com/office/drawing/2014/main" id="{2D04B0E5-A24A-2746-AD95-B360B23EF17B}"/>
                </a:ext>
              </a:extLst>
            </p:cNvPr>
            <p:cNvGrpSpPr>
              <a:grpSpLocks noChangeAspect="1"/>
            </p:cNvGrpSpPr>
            <p:nvPr/>
          </p:nvGrpSpPr>
          <p:grpSpPr bwMode="auto">
            <a:xfrm>
              <a:off x="8119863" y="872355"/>
              <a:ext cx="651502" cy="416243"/>
              <a:chOff x="331" y="406"/>
              <a:chExt cx="288" cy="144"/>
            </a:xfrm>
          </p:grpSpPr>
          <p:sp>
            <p:nvSpPr>
              <p:cNvPr id="215" name="Rectangle 873">
                <a:extLst>
                  <a:ext uri="{FF2B5EF4-FFF2-40B4-BE49-F238E27FC236}">
                    <a16:creationId xmlns:a16="http://schemas.microsoft.com/office/drawing/2014/main" id="{B6DA5279-290A-7341-85C7-8D52DE289A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16" name="Freeform 874">
                <a:extLst>
                  <a:ext uri="{FF2B5EF4-FFF2-40B4-BE49-F238E27FC236}">
                    <a16:creationId xmlns:a16="http://schemas.microsoft.com/office/drawing/2014/main" id="{8FCA4631-6EA2-CE48-8A9D-B274C81C6E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7" name="Freeform 875">
                <a:extLst>
                  <a:ext uri="{FF2B5EF4-FFF2-40B4-BE49-F238E27FC236}">
                    <a16:creationId xmlns:a16="http://schemas.microsoft.com/office/drawing/2014/main" id="{313D8324-049F-FB40-8205-8745AF73728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8" name="Rectangle 876">
                <a:extLst>
                  <a:ext uri="{FF2B5EF4-FFF2-40B4-BE49-F238E27FC236}">
                    <a16:creationId xmlns:a16="http://schemas.microsoft.com/office/drawing/2014/main" id="{34C13193-AEC0-4949-A445-BC994125883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0" name="Group 872">
              <a:extLst>
                <a:ext uri="{FF2B5EF4-FFF2-40B4-BE49-F238E27FC236}">
                  <a16:creationId xmlns:a16="http://schemas.microsoft.com/office/drawing/2014/main" id="{9E2AF5D0-979E-344A-9BB5-698455BB1105}"/>
                </a:ext>
              </a:extLst>
            </p:cNvPr>
            <p:cNvGrpSpPr>
              <a:grpSpLocks noChangeAspect="1"/>
            </p:cNvGrpSpPr>
            <p:nvPr/>
          </p:nvGrpSpPr>
          <p:grpSpPr bwMode="auto">
            <a:xfrm>
              <a:off x="8116832" y="598923"/>
              <a:ext cx="651502" cy="416243"/>
              <a:chOff x="331" y="406"/>
              <a:chExt cx="288" cy="144"/>
            </a:xfrm>
          </p:grpSpPr>
          <p:sp>
            <p:nvSpPr>
              <p:cNvPr id="210" name="Rectangle 873">
                <a:extLst>
                  <a:ext uri="{FF2B5EF4-FFF2-40B4-BE49-F238E27FC236}">
                    <a16:creationId xmlns:a16="http://schemas.microsoft.com/office/drawing/2014/main" id="{4F6CB166-0F7C-BC49-957A-42257872993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11" name="Freeform 874">
                <a:extLst>
                  <a:ext uri="{FF2B5EF4-FFF2-40B4-BE49-F238E27FC236}">
                    <a16:creationId xmlns:a16="http://schemas.microsoft.com/office/drawing/2014/main" id="{DC4E483F-84FC-BA4A-8F9C-19F9989AD7D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2" name="Freeform 875">
                <a:extLst>
                  <a:ext uri="{FF2B5EF4-FFF2-40B4-BE49-F238E27FC236}">
                    <a16:creationId xmlns:a16="http://schemas.microsoft.com/office/drawing/2014/main" id="{35EFD624-410D-2E40-A01F-41EE218BEAA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3" name="Rectangle 876">
                <a:extLst>
                  <a:ext uri="{FF2B5EF4-FFF2-40B4-BE49-F238E27FC236}">
                    <a16:creationId xmlns:a16="http://schemas.microsoft.com/office/drawing/2014/main" id="{B7F37D9B-DD25-D944-90FC-179A3C222F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1" name="Group 170">
              <a:extLst>
                <a:ext uri="{FF2B5EF4-FFF2-40B4-BE49-F238E27FC236}">
                  <a16:creationId xmlns:a16="http://schemas.microsoft.com/office/drawing/2014/main" id="{689CFDB9-4E95-6D4C-94E2-27C5F64D40D9}"/>
                </a:ext>
              </a:extLst>
            </p:cNvPr>
            <p:cNvGrpSpPr/>
            <p:nvPr/>
          </p:nvGrpSpPr>
          <p:grpSpPr>
            <a:xfrm>
              <a:off x="7127889" y="221558"/>
              <a:ext cx="1219200" cy="1278997"/>
              <a:chOff x="3017318" y="1024881"/>
              <a:chExt cx="1219200" cy="1278997"/>
            </a:xfrm>
          </p:grpSpPr>
          <p:grpSp>
            <p:nvGrpSpPr>
              <p:cNvPr id="172" name="Group 171">
                <a:extLst>
                  <a:ext uri="{FF2B5EF4-FFF2-40B4-BE49-F238E27FC236}">
                    <a16:creationId xmlns:a16="http://schemas.microsoft.com/office/drawing/2014/main" id="{6377EA28-814F-864A-BC49-CB21F38F5577}"/>
                  </a:ext>
                </a:extLst>
              </p:cNvPr>
              <p:cNvGrpSpPr/>
              <p:nvPr/>
            </p:nvGrpSpPr>
            <p:grpSpPr>
              <a:xfrm>
                <a:off x="3636432" y="1147233"/>
                <a:ext cx="88096" cy="1156645"/>
                <a:chOff x="3636432" y="1147233"/>
                <a:chExt cx="88096" cy="1156645"/>
              </a:xfrm>
            </p:grpSpPr>
            <p:sp>
              <p:nvSpPr>
                <p:cNvPr id="205" name="Oval 878">
                  <a:extLst>
                    <a:ext uri="{FF2B5EF4-FFF2-40B4-BE49-F238E27FC236}">
                      <a16:creationId xmlns:a16="http://schemas.microsoft.com/office/drawing/2014/main" id="{BBC800AC-BDEF-554F-8D98-5F130C5FA1E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06" name="Rectangle 880">
                  <a:extLst>
                    <a:ext uri="{FF2B5EF4-FFF2-40B4-BE49-F238E27FC236}">
                      <a16:creationId xmlns:a16="http://schemas.microsoft.com/office/drawing/2014/main" id="{4304F00F-1526-514A-98DE-515F6E4443B5}"/>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07" name="Line 881">
                  <a:extLst>
                    <a:ext uri="{FF2B5EF4-FFF2-40B4-BE49-F238E27FC236}">
                      <a16:creationId xmlns:a16="http://schemas.microsoft.com/office/drawing/2014/main" id="{F24CDDBE-EAA8-AA44-A926-784553E8E254}"/>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09" name="Line 882">
                  <a:extLst>
                    <a:ext uri="{FF2B5EF4-FFF2-40B4-BE49-F238E27FC236}">
                      <a16:creationId xmlns:a16="http://schemas.microsoft.com/office/drawing/2014/main" id="{CAECAB45-0E05-7847-9255-9E3CE89B995D}"/>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73" name="Group 883">
                <a:extLst>
                  <a:ext uri="{FF2B5EF4-FFF2-40B4-BE49-F238E27FC236}">
                    <a16:creationId xmlns:a16="http://schemas.microsoft.com/office/drawing/2014/main" id="{0072E263-3A34-9645-964D-50F16F9325C3}"/>
                  </a:ext>
                </a:extLst>
              </p:cNvPr>
              <p:cNvGrpSpPr>
                <a:grpSpLocks/>
              </p:cNvGrpSpPr>
              <p:nvPr/>
            </p:nvGrpSpPr>
            <p:grpSpPr bwMode="auto">
              <a:xfrm>
                <a:off x="3061519" y="1101851"/>
                <a:ext cx="42359" cy="293319"/>
                <a:chOff x="960" y="251"/>
                <a:chExt cx="23" cy="141"/>
              </a:xfrm>
            </p:grpSpPr>
            <p:sp>
              <p:nvSpPr>
                <p:cNvPr id="202" name="Line 884">
                  <a:extLst>
                    <a:ext uri="{FF2B5EF4-FFF2-40B4-BE49-F238E27FC236}">
                      <a16:creationId xmlns:a16="http://schemas.microsoft.com/office/drawing/2014/main" id="{D5FD7091-2ADE-2D4D-9FC2-C441077DB26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04" name="Oval 885">
                  <a:extLst>
                    <a:ext uri="{FF2B5EF4-FFF2-40B4-BE49-F238E27FC236}">
                      <a16:creationId xmlns:a16="http://schemas.microsoft.com/office/drawing/2014/main" id="{738010B9-2312-6444-91B4-7E4090A36DF8}"/>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74" name="Rectangle 886">
                <a:extLst>
                  <a:ext uri="{FF2B5EF4-FFF2-40B4-BE49-F238E27FC236}">
                    <a16:creationId xmlns:a16="http://schemas.microsoft.com/office/drawing/2014/main" id="{5BCD4F26-25BE-7A4C-9CB7-80BF2153D5BC}"/>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75" name="Freeform 887">
                <a:extLst>
                  <a:ext uri="{FF2B5EF4-FFF2-40B4-BE49-F238E27FC236}">
                    <a16:creationId xmlns:a16="http://schemas.microsoft.com/office/drawing/2014/main" id="{1DAB673E-5B0C-3847-9CC8-E5ED9D97420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76" name="Freeform 888">
                <a:extLst>
                  <a:ext uri="{FF2B5EF4-FFF2-40B4-BE49-F238E27FC236}">
                    <a16:creationId xmlns:a16="http://schemas.microsoft.com/office/drawing/2014/main" id="{C2F38922-A321-4C48-BB03-05C1F3C31544}"/>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77" name="Freeform 889">
                <a:extLst>
                  <a:ext uri="{FF2B5EF4-FFF2-40B4-BE49-F238E27FC236}">
                    <a16:creationId xmlns:a16="http://schemas.microsoft.com/office/drawing/2014/main" id="{5E3539C9-8C60-6642-A2D4-AF6A80D6F466}"/>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200" name="Freeform 890">
                <a:extLst>
                  <a:ext uri="{FF2B5EF4-FFF2-40B4-BE49-F238E27FC236}">
                    <a16:creationId xmlns:a16="http://schemas.microsoft.com/office/drawing/2014/main" id="{FC9BA8E5-A02E-F344-B639-56ACC7EFB2F7}"/>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27" name="Group 226">
            <a:extLst>
              <a:ext uri="{FF2B5EF4-FFF2-40B4-BE49-F238E27FC236}">
                <a16:creationId xmlns:a16="http://schemas.microsoft.com/office/drawing/2014/main" id="{440B9A6B-0444-C645-B3F8-EF5F4ADC1DB7}"/>
              </a:ext>
            </a:extLst>
          </p:cNvPr>
          <p:cNvGrpSpPr/>
          <p:nvPr/>
        </p:nvGrpSpPr>
        <p:grpSpPr>
          <a:xfrm>
            <a:off x="8978593" y="5507164"/>
            <a:ext cx="1492873" cy="686656"/>
            <a:chOff x="7218904" y="6068391"/>
            <a:chExt cx="1492873" cy="686656"/>
          </a:xfrm>
        </p:grpSpPr>
        <p:grpSp>
          <p:nvGrpSpPr>
            <p:cNvPr id="228" name="Group 872">
              <a:extLst>
                <a:ext uri="{FF2B5EF4-FFF2-40B4-BE49-F238E27FC236}">
                  <a16:creationId xmlns:a16="http://schemas.microsoft.com/office/drawing/2014/main" id="{E0FDBE82-A221-A442-9CFF-5283E92CE5DD}"/>
                </a:ext>
              </a:extLst>
            </p:cNvPr>
            <p:cNvGrpSpPr>
              <a:grpSpLocks noChangeAspect="1"/>
            </p:cNvGrpSpPr>
            <p:nvPr/>
          </p:nvGrpSpPr>
          <p:grpSpPr bwMode="auto">
            <a:xfrm>
              <a:off x="8054800" y="6338804"/>
              <a:ext cx="651502" cy="416243"/>
              <a:chOff x="331" y="406"/>
              <a:chExt cx="288" cy="144"/>
            </a:xfrm>
          </p:grpSpPr>
          <p:sp>
            <p:nvSpPr>
              <p:cNvPr id="244" name="Rectangle 873">
                <a:extLst>
                  <a:ext uri="{FF2B5EF4-FFF2-40B4-BE49-F238E27FC236}">
                    <a16:creationId xmlns:a16="http://schemas.microsoft.com/office/drawing/2014/main" id="{EFE920C9-4D7A-2344-BFCC-9E21B2908F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45" name="Freeform 874">
                <a:extLst>
                  <a:ext uri="{FF2B5EF4-FFF2-40B4-BE49-F238E27FC236}">
                    <a16:creationId xmlns:a16="http://schemas.microsoft.com/office/drawing/2014/main" id="{427A52AC-4952-9241-8F37-759566C41D5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6" name="Freeform 875">
                <a:extLst>
                  <a:ext uri="{FF2B5EF4-FFF2-40B4-BE49-F238E27FC236}">
                    <a16:creationId xmlns:a16="http://schemas.microsoft.com/office/drawing/2014/main" id="{3A247CDD-A37C-884A-90E4-E242E8A469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7" name="Rectangle 876">
                <a:extLst>
                  <a:ext uri="{FF2B5EF4-FFF2-40B4-BE49-F238E27FC236}">
                    <a16:creationId xmlns:a16="http://schemas.microsoft.com/office/drawing/2014/main" id="{0FF90D66-9601-5848-BDE4-28E2C624032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29" name="Group 872">
              <a:extLst>
                <a:ext uri="{FF2B5EF4-FFF2-40B4-BE49-F238E27FC236}">
                  <a16:creationId xmlns:a16="http://schemas.microsoft.com/office/drawing/2014/main" id="{5476C4D3-C464-A742-BA09-4DDAF65D6CC7}"/>
                </a:ext>
              </a:extLst>
            </p:cNvPr>
            <p:cNvGrpSpPr>
              <a:grpSpLocks noChangeAspect="1"/>
            </p:cNvGrpSpPr>
            <p:nvPr/>
          </p:nvGrpSpPr>
          <p:grpSpPr bwMode="auto">
            <a:xfrm>
              <a:off x="7218904" y="6335124"/>
              <a:ext cx="651502" cy="416243"/>
              <a:chOff x="331" y="406"/>
              <a:chExt cx="288" cy="144"/>
            </a:xfrm>
          </p:grpSpPr>
          <p:sp>
            <p:nvSpPr>
              <p:cNvPr id="240" name="Rectangle 873">
                <a:extLst>
                  <a:ext uri="{FF2B5EF4-FFF2-40B4-BE49-F238E27FC236}">
                    <a16:creationId xmlns:a16="http://schemas.microsoft.com/office/drawing/2014/main" id="{4E943477-4850-5F4B-8D03-90615BAC8B9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41" name="Freeform 874">
                <a:extLst>
                  <a:ext uri="{FF2B5EF4-FFF2-40B4-BE49-F238E27FC236}">
                    <a16:creationId xmlns:a16="http://schemas.microsoft.com/office/drawing/2014/main" id="{FC99D527-65FE-5F4A-9E67-71ED3A8E171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2" name="Freeform 875">
                <a:extLst>
                  <a:ext uri="{FF2B5EF4-FFF2-40B4-BE49-F238E27FC236}">
                    <a16:creationId xmlns:a16="http://schemas.microsoft.com/office/drawing/2014/main" id="{16B0C7E0-CB94-9444-AEEF-D73D63D6EC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3" name="Rectangle 876">
                <a:extLst>
                  <a:ext uri="{FF2B5EF4-FFF2-40B4-BE49-F238E27FC236}">
                    <a16:creationId xmlns:a16="http://schemas.microsoft.com/office/drawing/2014/main" id="{48466461-1D6E-224E-A86A-4AF33962B9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30" name="Group 872">
              <a:extLst>
                <a:ext uri="{FF2B5EF4-FFF2-40B4-BE49-F238E27FC236}">
                  <a16:creationId xmlns:a16="http://schemas.microsoft.com/office/drawing/2014/main" id="{4202647B-0D4E-D14C-9916-DA7E4450FDE4}"/>
                </a:ext>
              </a:extLst>
            </p:cNvPr>
            <p:cNvGrpSpPr>
              <a:grpSpLocks noChangeAspect="1"/>
            </p:cNvGrpSpPr>
            <p:nvPr/>
          </p:nvGrpSpPr>
          <p:grpSpPr bwMode="auto">
            <a:xfrm>
              <a:off x="8060275" y="6069116"/>
              <a:ext cx="651502" cy="416243"/>
              <a:chOff x="331" y="406"/>
              <a:chExt cx="288" cy="144"/>
            </a:xfrm>
          </p:grpSpPr>
          <p:sp>
            <p:nvSpPr>
              <p:cNvPr id="236" name="Rectangle 873">
                <a:extLst>
                  <a:ext uri="{FF2B5EF4-FFF2-40B4-BE49-F238E27FC236}">
                    <a16:creationId xmlns:a16="http://schemas.microsoft.com/office/drawing/2014/main" id="{F34A539E-F002-0B47-83AE-778979E15FF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37" name="Freeform 874">
                <a:extLst>
                  <a:ext uri="{FF2B5EF4-FFF2-40B4-BE49-F238E27FC236}">
                    <a16:creationId xmlns:a16="http://schemas.microsoft.com/office/drawing/2014/main" id="{81FAB2D0-BCF0-3B4D-9517-E6F93A7B22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8" name="Freeform 875">
                <a:extLst>
                  <a:ext uri="{FF2B5EF4-FFF2-40B4-BE49-F238E27FC236}">
                    <a16:creationId xmlns:a16="http://schemas.microsoft.com/office/drawing/2014/main" id="{C5F16B90-92DA-ED46-A38E-12E5BA36319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9" name="Rectangle 876">
                <a:extLst>
                  <a:ext uri="{FF2B5EF4-FFF2-40B4-BE49-F238E27FC236}">
                    <a16:creationId xmlns:a16="http://schemas.microsoft.com/office/drawing/2014/main" id="{CBE776D6-D1E0-3F4F-87A6-2198A3CF34C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31" name="Group 872">
              <a:extLst>
                <a:ext uri="{FF2B5EF4-FFF2-40B4-BE49-F238E27FC236}">
                  <a16:creationId xmlns:a16="http://schemas.microsoft.com/office/drawing/2014/main" id="{75882381-769D-ED4C-BDF4-6A4F2719D1F6}"/>
                </a:ext>
              </a:extLst>
            </p:cNvPr>
            <p:cNvGrpSpPr>
              <a:grpSpLocks noChangeAspect="1"/>
            </p:cNvGrpSpPr>
            <p:nvPr/>
          </p:nvGrpSpPr>
          <p:grpSpPr bwMode="auto">
            <a:xfrm>
              <a:off x="7221943" y="6068391"/>
              <a:ext cx="651502" cy="416243"/>
              <a:chOff x="331" y="406"/>
              <a:chExt cx="288" cy="144"/>
            </a:xfrm>
          </p:grpSpPr>
          <p:sp>
            <p:nvSpPr>
              <p:cNvPr id="232" name="Rectangle 873">
                <a:extLst>
                  <a:ext uri="{FF2B5EF4-FFF2-40B4-BE49-F238E27FC236}">
                    <a16:creationId xmlns:a16="http://schemas.microsoft.com/office/drawing/2014/main" id="{3424318B-2BFE-144B-A9FD-F76FB41332D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33" name="Freeform 874">
                <a:extLst>
                  <a:ext uri="{FF2B5EF4-FFF2-40B4-BE49-F238E27FC236}">
                    <a16:creationId xmlns:a16="http://schemas.microsoft.com/office/drawing/2014/main" id="{0127C58F-0CCC-7A4E-9094-409367ECF7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4" name="Freeform 875">
                <a:extLst>
                  <a:ext uri="{FF2B5EF4-FFF2-40B4-BE49-F238E27FC236}">
                    <a16:creationId xmlns:a16="http://schemas.microsoft.com/office/drawing/2014/main" id="{DAA76D80-0D88-0F4A-A445-6B76972B0B9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5" name="Rectangle 876">
                <a:extLst>
                  <a:ext uri="{FF2B5EF4-FFF2-40B4-BE49-F238E27FC236}">
                    <a16:creationId xmlns:a16="http://schemas.microsoft.com/office/drawing/2014/main" id="{784A6AE1-B23D-0541-B9EA-40647A74D1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B9001A09-C880-3A29-4F39-9D2F40ACF517}"/>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4344EBB2-987D-AD8C-6AB1-911493800F4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80891F7D-E30E-4361-55DE-FB212CA0FAAD}"/>
              </a:ext>
            </a:extLst>
          </p:cNvPr>
          <p:cNvSpPr>
            <a:spLocks noGrp="1"/>
          </p:cNvSpPr>
          <p:nvPr>
            <p:ph type="sldNum" sz="quarter" idx="11"/>
          </p:nvPr>
        </p:nvSpPr>
        <p:spPr/>
        <p:txBody>
          <a:bodyPr/>
          <a:lstStyle/>
          <a:p>
            <a:fld id="{EB1502E6-D9AE-3544-B6D5-378AAA0B915F}" type="slidenum">
              <a:rPr lang="de-DE" altLang="de-DE" smtClean="0"/>
              <a:pPr/>
              <a:t>150</a:t>
            </a:fld>
            <a:endParaRPr lang="de-DE" altLang="de-DE" dirty="0"/>
          </a:p>
        </p:txBody>
      </p:sp>
    </p:spTree>
    <p:extLst>
      <p:ext uri="{BB962C8B-B14F-4D97-AF65-F5344CB8AC3E}">
        <p14:creationId xmlns:p14="http://schemas.microsoft.com/office/powerpoint/2010/main" val="34661605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4B6A5845-3ED0-DE48-AF49-EA156BA9985D}"/>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latin typeface="+mj-lt"/>
                <a:ea typeface="Times New Roman"/>
              </a:rPr>
              <a:t>move</a:t>
            </a:r>
            <a:r>
              <a:rPr lang="en-US" sz="1700" dirty="0">
                <a:latin typeface="+mj-lt"/>
                <a:ea typeface="Times New Roman"/>
                <a:cs typeface="Times New Roman"/>
              </a:rPr>
              <a:t>(</a:t>
            </a:r>
            <a:r>
              <a:rPr lang="en-US" sz="1700" i="1" dirty="0">
                <a:latin typeface="+mj-lt"/>
                <a:ea typeface="Times New Roman"/>
                <a:cs typeface="Times New Roman"/>
              </a:rPr>
              <a:t>c, y, z</a:t>
            </a:r>
            <a:r>
              <a:rPr lang="en-US" sz="1700" dirty="0">
                <a:latin typeface="+mj-lt"/>
                <a:ea typeface="Times New Roman"/>
                <a:cs typeface="Times New Roman"/>
              </a:rPr>
              <a:t>)</a:t>
            </a:r>
            <a:br>
              <a:rPr lang="en-US" sz="1700" dirty="0">
                <a:latin typeface="+mj-lt"/>
                <a:ea typeface="Times New Roman"/>
                <a:cs typeface="Times New Roman"/>
              </a:rPr>
            </a:br>
            <a:r>
              <a:rPr lang="en-US" sz="1700" dirty="0">
                <a:latin typeface="+mj-lt"/>
                <a:ea typeface="Times New Roman"/>
                <a:cs typeface="Times New Roman"/>
              </a:rPr>
              <a:t>    pre: </a:t>
            </a:r>
            <a:r>
              <a:rPr lang="en-US" sz="1700" dirty="0" err="1">
                <a:latin typeface="+mj-lt"/>
                <a:ea typeface="Times New Roman"/>
              </a:rPr>
              <a:t>pos</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a:t>
            </a:r>
            <a:r>
              <a:rPr lang="en-US" sz="1700" i="1" dirty="0">
                <a:latin typeface="+mj-lt"/>
                <a:ea typeface="Times New Roman"/>
                <a:cs typeface="Times New Roman"/>
              </a:rPr>
              <a:t>y</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a:t>
            </a:r>
            <a:r>
              <a:rPr lang="en-US" sz="1700" dirty="0">
                <a:latin typeface="+mj-lt"/>
                <a:ea typeface="Times New Roman"/>
              </a:rPr>
              <a:t>T</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z</a:t>
            </a:r>
            <a:r>
              <a:rPr lang="en-US" sz="1700" dirty="0">
                <a:latin typeface="+mj-lt"/>
                <a:ea typeface="Times New Roman"/>
                <a:cs typeface="Times New Roman"/>
              </a:rPr>
              <a:t>)=</a:t>
            </a:r>
            <a:r>
              <a:rPr lang="en-US" sz="1700" dirty="0">
                <a:latin typeface="+mj-lt"/>
                <a:ea typeface="Times New Roman"/>
              </a:rPr>
              <a:t>T</a:t>
            </a:r>
            <a:br>
              <a:rPr lang="en-US" sz="1700" dirty="0">
                <a:latin typeface="+mj-lt"/>
                <a:ea typeface="Times New Roman"/>
                <a:cs typeface="Times New Roman"/>
              </a:rPr>
            </a:br>
            <a:r>
              <a:rPr lang="en-US" sz="1700" dirty="0">
                <a:latin typeface="+mj-lt"/>
                <a:ea typeface="Times New Roman"/>
                <a:cs typeface="Times New Roman"/>
              </a:rPr>
              <a:t>    eff: </a:t>
            </a:r>
            <a:r>
              <a:rPr lang="en-US" sz="1700" dirty="0" err="1">
                <a:latin typeface="+mj-lt"/>
                <a:ea typeface="Times New Roman"/>
              </a:rPr>
              <a:t>pos</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a:t>
            </a:r>
            <a:r>
              <a:rPr lang="en-US" sz="1700" dirty="0">
                <a:latin typeface="+mj-lt"/>
              </a:rPr>
              <a:t>←</a:t>
            </a:r>
            <a:r>
              <a:rPr lang="en-US" sz="1700" i="1" dirty="0">
                <a:latin typeface="+mj-lt"/>
                <a:ea typeface="Times New Roman"/>
                <a:cs typeface="Times New Roman"/>
              </a:rPr>
              <a:t>z</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y</a:t>
            </a:r>
            <a:r>
              <a:rPr lang="en-US" sz="1700" dirty="0">
                <a:latin typeface="+mj-lt"/>
                <a:ea typeface="Times New Roman"/>
                <a:cs typeface="Times New Roman"/>
              </a:rPr>
              <a:t>)</a:t>
            </a:r>
            <a:r>
              <a:rPr lang="en-US" sz="1700" dirty="0">
                <a:latin typeface="+mj-lt"/>
              </a:rPr>
              <a:t>←</a:t>
            </a:r>
            <a:r>
              <a:rPr lang="en-US" sz="1700" dirty="0">
                <a:latin typeface="+mj-lt"/>
                <a:ea typeface="Times New Roman"/>
              </a:rPr>
              <a:t>T</a:t>
            </a:r>
            <a:r>
              <a:rPr lang="en-US" sz="1700" dirty="0">
                <a:latin typeface="+mj-lt"/>
                <a:ea typeface="Times New Roman"/>
                <a:cs typeface="Times New Roman"/>
              </a:rPr>
              <a:t>,</a:t>
            </a:r>
            <a:r>
              <a:rPr lang="en-US" sz="1700" baseline="-25000" dirty="0">
                <a:latin typeface="+mj-lt"/>
                <a:ea typeface="Times New Roman"/>
                <a:cs typeface="Times New Roman"/>
              </a:rPr>
              <a:t> </a:t>
            </a:r>
            <a:r>
              <a:rPr lang="en-US" sz="1700" dirty="0">
                <a:latin typeface="+mj-lt"/>
                <a:ea typeface="Times New Roman"/>
              </a:rPr>
              <a:t>clear</a:t>
            </a:r>
            <a:r>
              <a:rPr lang="en-US" sz="1700" dirty="0">
                <a:latin typeface="+mj-lt"/>
                <a:ea typeface="Times New Roman"/>
                <a:cs typeface="Times New Roman"/>
              </a:rPr>
              <a:t>(</a:t>
            </a:r>
            <a:r>
              <a:rPr lang="en-US" sz="1700" i="1" dirty="0">
                <a:latin typeface="+mj-lt"/>
                <a:ea typeface="Times New Roman"/>
                <a:cs typeface="Times New Roman"/>
              </a:rPr>
              <a:t>z</a:t>
            </a:r>
            <a:r>
              <a:rPr lang="en-US" sz="1700" dirty="0">
                <a:latin typeface="+mj-lt"/>
                <a:ea typeface="Times New Roman"/>
                <a:cs typeface="Times New Roman"/>
              </a:rPr>
              <a:t>)</a:t>
            </a:r>
            <a:r>
              <a:rPr lang="en-US" sz="1700" dirty="0">
                <a:latin typeface="+mj-lt"/>
              </a:rPr>
              <a:t>←</a:t>
            </a:r>
            <a:r>
              <a:rPr lang="en-US" sz="1700" dirty="0">
                <a:latin typeface="+mj-lt"/>
                <a:ea typeface="Times New Roman"/>
              </a:rPr>
              <a:t>F</a:t>
            </a:r>
            <a:br>
              <a:rPr lang="en-US" sz="1700" dirty="0">
                <a:latin typeface="+mj-lt"/>
                <a:ea typeface="Times New Roman"/>
              </a:rPr>
            </a:br>
            <a:r>
              <a:rPr lang="en-US" sz="1700" dirty="0" err="1">
                <a:latin typeface="+mj-lt"/>
                <a:ea typeface="Times New Roman"/>
                <a:cs typeface="Times New Roman"/>
              </a:rPr>
              <a:t>ℛ</a:t>
            </a:r>
            <a:r>
              <a:rPr lang="en-US" sz="1700" dirty="0">
                <a:latin typeface="+mj-lt"/>
                <a:ea typeface="Times New Roman"/>
                <a:cs typeface="Times New Roman"/>
              </a:rPr>
              <a:t>(</a:t>
            </a:r>
            <a:r>
              <a:rPr lang="en-US" sz="1700" i="1" dirty="0">
                <a:latin typeface="+mj-lt"/>
                <a:ea typeface="Times New Roman"/>
                <a:cs typeface="Times New Roman"/>
              </a:rPr>
              <a:t>c</a:t>
            </a:r>
            <a:r>
              <a:rPr lang="en-US" sz="1700" dirty="0">
                <a:latin typeface="+mj-lt"/>
                <a:ea typeface="Times New Roman"/>
                <a:cs typeface="Times New Roman"/>
              </a:rPr>
              <a:t>) = </a:t>
            </a:r>
            <a:r>
              <a:rPr lang="en-US" sz="1700" i="1" dirty="0">
                <a:latin typeface="+mj-lt"/>
                <a:ea typeface="Times New Roman"/>
                <a:cs typeface="Times New Roman"/>
              </a:rPr>
              <a:t>Containers</a:t>
            </a:r>
          </a:p>
          <a:p>
            <a:pPr marL="0" indent="-3175">
              <a:buNone/>
              <a:tabLst>
                <a:tab pos="566738" algn="l"/>
              </a:tabLst>
            </a:pPr>
            <a:r>
              <a:rPr lang="en-US" sz="1700" dirty="0" err="1">
                <a:latin typeface="+mj-lt"/>
                <a:ea typeface="Times New Roman"/>
                <a:cs typeface="Times New Roman"/>
              </a:rPr>
              <a:t>ℛ</a:t>
            </a:r>
            <a:r>
              <a:rPr lang="en-US" sz="1700" dirty="0">
                <a:latin typeface="+mj-lt"/>
                <a:ea typeface="Times New Roman"/>
                <a:cs typeface="Times New Roman"/>
              </a:rPr>
              <a:t>(</a:t>
            </a:r>
            <a:r>
              <a:rPr lang="en-US" sz="1700" i="1" dirty="0">
                <a:latin typeface="+mj-lt"/>
                <a:ea typeface="Times New Roman"/>
                <a:cs typeface="Times New Roman"/>
              </a:rPr>
              <a:t>y</a:t>
            </a:r>
            <a:r>
              <a:rPr lang="en-US" sz="1700" dirty="0">
                <a:latin typeface="+mj-lt"/>
                <a:ea typeface="Times New Roman"/>
                <a:cs typeface="Times New Roman"/>
              </a:rPr>
              <a:t>) = </a:t>
            </a:r>
            <a:r>
              <a:rPr lang="en-US" sz="1700" dirty="0" err="1">
                <a:latin typeface="+mj-lt"/>
                <a:ea typeface="Times New Roman"/>
                <a:cs typeface="Times New Roman"/>
              </a:rPr>
              <a:t>ℛ</a:t>
            </a:r>
            <a:r>
              <a:rPr lang="en-US" sz="1700" dirty="0">
                <a:latin typeface="+mj-lt"/>
                <a:ea typeface="Times New Roman"/>
                <a:cs typeface="Times New Roman"/>
              </a:rPr>
              <a:t>(</a:t>
            </a:r>
            <a:r>
              <a:rPr lang="en-US" sz="1700" i="1" dirty="0">
                <a:latin typeface="+mj-lt"/>
                <a:ea typeface="Times New Roman"/>
                <a:cs typeface="Times New Roman"/>
              </a:rPr>
              <a:t>z</a:t>
            </a:r>
            <a:r>
              <a:rPr lang="en-US" sz="1700" dirty="0">
                <a:latin typeface="+mj-lt"/>
                <a:ea typeface="Times New Roman"/>
                <a:cs typeface="Times New Roman"/>
              </a:rPr>
              <a:t>) = </a:t>
            </a:r>
            <a:r>
              <a:rPr lang="en-US" sz="1700" i="1" dirty="0">
                <a:latin typeface="+mj-lt"/>
                <a:ea typeface="Times New Roman"/>
                <a:cs typeface="Times New Roman"/>
              </a:rPr>
              <a:t>Container </a:t>
            </a:r>
            <a:r>
              <a:rPr lang="en-US" sz="1800" dirty="0">
                <a:latin typeface="+mj-lt"/>
                <a:ea typeface="Times New Roman"/>
                <a:cs typeface="Times New Roman"/>
              </a:rPr>
              <a:t>∪</a:t>
            </a:r>
            <a:r>
              <a:rPr lang="en-US" sz="1700" i="1" dirty="0">
                <a:latin typeface="+mj-lt"/>
                <a:ea typeface="Times New Roman"/>
                <a:cs typeface="Times New Roman"/>
              </a:rPr>
              <a:t> pallets</a:t>
            </a:r>
            <a:endParaRPr lang="en-US" sz="1700" dirty="0">
              <a:latin typeface="+mj-lt"/>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j-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j-lt"/>
                <a:ea typeface="Calibri"/>
                <a:cs typeface="Calibri"/>
              </a:rPr>
              <a:t>clear</a:t>
            </a:r>
            <a:r>
              <a:rPr lang="en-US" sz="1800" dirty="0">
                <a:latin typeface="+mj-lt"/>
                <a:ea typeface="Calibri"/>
                <a:cs typeface="Times New Roman"/>
              </a:rPr>
              <a:t>(</a:t>
            </a:r>
            <a:r>
              <a:rPr lang="en-US" sz="1800" dirty="0">
                <a:latin typeface="+mj-lt"/>
                <a:ea typeface="Calibri"/>
                <a:cs typeface="Calibri"/>
              </a:rPr>
              <a:t>d</a:t>
            </a:r>
            <a:r>
              <a:rPr lang="en-US" sz="1800" dirty="0">
                <a:latin typeface="+mj-lt"/>
                <a:ea typeface="Calibri"/>
                <a:cs typeface="Times New Roman"/>
              </a:rPr>
              <a:t>)=</a:t>
            </a:r>
            <a:r>
              <a:rPr lang="en-US" sz="1800" dirty="0">
                <a:latin typeface="+mj-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j-lt"/>
                <a:ea typeface="Calibri"/>
                <a:cs typeface="Calibri"/>
              </a:rPr>
              <a:t>pos</a:t>
            </a:r>
            <a:r>
              <a:rPr lang="en-US" sz="1800" dirty="0">
                <a:latin typeface="+mj-lt"/>
                <a:ea typeface="Calibri"/>
                <a:cs typeface="Times New Roman"/>
              </a:rPr>
              <a:t>(</a:t>
            </a:r>
            <a:r>
              <a:rPr lang="en-US" sz="1800" dirty="0">
                <a:latin typeface="+mj-lt"/>
                <a:ea typeface="Calibri"/>
                <a:cs typeface="Calibri"/>
              </a:rPr>
              <a:t>b</a:t>
            </a:r>
            <a:r>
              <a:rPr lang="en-US" sz="1800" dirty="0">
                <a:latin typeface="+mj-lt"/>
                <a:ea typeface="Calibri"/>
                <a:cs typeface="Times New Roman"/>
              </a:rPr>
              <a:t>)=</a:t>
            </a:r>
            <a:r>
              <a:rPr lang="en-US" sz="1800" dirty="0">
                <a:latin typeface="+mj-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latin typeface="+mj-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j-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a:t>
            </a:r>
            <a:r>
              <a:rPr lang="en-US" dirty="0">
                <a:latin typeface="+mj-lt"/>
                <a:ea typeface="Calibri"/>
                <a:cs typeface="Times New Roman"/>
              </a:rPr>
              <a:t>(</a:t>
            </a:r>
            <a:r>
              <a:rPr lang="en-US" dirty="0">
                <a:latin typeface="+mj-lt"/>
                <a:ea typeface="Calibri"/>
                <a:cs typeface="Calibri"/>
              </a:rPr>
              <a:t>a</a:t>
            </a:r>
            <a:r>
              <a:rPr lang="en-US" dirty="0">
                <a:latin typeface="+mj-lt"/>
                <a:ea typeface="Calibri"/>
                <a:cs typeface="Times New Roman"/>
              </a:rPr>
              <a:t>)=</a:t>
            </a:r>
            <a:r>
              <a:rPr lang="en-US" dirty="0">
                <a:latin typeface="+mj-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j-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112" name="Rectangle 3"/>
          <p:cNvSpPr>
            <a:spLocks noGrp="1" noChangeArrowheads="1"/>
          </p:cNvSpPr>
          <p:nvPr>
            <p:ph type="body" sz="quarter" idx="13"/>
          </p:nvPr>
        </p:nvSpPr>
        <p:spPr/>
        <p:txBody>
          <a:bodyPr>
            <a:normAutofit/>
          </a:bodyPr>
          <a:lstStyle/>
          <a:p>
            <a:pPr eaLnBrk="1" hangingPunct="1"/>
            <a:r>
              <a:rPr lang="en-US" sz="1600" dirty="0"/>
              <a:t>1</a:t>
            </a:r>
            <a:r>
              <a:rPr lang="en-US" sz="1600" baseline="30000" dirty="0"/>
              <a:t>st</a:t>
            </a:r>
            <a:r>
              <a:rPr lang="en-US" sz="1600" dirty="0"/>
              <a:t> threat has two resolvers:</a:t>
            </a:r>
          </a:p>
          <a:p>
            <a:pPr lvl="1" eaLnBrk="1" hangingPunct="1"/>
            <a:r>
              <a:rPr lang="en-US" sz="1600" dirty="0">
                <a:cs typeface="Times New Roman"/>
              </a:rPr>
              <a:t>An ordering constraint, and </a:t>
            </a:r>
            <a:r>
              <a:rPr lang="en-US" sz="1600" i="1" dirty="0">
                <a:cs typeface="Times New Roman" charset="0"/>
              </a:rPr>
              <a:t>z</a:t>
            </a:r>
            <a:r>
              <a:rPr lang="en-US" sz="1600" baseline="-25000" dirty="0">
                <a:cs typeface="Times New Roman" charset="0"/>
              </a:rPr>
              <a:t>4</a:t>
            </a:r>
            <a:r>
              <a:rPr lang="en-US" sz="1600" dirty="0">
                <a:cs typeface="Times New Roman" charset="0"/>
              </a:rPr>
              <a:t>≠</a:t>
            </a:r>
            <a:r>
              <a:rPr lang="en-US" sz="1600" dirty="0">
                <a:cs typeface="Calibri"/>
              </a:rPr>
              <a:t>d</a:t>
            </a:r>
            <a:r>
              <a:rPr lang="en-US" sz="1600" dirty="0">
                <a:cs typeface="Times New Roman"/>
              </a:rPr>
              <a:t> </a:t>
            </a:r>
          </a:p>
          <a:p>
            <a:pPr eaLnBrk="1" hangingPunct="1"/>
            <a:r>
              <a:rPr lang="en-US" sz="1600" dirty="0">
                <a:cs typeface="Times New Roman"/>
              </a:rPr>
              <a:t>2</a:t>
            </a:r>
            <a:r>
              <a:rPr lang="en-US" sz="1600" baseline="30000" dirty="0">
                <a:cs typeface="Times New Roman"/>
              </a:rPr>
              <a:t>nd</a:t>
            </a:r>
            <a:r>
              <a:rPr lang="en-US" sz="1600" dirty="0">
                <a:cs typeface="Times New Roman"/>
              </a:rPr>
              <a:t> threat has three resolvers:</a:t>
            </a:r>
          </a:p>
          <a:p>
            <a:pPr lvl="1" eaLnBrk="1" hangingPunct="1"/>
            <a:r>
              <a:rPr lang="en-US" sz="1600" dirty="0">
                <a:cs typeface="Times New Roman"/>
              </a:rPr>
              <a:t>Two ordering constraints, and </a:t>
            </a:r>
            <a:r>
              <a:rPr lang="en-US" sz="1600" i="1" dirty="0">
                <a:cs typeface="Times New Roman" charset="0"/>
              </a:rPr>
              <a:t>z</a:t>
            </a:r>
            <a:r>
              <a:rPr lang="en-US" sz="1600" baseline="-25000" dirty="0">
                <a:cs typeface="Times New Roman" charset="0"/>
              </a:rPr>
              <a:t>4</a:t>
            </a:r>
            <a:r>
              <a:rPr lang="en-US" sz="1600" dirty="0">
                <a:cs typeface="Times New Roman" charset="0"/>
              </a:rPr>
              <a:t>≠</a:t>
            </a:r>
            <a:r>
              <a:rPr lang="en-US" sz="1600" dirty="0">
                <a:cs typeface="Calibri"/>
              </a:rPr>
              <a:t>a</a:t>
            </a:r>
            <a:r>
              <a:rPr lang="en-US" sz="1600" dirty="0">
                <a:cs typeface="Times New Roman"/>
              </a:rPr>
              <a:t> </a:t>
            </a:r>
          </a:p>
          <a:p>
            <a:pPr eaLnBrk="1" hangingPunct="1"/>
            <a:r>
              <a:rPr lang="en-US" sz="1600" dirty="0">
                <a:cs typeface="Times New Roman"/>
              </a:rPr>
              <a:t>3</a:t>
            </a:r>
            <a:r>
              <a:rPr lang="en-US" sz="1600" baseline="30000" dirty="0">
                <a:cs typeface="Times New Roman"/>
              </a:rPr>
              <a:t>rd</a:t>
            </a:r>
            <a:r>
              <a:rPr lang="en-US" sz="1600" dirty="0">
                <a:cs typeface="Times New Roman"/>
              </a:rPr>
              <a:t> threat has one: </a:t>
            </a:r>
            <a:r>
              <a:rPr lang="en-US" sz="1600" i="1" dirty="0">
                <a:cs typeface="Times New Roman" charset="0"/>
              </a:rPr>
              <a:t>z</a:t>
            </a:r>
            <a:r>
              <a:rPr lang="en-US" sz="1600" baseline="-25000" dirty="0">
                <a:cs typeface="Times New Roman" charset="0"/>
              </a:rPr>
              <a:t>4</a:t>
            </a:r>
            <a:r>
              <a:rPr lang="en-US" sz="1600" dirty="0">
                <a:cs typeface="Times New Roman" charset="0"/>
              </a:rPr>
              <a:t>≠</a:t>
            </a:r>
            <a:r>
              <a:rPr lang="en-US" sz="1600" dirty="0"/>
              <a:t>c</a:t>
            </a:r>
          </a:p>
          <a:p>
            <a:pPr lvl="1" eaLnBrk="1" hangingPunct="1"/>
            <a:endParaRPr lang="en-US" sz="1600"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j-lt"/>
                <a:ea typeface="Calibri"/>
                <a:cs typeface="Calibri"/>
              </a:rPr>
              <a:t>pos</a:t>
            </a:r>
            <a:r>
              <a:rPr lang="en-US" dirty="0">
                <a:latin typeface="+mj-lt"/>
                <a:ea typeface="Calibri"/>
                <a:cs typeface="Times New Roman"/>
              </a:rPr>
              <a:t>(</a:t>
            </a:r>
            <a:r>
              <a:rPr lang="en-US" dirty="0">
                <a:latin typeface="+mj-lt"/>
                <a:ea typeface="Calibri"/>
                <a:cs typeface="Calibri"/>
              </a:rPr>
              <a:t>a</a:t>
            </a:r>
            <a:r>
              <a:rPr lang="en-US" dirty="0">
                <a:latin typeface="+mj-lt"/>
                <a:ea typeface="Calibri"/>
                <a:cs typeface="Times New Roman"/>
              </a:rPr>
              <a:t>)=</a:t>
            </a:r>
            <a:r>
              <a:rPr lang="en-US" dirty="0">
                <a:latin typeface="+mj-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3" name="Text Box 92"/>
          <p:cNvSpPr txBox="1">
            <a:spLocks noChangeArrowheads="1"/>
          </p:cNvSpPr>
          <p:nvPr/>
        </p:nvSpPr>
        <p:spPr bwMode="auto">
          <a:xfrm>
            <a:off x="7208809"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j-lt"/>
                <a:ea typeface="Calibri"/>
                <a:cs typeface="Calibri"/>
              </a:rPr>
              <a:t>move(</a:t>
            </a:r>
            <a:r>
              <a:rPr lang="en-US" sz="1800" i="1" dirty="0">
                <a:solidFill>
                  <a:schemeClr val="bg1"/>
                </a:solidFill>
                <a:latin typeface="+mj-lt"/>
                <a:ea typeface="Calibri"/>
                <a:cs typeface="Times New Roman" charset="0"/>
              </a:rPr>
              <a:t>x</a:t>
            </a:r>
            <a:r>
              <a:rPr lang="en-US" sz="1800" baseline="-25000" dirty="0">
                <a:solidFill>
                  <a:schemeClr val="bg1"/>
                </a:solidFill>
                <a:latin typeface="+mj-lt"/>
                <a:ea typeface="Calibri"/>
                <a:cs typeface="Times New Roman" charset="0"/>
              </a:rPr>
              <a:t>4</a:t>
            </a:r>
            <a:r>
              <a:rPr lang="en-US" sz="1800" dirty="0">
                <a:solidFill>
                  <a:schemeClr val="bg1"/>
                </a:solidFill>
                <a:latin typeface="+mj-lt"/>
                <a:ea typeface="Calibri"/>
                <a:cs typeface="Calibri"/>
              </a:rPr>
              <a:t>,b,</a:t>
            </a:r>
            <a:r>
              <a:rPr lang="en-US" sz="1800" i="1" dirty="0">
                <a:solidFill>
                  <a:schemeClr val="bg1"/>
                </a:solidFill>
                <a:latin typeface="+mj-lt"/>
                <a:ea typeface="Calibri"/>
                <a:cs typeface="Times New Roman" charset="0"/>
              </a:rPr>
              <a:t>z</a:t>
            </a:r>
            <a:r>
              <a:rPr lang="en-US" sz="1800" baseline="-25000" dirty="0">
                <a:solidFill>
                  <a:schemeClr val="bg1"/>
                </a:solidFill>
                <a:latin typeface="+mj-lt"/>
                <a:ea typeface="Calibri"/>
                <a:cs typeface="Times New Roman" charset="0"/>
              </a:rPr>
              <a:t>4</a:t>
            </a:r>
            <a:r>
              <a:rPr lang="en-US" sz="1800" dirty="0">
                <a:solidFill>
                  <a:schemeClr val="bg1"/>
                </a:solidFill>
                <a:latin typeface="+mj-lt"/>
                <a:ea typeface="Calibri"/>
                <a:cs typeface="Calibri"/>
              </a:rPr>
              <a:t>)</a:t>
            </a:r>
          </a:p>
        </p:txBody>
      </p:sp>
      <p:cxnSp>
        <p:nvCxnSpPr>
          <p:cNvPr id="105" name="AutoShape 103"/>
          <p:cNvCxnSpPr>
            <a:cxnSpLocks noChangeShapeType="1"/>
            <a:stCxn id="93" idx="2"/>
            <a:endCxn id="145" idx="1"/>
          </p:cNvCxnSpPr>
          <p:nvPr/>
        </p:nvCxnSpPr>
        <p:spPr bwMode="auto">
          <a:xfrm rot="16200000" flipH="1">
            <a:off x="8247367" y="3238526"/>
            <a:ext cx="540164" cy="118475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45" name="Oval 17"/>
          <p:cNvSpPr>
            <a:spLocks noChangeArrowheads="1"/>
          </p:cNvSpPr>
          <p:nvPr/>
        </p:nvSpPr>
        <p:spPr bwMode="auto">
          <a:xfrm>
            <a:off x="9096434" y="4087593"/>
            <a:ext cx="91440" cy="914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j-lt"/>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j-lt"/>
                <a:ea typeface="Calibri"/>
                <a:cs typeface="Calibri"/>
              </a:rPr>
              <a:t>clear</a:t>
            </a:r>
            <a:r>
              <a:rPr lang="en-US" sz="1800" dirty="0">
                <a:latin typeface="+mj-lt"/>
                <a:ea typeface="Calibri"/>
                <a:cs typeface="Times New Roman"/>
              </a:rPr>
              <a:t>(</a:t>
            </a:r>
            <a:r>
              <a:rPr lang="en-US" sz="1800" i="1" dirty="0">
                <a:latin typeface="+mj-lt"/>
                <a:ea typeface="Calibri"/>
                <a:cs typeface="Times New Roman" charset="0"/>
              </a:rPr>
              <a:t>x</a:t>
            </a:r>
            <a:r>
              <a:rPr lang="en-US" sz="1800" baseline="-25000" dirty="0">
                <a:latin typeface="+mj-lt"/>
                <a:ea typeface="Calibri"/>
                <a:cs typeface="Times New Roman" charset="0"/>
              </a:rPr>
              <a:t>3</a:t>
            </a:r>
            <a:r>
              <a:rPr lang="en-US" sz="1800" dirty="0">
                <a:latin typeface="+mj-lt"/>
                <a:ea typeface="Calibri"/>
                <a:cs typeface="Times New Roman"/>
              </a:rPr>
              <a:t>)=</a:t>
            </a:r>
            <a:r>
              <a:rPr lang="en-US" sz="1800" dirty="0">
                <a:latin typeface="+mj-lt"/>
                <a:ea typeface="Calibri"/>
                <a:cs typeface="Calibri"/>
              </a:rPr>
              <a:t>T</a:t>
            </a:r>
          </a:p>
        </p:txBody>
      </p:sp>
      <p:sp>
        <p:nvSpPr>
          <p:cNvPr id="155" name="Rectangle 99"/>
          <p:cNvSpPr>
            <a:spLocks noChangeArrowheads="1"/>
          </p:cNvSpPr>
          <p:nvPr/>
        </p:nvSpPr>
        <p:spPr bwMode="auto">
          <a:xfrm>
            <a:off x="7877437" y="2850187"/>
            <a:ext cx="1187983"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a:t>
            </a:r>
            <a:r>
              <a:rPr lang="en-US" i="1" dirty="0">
                <a:latin typeface="+mj-lt"/>
                <a:ea typeface="Calibri"/>
                <a:cs typeface="Times New Roman" charset="0"/>
              </a:rPr>
              <a:t>x</a:t>
            </a:r>
            <a:r>
              <a:rPr lang="en-US" baseline="-25000" dirty="0">
                <a:latin typeface="+mj-lt"/>
                <a:ea typeface="Calibri"/>
                <a:cs typeface="Times New Roman" charset="0"/>
              </a:rPr>
              <a:t>4</a:t>
            </a:r>
            <a:r>
              <a:rPr lang="en-US" dirty="0">
                <a:latin typeface="+mj-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a:t>
            </a:r>
            <a:r>
              <a:rPr lang="en-US" dirty="0">
                <a:latin typeface="+mj-lt"/>
                <a:ea typeface="Calibri"/>
                <a:cs typeface="Times New Roman"/>
              </a:rPr>
              <a:t>(</a:t>
            </a:r>
            <a:r>
              <a:rPr lang="en-US" i="1" dirty="0">
                <a:latin typeface="+mj-lt"/>
                <a:ea typeface="Calibri"/>
                <a:cs typeface="Times New Roman" charset="0"/>
              </a:rPr>
              <a:t>z</a:t>
            </a:r>
            <a:r>
              <a:rPr lang="en-US" baseline="-25000" dirty="0">
                <a:latin typeface="+mj-lt"/>
                <a:ea typeface="Calibri"/>
                <a:cs typeface="Times New Roman" charset="0"/>
              </a:rPr>
              <a:t>3</a:t>
            </a:r>
            <a:r>
              <a:rPr lang="en-US" dirty="0">
                <a:latin typeface="+mj-lt"/>
                <a:ea typeface="Calibri"/>
                <a:cs typeface="Times New Roman"/>
              </a:rPr>
              <a:t>)=</a:t>
            </a:r>
            <a:r>
              <a:rPr lang="en-US" dirty="0">
                <a:latin typeface="+mj-lt"/>
                <a:ea typeface="Calibri"/>
                <a:cs typeface="Calibri"/>
              </a:rPr>
              <a:t>T</a:t>
            </a:r>
          </a:p>
        </p:txBody>
      </p:sp>
      <p:sp>
        <p:nvSpPr>
          <p:cNvPr id="157"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j-lt"/>
                <a:ea typeface="Calibri"/>
                <a:cs typeface="Calibri"/>
              </a:rPr>
              <a:t>clear(</a:t>
            </a:r>
            <a:r>
              <a:rPr lang="en-US" i="1" dirty="0">
                <a:latin typeface="+mj-lt"/>
                <a:ea typeface="Calibri"/>
                <a:cs typeface="Times New Roman" charset="0"/>
              </a:rPr>
              <a:t>z</a:t>
            </a:r>
            <a:r>
              <a:rPr lang="en-US" baseline="-25000" dirty="0">
                <a:latin typeface="+mj-lt"/>
                <a:ea typeface="Calibri"/>
                <a:cs typeface="Times New Roman" charset="0"/>
              </a:rPr>
              <a:t>4</a:t>
            </a:r>
            <a:r>
              <a:rPr lang="en-US" dirty="0">
                <a:latin typeface="+mj-lt"/>
                <a:ea typeface="Calibri"/>
                <a:cs typeface="Calibri"/>
              </a:rPr>
              <a:t>)=T</a:t>
            </a:r>
          </a:p>
        </p:txBody>
      </p:sp>
      <p:sp>
        <p:nvSpPr>
          <p:cNvPr id="158" name="Text Box 77"/>
          <p:cNvSpPr txBox="1">
            <a:spLocks noChangeArrowheads="1"/>
          </p:cNvSpPr>
          <p:nvPr/>
        </p:nvSpPr>
        <p:spPr bwMode="auto">
          <a:xfrm>
            <a:off x="6805087" y="285018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j-lt"/>
                <a:ea typeface="Calibri"/>
                <a:cs typeface="Calibri"/>
              </a:rPr>
              <a:t>pos</a:t>
            </a:r>
            <a:r>
              <a:rPr lang="en-US" sz="1800" dirty="0">
                <a:latin typeface="+mj-lt"/>
                <a:ea typeface="Calibri"/>
                <a:cs typeface="Times New Roman"/>
              </a:rPr>
              <a:t>(</a:t>
            </a:r>
            <a:r>
              <a:rPr lang="en-US" sz="1800" i="1" dirty="0">
                <a:latin typeface="+mj-lt"/>
                <a:ea typeface="Calibri"/>
                <a:cs typeface="Times New Roman" charset="0"/>
              </a:rPr>
              <a:t>x</a:t>
            </a:r>
            <a:r>
              <a:rPr lang="en-US" sz="1800" baseline="-25000" dirty="0">
                <a:latin typeface="+mj-lt"/>
                <a:ea typeface="Calibri"/>
                <a:cs typeface="Times New Roman" charset="0"/>
              </a:rPr>
              <a:t>4</a:t>
            </a:r>
            <a:r>
              <a:rPr lang="en-US" sz="1800" dirty="0">
                <a:latin typeface="+mj-lt"/>
                <a:ea typeface="Calibri"/>
                <a:cs typeface="Times New Roman"/>
              </a:rPr>
              <a:t>)=</a:t>
            </a:r>
            <a:r>
              <a:rPr lang="en-US" sz="1800" dirty="0">
                <a:latin typeface="+mj-lt"/>
                <a:ea typeface="Calibri"/>
                <a:cs typeface="Calibri"/>
              </a:rPr>
              <a:t>b</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latin typeface="+mj-lt"/>
                <a:ea typeface="Calibri"/>
                <a:cs typeface="Calibri"/>
              </a:rPr>
              <a:t>pos</a:t>
            </a:r>
            <a:r>
              <a:rPr lang="en-US" dirty="0">
                <a:latin typeface="+mj-lt"/>
                <a:ea typeface="Calibri"/>
                <a:cs typeface="Times New Roman"/>
              </a:rPr>
              <a:t>(</a:t>
            </a:r>
            <a:r>
              <a:rPr lang="en-US" i="1" dirty="0">
                <a:latin typeface="+mj-lt"/>
                <a:ea typeface="Calibri"/>
                <a:cs typeface="Times New Roman" charset="0"/>
              </a:rPr>
              <a:t>x</a:t>
            </a:r>
            <a:r>
              <a:rPr lang="en-US" baseline="-25000" dirty="0">
                <a:latin typeface="+mj-lt"/>
                <a:ea typeface="Calibri"/>
                <a:cs typeface="Times New Roman" charset="0"/>
              </a:rPr>
              <a:t>3</a:t>
            </a:r>
            <a:r>
              <a:rPr lang="en-US" dirty="0">
                <a:latin typeface="+mj-lt"/>
                <a:ea typeface="Calibri"/>
                <a:cs typeface="Times New Roman"/>
              </a:rPr>
              <a:t>)=</a:t>
            </a:r>
            <a:r>
              <a:rPr lang="en-US" dirty="0">
                <a:latin typeface="+mj-lt"/>
                <a:ea typeface="Calibri"/>
                <a:cs typeface="Calibri"/>
              </a:rPr>
              <a:t>a</a:t>
            </a:r>
          </a:p>
        </p:txBody>
      </p:sp>
      <p:cxnSp>
        <p:nvCxnSpPr>
          <p:cNvPr id="108" name="AutoShape 89"/>
          <p:cNvCxnSpPr>
            <a:cxnSpLocks noChangeShapeType="1"/>
            <a:stCxn id="10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j-lt"/>
              <a:ea typeface="Calibri"/>
              <a:cs typeface="Calibri"/>
            </a:endParaRPr>
          </a:p>
        </p:txBody>
      </p:sp>
      <p:cxnSp>
        <p:nvCxnSpPr>
          <p:cNvPr id="110" name="AutoShape 89"/>
          <p:cNvCxnSpPr>
            <a:cxnSpLocks noChangeShapeType="1"/>
            <a:stCxn id="111"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1"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j-lt"/>
              <a:ea typeface="Calibri"/>
              <a:cs typeface="Calibri"/>
            </a:endParaRPr>
          </a:p>
        </p:txBody>
      </p:sp>
      <p:sp>
        <p:nvSpPr>
          <p:cNvPr id="136" name="Oval 17"/>
          <p:cNvSpPr>
            <a:spLocks noChangeArrowheads="1"/>
          </p:cNvSpPr>
          <p:nvPr/>
        </p:nvSpPr>
        <p:spPr bwMode="auto">
          <a:xfrm>
            <a:off x="2532658" y="4040846"/>
            <a:ext cx="228600" cy="241300"/>
          </a:xfrm>
          <a:prstGeom prst="ellipse">
            <a:avLst/>
          </a:prstGeom>
          <a:noFill/>
          <a:ln>
            <a:noFill/>
          </a:ln>
        </p:spPr>
        <p:txBody>
          <a:bodyPr wrap="none" lIns="91440" tIns="0" rIns="91440" bIns="0" anchor="ctr"/>
          <a:lstStyle/>
          <a:p>
            <a:pPr algn="ctr"/>
            <a:endParaRPr lang="en-US" dirty="0">
              <a:latin typeface="+mj-lt"/>
              <a:ea typeface="Calibri"/>
              <a:cs typeface="Calibri"/>
            </a:endParaRPr>
          </a:p>
        </p:txBody>
      </p:sp>
      <p:cxnSp>
        <p:nvCxnSpPr>
          <p:cNvPr id="113" name="AutoShape 89"/>
          <p:cNvCxnSpPr>
            <a:cxnSpLocks noChangeShapeType="1"/>
            <a:stCxn id="22537" idx="2"/>
            <a:endCxn id="115"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14" name="AutoShape 91"/>
          <p:cNvCxnSpPr>
            <a:cxnSpLocks noChangeShapeType="1"/>
            <a:endCxn id="116"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5"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j-lt"/>
                <a:ea typeface="Calibri"/>
                <a:cs typeface="Calibri"/>
              </a:rPr>
              <a:t>pos</a:t>
            </a:r>
            <a:r>
              <a:rPr lang="en-US" sz="1800" dirty="0">
                <a:latin typeface="+mj-lt"/>
                <a:ea typeface="Calibri"/>
                <a:cs typeface="Calibri"/>
              </a:rPr>
              <a:t>(a)=d</a:t>
            </a:r>
          </a:p>
        </p:txBody>
      </p:sp>
      <p:sp>
        <p:nvSpPr>
          <p:cNvPr id="116"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j-lt"/>
                <a:ea typeface="Calibri"/>
                <a:cs typeface="Calibri"/>
              </a:rPr>
              <a:t>pos</a:t>
            </a:r>
            <a:r>
              <a:rPr lang="en-US" dirty="0">
                <a:latin typeface="+mj-lt"/>
                <a:ea typeface="Calibri"/>
                <a:cs typeface="Calibri"/>
              </a:rPr>
              <a:t>(b)=c</a:t>
            </a:r>
          </a:p>
        </p:txBody>
      </p:sp>
      <p:cxnSp>
        <p:nvCxnSpPr>
          <p:cNvPr id="21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6" name="Straight Arrow Connector 215"/>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7925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7"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j-lt"/>
                <a:ea typeface="Calibri"/>
                <a:cs typeface="Calibri"/>
              </a:rPr>
              <a:t>Start</a:t>
            </a:r>
          </a:p>
        </p:txBody>
      </p:sp>
      <p:cxnSp>
        <p:nvCxnSpPr>
          <p:cNvPr id="11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6" name="Straight Arrow Connector 125"/>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03" name="AutoShape 103"/>
          <p:cNvCxnSpPr>
            <a:cxnSpLocks noChangeShapeType="1"/>
            <a:stCxn id="93" idx="2"/>
            <a:endCxn id="136" idx="6"/>
          </p:cNvCxnSpPr>
          <p:nvPr/>
        </p:nvCxnSpPr>
        <p:spPr bwMode="auto">
          <a:xfrm rot="5400000">
            <a:off x="5042828" y="1279252"/>
            <a:ext cx="600676" cy="5163815"/>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80"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latin typeface="+mj-lt"/>
                <a:ea typeface="Calibri"/>
                <a:cs typeface="Calibri"/>
              </a:rPr>
              <a:t>move(</a:t>
            </a:r>
            <a:r>
              <a:rPr lang="en-US" i="1" dirty="0">
                <a:solidFill>
                  <a:schemeClr val="bg1"/>
                </a:solidFill>
                <a:latin typeface="+mj-lt"/>
                <a:ea typeface="Calibri"/>
                <a:cs typeface="Times New Roman" charset="0"/>
              </a:rPr>
              <a:t>x</a:t>
            </a:r>
            <a:r>
              <a:rPr lang="en-US" baseline="-25000" dirty="0">
                <a:solidFill>
                  <a:schemeClr val="bg1"/>
                </a:solidFill>
                <a:latin typeface="+mj-lt"/>
                <a:ea typeface="Calibri"/>
                <a:cs typeface="Times New Roman" charset="0"/>
              </a:rPr>
              <a:t>3</a:t>
            </a:r>
            <a:r>
              <a:rPr lang="en-US" dirty="0">
                <a:solidFill>
                  <a:schemeClr val="bg1"/>
                </a:solidFill>
                <a:latin typeface="+mj-lt"/>
                <a:ea typeface="Calibri"/>
                <a:cs typeface="Calibri"/>
              </a:rPr>
              <a:t>,a,</a:t>
            </a:r>
            <a:r>
              <a:rPr lang="en-US" i="1" dirty="0">
                <a:solidFill>
                  <a:schemeClr val="bg1"/>
                </a:solidFill>
                <a:latin typeface="+mj-lt"/>
                <a:ea typeface="Calibri"/>
                <a:cs typeface="Times New Roman" charset="0"/>
              </a:rPr>
              <a:t>z</a:t>
            </a:r>
            <a:r>
              <a:rPr lang="en-US" baseline="-25000" dirty="0">
                <a:solidFill>
                  <a:schemeClr val="bg1"/>
                </a:solidFill>
                <a:latin typeface="+mj-lt"/>
                <a:ea typeface="Calibri"/>
                <a:cs typeface="Times New Roman" charset="0"/>
              </a:rPr>
              <a:t>3</a:t>
            </a:r>
            <a:r>
              <a:rPr lang="en-US" dirty="0">
                <a:solidFill>
                  <a:schemeClr val="bg1"/>
                </a:solidFill>
                <a:latin typeface="+mj-lt"/>
                <a:ea typeface="Calibri"/>
                <a:cs typeface="Calibri"/>
              </a:rPr>
              <a:t>)</a:t>
            </a:r>
          </a:p>
        </p:txBody>
      </p:sp>
      <p:cxnSp>
        <p:nvCxnSpPr>
          <p:cNvPr id="181"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2" name="Rectangle 6"/>
          <p:cNvSpPr>
            <a:spLocks noChangeArrowheads="1"/>
          </p:cNvSpPr>
          <p:nvPr/>
        </p:nvSpPr>
        <p:spPr bwMode="auto">
          <a:xfrm>
            <a:off x="3775883" y="1670732"/>
            <a:ext cx="470936" cy="263122"/>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j-lt"/>
              <a:ea typeface="Calibri"/>
              <a:cs typeface="Calibri"/>
            </a:endParaRPr>
          </a:p>
        </p:txBody>
      </p:sp>
      <p:sp>
        <p:nvSpPr>
          <p:cNvPr id="183" name="Oval 17"/>
          <p:cNvSpPr>
            <a:spLocks noChangeArrowheads="1"/>
          </p:cNvSpPr>
          <p:nvPr/>
        </p:nvSpPr>
        <p:spPr bwMode="auto">
          <a:xfrm>
            <a:off x="3468634" y="4130188"/>
            <a:ext cx="228600" cy="241300"/>
          </a:xfrm>
          <a:prstGeom prst="ellipse">
            <a:avLst/>
          </a:prstGeom>
          <a:noFill/>
          <a:ln>
            <a:noFill/>
          </a:ln>
        </p:spPr>
        <p:txBody>
          <a:bodyPr wrap="none" lIns="91440" tIns="0" rIns="91440" bIns="0" anchor="ctr"/>
          <a:lstStyle/>
          <a:p>
            <a:pPr algn="ctr"/>
            <a:endParaRPr lang="en-US" dirty="0">
              <a:latin typeface="+mj-lt"/>
              <a:ea typeface="Calibri"/>
              <a:cs typeface="Calibri"/>
            </a:endParaRPr>
          </a:p>
        </p:txBody>
      </p:sp>
      <p:cxnSp>
        <p:nvCxnSpPr>
          <p:cNvPr id="184" name="AutoShape 103"/>
          <p:cNvCxnSpPr>
            <a:cxnSpLocks noChangeShapeType="1"/>
            <a:stCxn id="93" idx="2"/>
            <a:endCxn id="183" idx="6"/>
          </p:cNvCxnSpPr>
          <p:nvPr/>
        </p:nvCxnSpPr>
        <p:spPr bwMode="auto">
          <a:xfrm rot="5400000">
            <a:off x="5466145" y="1791911"/>
            <a:ext cx="690018" cy="4227839"/>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87" name="Rectangle 6"/>
          <p:cNvSpPr>
            <a:spLocks noChangeArrowheads="1"/>
          </p:cNvSpPr>
          <p:nvPr/>
        </p:nvSpPr>
        <p:spPr bwMode="auto">
          <a:xfrm>
            <a:off x="4011351" y="2210565"/>
            <a:ext cx="533656" cy="315110"/>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j-lt"/>
              <a:ea typeface="Calibri"/>
              <a:cs typeface="Calibri"/>
            </a:endParaRPr>
          </a:p>
        </p:txBody>
      </p:sp>
      <p:sp>
        <p:nvSpPr>
          <p:cNvPr id="214" name="Rectangle 6"/>
          <p:cNvSpPr>
            <a:spLocks noChangeArrowheads="1"/>
          </p:cNvSpPr>
          <p:nvPr/>
        </p:nvSpPr>
        <p:spPr bwMode="auto">
          <a:xfrm>
            <a:off x="2646958" y="2543256"/>
            <a:ext cx="518890" cy="272059"/>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j-lt"/>
              <a:ea typeface="Calibri"/>
              <a:cs typeface="Calibri"/>
            </a:endParaRPr>
          </a:p>
        </p:txBody>
      </p:sp>
      <p:sp>
        <p:nvSpPr>
          <p:cNvPr id="117" name="Text Box 75">
            <a:extLst>
              <a:ext uri="{FF2B5EF4-FFF2-40B4-BE49-F238E27FC236}">
                <a16:creationId xmlns:a16="http://schemas.microsoft.com/office/drawing/2014/main" id="{E785F0B6-30C7-D24B-A93D-4CEE1A30EC80}"/>
              </a:ext>
            </a:extLst>
          </p:cNvPr>
          <p:cNvSpPr txBox="1">
            <a:spLocks noChangeArrowheads="1"/>
          </p:cNvSpPr>
          <p:nvPr/>
        </p:nvSpPr>
        <p:spPr bwMode="auto">
          <a:xfrm>
            <a:off x="5632929" y="1157714"/>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j-lt"/>
                <a:ea typeface="Calibri"/>
                <a:cs typeface="Times New Roman" charset="0"/>
              </a:rPr>
              <a:t>z</a:t>
            </a:r>
            <a:r>
              <a:rPr lang="en-US" sz="1800" baseline="-25000" dirty="0">
                <a:latin typeface="+mj-lt"/>
                <a:ea typeface="Calibri"/>
                <a:cs typeface="Times New Roman" charset="0"/>
              </a:rPr>
              <a:t>3</a:t>
            </a:r>
            <a:r>
              <a:rPr lang="en-US" sz="1800" dirty="0">
                <a:latin typeface="+mj-lt"/>
                <a:ea typeface="Calibri"/>
                <a:cs typeface="Times New Roman" charset="0"/>
              </a:rPr>
              <a:t>≠</a:t>
            </a:r>
            <a:r>
              <a:rPr lang="en-US" sz="1800" dirty="0">
                <a:latin typeface="+mj-lt"/>
                <a:ea typeface="Calibri"/>
                <a:cs typeface="Calibri"/>
              </a:rPr>
              <a:t>c</a:t>
            </a:r>
          </a:p>
          <a:p>
            <a:pPr algn="ctr"/>
            <a:r>
              <a:rPr lang="en-US" sz="1800" i="1" dirty="0">
                <a:latin typeface="+mj-lt"/>
                <a:ea typeface="Calibri"/>
                <a:cs typeface="Times New Roman" charset="0"/>
              </a:rPr>
              <a:t>z</a:t>
            </a:r>
            <a:r>
              <a:rPr lang="en-US" sz="1800" baseline="-25000" dirty="0">
                <a:latin typeface="+mj-lt"/>
                <a:ea typeface="Calibri"/>
                <a:cs typeface="Times New Roman" charset="0"/>
              </a:rPr>
              <a:t>3</a:t>
            </a:r>
            <a:r>
              <a:rPr lang="en-US" sz="1800" dirty="0">
                <a:latin typeface="+mj-lt"/>
                <a:ea typeface="Calibri"/>
                <a:cs typeface="Times New Roman" charset="0"/>
              </a:rPr>
              <a:t>≠</a:t>
            </a:r>
            <a:r>
              <a:rPr lang="en-US" sz="1800" dirty="0">
                <a:latin typeface="+mj-lt"/>
                <a:ea typeface="Calibri"/>
                <a:cs typeface="Calibri"/>
              </a:rPr>
              <a:t>d</a:t>
            </a:r>
          </a:p>
          <a:p>
            <a:pPr algn="ctr"/>
            <a:endParaRPr lang="en-US" sz="1800" dirty="0">
              <a:latin typeface="+mj-lt"/>
              <a:ea typeface="Calibri"/>
              <a:cs typeface="Calibri"/>
            </a:endParaRPr>
          </a:p>
        </p:txBody>
      </p:sp>
      <p:cxnSp>
        <p:nvCxnSpPr>
          <p:cNvPr id="118" name="AutoShape 89">
            <a:extLst>
              <a:ext uri="{FF2B5EF4-FFF2-40B4-BE49-F238E27FC236}">
                <a16:creationId xmlns:a16="http://schemas.microsoft.com/office/drawing/2014/main" id="{FCC8E9AA-63D9-0044-9B5B-A94B992E0870}"/>
              </a:ext>
            </a:extLst>
          </p:cNvPr>
          <p:cNvCxnSpPr>
            <a:cxnSpLocks noChangeShapeType="1"/>
            <a:stCxn id="107" idx="2"/>
            <a:endCxn id="93" idx="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4" name="TextBox 3">
            <a:extLst>
              <a:ext uri="{FF2B5EF4-FFF2-40B4-BE49-F238E27FC236}">
                <a16:creationId xmlns:a16="http://schemas.microsoft.com/office/drawing/2014/main" id="{7DF183CE-C14B-0745-BEB2-EA386959F3E6}"/>
              </a:ext>
            </a:extLst>
          </p:cNvPr>
          <p:cNvSpPr txBox="1"/>
          <p:nvPr/>
        </p:nvSpPr>
        <p:spPr>
          <a:xfrm>
            <a:off x="5193405" y="3760890"/>
            <a:ext cx="288862" cy="338554"/>
          </a:xfrm>
          <a:prstGeom prst="rect">
            <a:avLst/>
          </a:prstGeom>
          <a:noFill/>
        </p:spPr>
        <p:txBody>
          <a:bodyPr wrap="none" rtlCol="0">
            <a:spAutoFit/>
          </a:bodyPr>
          <a:lstStyle/>
          <a:p>
            <a:r>
              <a:rPr lang="en-US" sz="1600" i="1" dirty="0">
                <a:solidFill>
                  <a:srgbClr val="FFC000"/>
                </a:solidFill>
                <a:latin typeface="+mj-lt"/>
              </a:rPr>
              <a:t>1</a:t>
            </a:r>
          </a:p>
        </p:txBody>
      </p:sp>
      <p:sp>
        <p:nvSpPr>
          <p:cNvPr id="120" name="TextBox 119">
            <a:extLst>
              <a:ext uri="{FF2B5EF4-FFF2-40B4-BE49-F238E27FC236}">
                <a16:creationId xmlns:a16="http://schemas.microsoft.com/office/drawing/2014/main" id="{9D9959CA-7635-C34E-9378-FBBE58210D7C}"/>
              </a:ext>
            </a:extLst>
          </p:cNvPr>
          <p:cNvSpPr txBox="1"/>
          <p:nvPr/>
        </p:nvSpPr>
        <p:spPr>
          <a:xfrm>
            <a:off x="5414093" y="4115963"/>
            <a:ext cx="288862" cy="338554"/>
          </a:xfrm>
          <a:prstGeom prst="rect">
            <a:avLst/>
          </a:prstGeom>
          <a:noFill/>
        </p:spPr>
        <p:txBody>
          <a:bodyPr wrap="none" rtlCol="0">
            <a:spAutoFit/>
          </a:bodyPr>
          <a:lstStyle/>
          <a:p>
            <a:r>
              <a:rPr lang="en-US" sz="1600" i="1" dirty="0">
                <a:solidFill>
                  <a:srgbClr val="FFC000"/>
                </a:solidFill>
                <a:latin typeface="+mj-lt"/>
              </a:rPr>
              <a:t>2</a:t>
            </a:r>
          </a:p>
        </p:txBody>
      </p:sp>
      <p:sp>
        <p:nvSpPr>
          <p:cNvPr id="121" name="TextBox 120">
            <a:extLst>
              <a:ext uri="{FF2B5EF4-FFF2-40B4-BE49-F238E27FC236}">
                <a16:creationId xmlns:a16="http://schemas.microsoft.com/office/drawing/2014/main" id="{937EDC63-57A9-A046-AB75-53A461C07D89}"/>
              </a:ext>
            </a:extLst>
          </p:cNvPr>
          <p:cNvSpPr txBox="1"/>
          <p:nvPr/>
        </p:nvSpPr>
        <p:spPr>
          <a:xfrm>
            <a:off x="8647937" y="3591613"/>
            <a:ext cx="288862" cy="338554"/>
          </a:xfrm>
          <a:prstGeom prst="rect">
            <a:avLst/>
          </a:prstGeom>
          <a:noFill/>
        </p:spPr>
        <p:txBody>
          <a:bodyPr wrap="none" rtlCol="0">
            <a:spAutoFit/>
          </a:bodyPr>
          <a:lstStyle/>
          <a:p>
            <a:r>
              <a:rPr lang="en-US" sz="1600" i="1" dirty="0">
                <a:solidFill>
                  <a:srgbClr val="FFC000"/>
                </a:solidFill>
                <a:latin typeface="+mj-lt"/>
              </a:rPr>
              <a:t>3</a:t>
            </a:r>
          </a:p>
        </p:txBody>
      </p:sp>
      <p:grpSp>
        <p:nvGrpSpPr>
          <p:cNvPr id="122" name="Group 121">
            <a:extLst>
              <a:ext uri="{FF2B5EF4-FFF2-40B4-BE49-F238E27FC236}">
                <a16:creationId xmlns:a16="http://schemas.microsoft.com/office/drawing/2014/main" id="{DEBFBCE1-535C-5344-878B-220E4C90C427}"/>
              </a:ext>
            </a:extLst>
          </p:cNvPr>
          <p:cNvGrpSpPr/>
          <p:nvPr/>
        </p:nvGrpSpPr>
        <p:grpSpPr>
          <a:xfrm>
            <a:off x="7649133" y="188058"/>
            <a:ext cx="2688818" cy="1950735"/>
            <a:chOff x="6181533" y="221558"/>
            <a:chExt cx="2688818" cy="1950735"/>
          </a:xfrm>
        </p:grpSpPr>
        <p:sp>
          <p:nvSpPr>
            <p:cNvPr id="123" name="Line 853">
              <a:extLst>
                <a:ext uri="{FF2B5EF4-FFF2-40B4-BE49-F238E27FC236}">
                  <a16:creationId xmlns:a16="http://schemas.microsoft.com/office/drawing/2014/main" id="{7DB55343-600F-2E46-86CF-516D2B408EDD}"/>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j-lt"/>
                <a:ea typeface="Calibri"/>
                <a:cs typeface="Calibri"/>
              </a:endParaRPr>
            </a:p>
          </p:txBody>
        </p:sp>
        <p:sp>
          <p:nvSpPr>
            <p:cNvPr id="129" name="Freeform 830">
              <a:extLst>
                <a:ext uri="{FF2B5EF4-FFF2-40B4-BE49-F238E27FC236}">
                  <a16:creationId xmlns:a16="http://schemas.microsoft.com/office/drawing/2014/main" id="{33103085-5EF6-4644-8004-0656FE8AD2E7}"/>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p3</a:t>
              </a:r>
            </a:p>
          </p:txBody>
        </p:sp>
        <p:sp>
          <p:nvSpPr>
            <p:cNvPr id="130" name="Freeform 830">
              <a:extLst>
                <a:ext uri="{FF2B5EF4-FFF2-40B4-BE49-F238E27FC236}">
                  <a16:creationId xmlns:a16="http://schemas.microsoft.com/office/drawing/2014/main" id="{5BF4B69B-E3D4-3F44-9B0B-EDC5BDC32DD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p1</a:t>
              </a:r>
            </a:p>
          </p:txBody>
        </p:sp>
        <p:sp>
          <p:nvSpPr>
            <p:cNvPr id="131" name="Freeform 830">
              <a:extLst>
                <a:ext uri="{FF2B5EF4-FFF2-40B4-BE49-F238E27FC236}">
                  <a16:creationId xmlns:a16="http://schemas.microsoft.com/office/drawing/2014/main" id="{B0F6F523-8265-B34B-8E5C-778898759031}"/>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p2</a:t>
              </a:r>
            </a:p>
          </p:txBody>
        </p:sp>
        <p:grpSp>
          <p:nvGrpSpPr>
            <p:cNvPr id="185" name="Group 872">
              <a:extLst>
                <a:ext uri="{FF2B5EF4-FFF2-40B4-BE49-F238E27FC236}">
                  <a16:creationId xmlns:a16="http://schemas.microsoft.com/office/drawing/2014/main" id="{4B190CB7-5797-BF4F-A21C-59CE95C6D3B8}"/>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4709AC35-1F5A-2143-887C-696A91B82EF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a</a:t>
                </a:r>
              </a:p>
            </p:txBody>
          </p:sp>
          <p:sp>
            <p:nvSpPr>
              <p:cNvPr id="244" name="Freeform 874">
                <a:extLst>
                  <a:ext uri="{FF2B5EF4-FFF2-40B4-BE49-F238E27FC236}">
                    <a16:creationId xmlns:a16="http://schemas.microsoft.com/office/drawing/2014/main" id="{ADB73E95-45D2-D04E-B8CE-FEBA019DFEF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45" name="Freeform 875">
                <a:extLst>
                  <a:ext uri="{FF2B5EF4-FFF2-40B4-BE49-F238E27FC236}">
                    <a16:creationId xmlns:a16="http://schemas.microsoft.com/office/drawing/2014/main" id="{88DF26AE-B307-DE42-950C-2A6F4818BA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46" name="Rectangle 876">
                <a:extLst>
                  <a:ext uri="{FF2B5EF4-FFF2-40B4-BE49-F238E27FC236}">
                    <a16:creationId xmlns:a16="http://schemas.microsoft.com/office/drawing/2014/main" id="{C9A9EE83-F2EF-E241-984C-2B9470D74E9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186" name="Group 872">
              <a:extLst>
                <a:ext uri="{FF2B5EF4-FFF2-40B4-BE49-F238E27FC236}">
                  <a16:creationId xmlns:a16="http://schemas.microsoft.com/office/drawing/2014/main" id="{E8D13688-21FA-4743-8D5F-F478D5E50B52}"/>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ED8DC11F-6E63-A848-A14B-B28EE01E74C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d</a:t>
                </a:r>
              </a:p>
            </p:txBody>
          </p:sp>
          <p:sp>
            <p:nvSpPr>
              <p:cNvPr id="240" name="Freeform 874">
                <a:extLst>
                  <a:ext uri="{FF2B5EF4-FFF2-40B4-BE49-F238E27FC236}">
                    <a16:creationId xmlns:a16="http://schemas.microsoft.com/office/drawing/2014/main" id="{68E10925-B128-EC43-A7AF-92DAEEE8BF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41" name="Freeform 875">
                <a:extLst>
                  <a:ext uri="{FF2B5EF4-FFF2-40B4-BE49-F238E27FC236}">
                    <a16:creationId xmlns:a16="http://schemas.microsoft.com/office/drawing/2014/main" id="{BB554883-D2BA-8A44-A80B-05DFCD56E83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42" name="Rectangle 876">
                <a:extLst>
                  <a:ext uri="{FF2B5EF4-FFF2-40B4-BE49-F238E27FC236}">
                    <a16:creationId xmlns:a16="http://schemas.microsoft.com/office/drawing/2014/main" id="{9F28832C-E175-6642-846A-785F3F01F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sp>
          <p:nvSpPr>
            <p:cNvPr id="189" name="Freeform 830">
              <a:extLst>
                <a:ext uri="{FF2B5EF4-FFF2-40B4-BE49-F238E27FC236}">
                  <a16:creationId xmlns:a16="http://schemas.microsoft.com/office/drawing/2014/main" id="{119A3B8D-E47A-2F42-96AE-CD259596E864}"/>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j-lt"/>
                  <a:ea typeface="Calibri"/>
                  <a:cs typeface="Calibri"/>
                </a:rPr>
              </a:br>
              <a:br>
                <a:rPr lang="en-US" baseline="30000" dirty="0">
                  <a:latin typeface="+mj-lt"/>
                  <a:ea typeface="Calibri"/>
                  <a:cs typeface="Calibri"/>
                </a:rPr>
              </a:br>
              <a:r>
                <a:rPr lang="en-US" dirty="0">
                  <a:latin typeface="+mj-lt"/>
                  <a:ea typeface="Calibri"/>
                  <a:cs typeface="Calibri"/>
                </a:rPr>
                <a:t>  p4</a:t>
              </a:r>
            </a:p>
          </p:txBody>
        </p:sp>
        <p:grpSp>
          <p:nvGrpSpPr>
            <p:cNvPr id="211" name="Group 872">
              <a:extLst>
                <a:ext uri="{FF2B5EF4-FFF2-40B4-BE49-F238E27FC236}">
                  <a16:creationId xmlns:a16="http://schemas.microsoft.com/office/drawing/2014/main" id="{AC27D148-5821-A341-B84C-17DEA5CC8744}"/>
                </a:ext>
              </a:extLst>
            </p:cNvPr>
            <p:cNvGrpSpPr>
              <a:grpSpLocks noChangeAspect="1"/>
            </p:cNvGrpSpPr>
            <p:nvPr/>
          </p:nvGrpSpPr>
          <p:grpSpPr bwMode="auto">
            <a:xfrm>
              <a:off x="8119863" y="872355"/>
              <a:ext cx="651502" cy="416243"/>
              <a:chOff x="331" y="406"/>
              <a:chExt cx="288" cy="144"/>
            </a:xfrm>
          </p:grpSpPr>
          <p:sp>
            <p:nvSpPr>
              <p:cNvPr id="235" name="Rectangle 873">
                <a:extLst>
                  <a:ext uri="{FF2B5EF4-FFF2-40B4-BE49-F238E27FC236}">
                    <a16:creationId xmlns:a16="http://schemas.microsoft.com/office/drawing/2014/main" id="{F518A8CB-4FDB-634C-84A0-9435603FE72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b</a:t>
                </a:r>
              </a:p>
            </p:txBody>
          </p:sp>
          <p:sp>
            <p:nvSpPr>
              <p:cNvPr id="236" name="Freeform 874">
                <a:extLst>
                  <a:ext uri="{FF2B5EF4-FFF2-40B4-BE49-F238E27FC236}">
                    <a16:creationId xmlns:a16="http://schemas.microsoft.com/office/drawing/2014/main" id="{060C5610-0AFA-0D45-A95E-8D97D936250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7" name="Freeform 875">
                <a:extLst>
                  <a:ext uri="{FF2B5EF4-FFF2-40B4-BE49-F238E27FC236}">
                    <a16:creationId xmlns:a16="http://schemas.microsoft.com/office/drawing/2014/main" id="{3B8B1DF2-6BF4-B74C-BF5E-B6ADBA33B26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8" name="Rectangle 876">
                <a:extLst>
                  <a:ext uri="{FF2B5EF4-FFF2-40B4-BE49-F238E27FC236}">
                    <a16:creationId xmlns:a16="http://schemas.microsoft.com/office/drawing/2014/main" id="{B4DE84C6-B29E-3D43-B197-565818EB8C1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12" name="Group 872">
              <a:extLst>
                <a:ext uri="{FF2B5EF4-FFF2-40B4-BE49-F238E27FC236}">
                  <a16:creationId xmlns:a16="http://schemas.microsoft.com/office/drawing/2014/main" id="{0CFD66C3-9FA4-0341-BB95-059CCCC38B99}"/>
                </a:ext>
              </a:extLst>
            </p:cNvPr>
            <p:cNvGrpSpPr>
              <a:grpSpLocks noChangeAspect="1"/>
            </p:cNvGrpSpPr>
            <p:nvPr/>
          </p:nvGrpSpPr>
          <p:grpSpPr bwMode="auto">
            <a:xfrm>
              <a:off x="8116832" y="598923"/>
              <a:ext cx="651502" cy="416243"/>
              <a:chOff x="331" y="406"/>
              <a:chExt cx="288" cy="144"/>
            </a:xfrm>
          </p:grpSpPr>
          <p:sp>
            <p:nvSpPr>
              <p:cNvPr id="231" name="Rectangle 873">
                <a:extLst>
                  <a:ext uri="{FF2B5EF4-FFF2-40B4-BE49-F238E27FC236}">
                    <a16:creationId xmlns:a16="http://schemas.microsoft.com/office/drawing/2014/main" id="{1367C0DB-6A9D-E149-A299-08590833147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c</a:t>
                </a:r>
              </a:p>
            </p:txBody>
          </p:sp>
          <p:sp>
            <p:nvSpPr>
              <p:cNvPr id="232" name="Freeform 874">
                <a:extLst>
                  <a:ext uri="{FF2B5EF4-FFF2-40B4-BE49-F238E27FC236}">
                    <a16:creationId xmlns:a16="http://schemas.microsoft.com/office/drawing/2014/main" id="{14D6F16E-7343-324D-8A45-3D23C9953B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3" name="Freeform 875">
                <a:extLst>
                  <a:ext uri="{FF2B5EF4-FFF2-40B4-BE49-F238E27FC236}">
                    <a16:creationId xmlns:a16="http://schemas.microsoft.com/office/drawing/2014/main" id="{7BA6D0C7-C5B0-8B47-A26C-C0BD06617BC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34" name="Rectangle 876">
                <a:extLst>
                  <a:ext uri="{FF2B5EF4-FFF2-40B4-BE49-F238E27FC236}">
                    <a16:creationId xmlns:a16="http://schemas.microsoft.com/office/drawing/2014/main" id="{206DFA7A-DEDB-0440-9DAE-760184613F1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15" name="Group 214">
              <a:extLst>
                <a:ext uri="{FF2B5EF4-FFF2-40B4-BE49-F238E27FC236}">
                  <a16:creationId xmlns:a16="http://schemas.microsoft.com/office/drawing/2014/main" id="{168B573D-EA6B-3F43-A20A-5804B267DBD7}"/>
                </a:ext>
              </a:extLst>
            </p:cNvPr>
            <p:cNvGrpSpPr/>
            <p:nvPr/>
          </p:nvGrpSpPr>
          <p:grpSpPr>
            <a:xfrm>
              <a:off x="7127889" y="221558"/>
              <a:ext cx="1219200" cy="1278997"/>
              <a:chOff x="3017318" y="1024881"/>
              <a:chExt cx="1219200" cy="1278997"/>
            </a:xfrm>
          </p:grpSpPr>
          <p:grpSp>
            <p:nvGrpSpPr>
              <p:cNvPr id="218" name="Group 217">
                <a:extLst>
                  <a:ext uri="{FF2B5EF4-FFF2-40B4-BE49-F238E27FC236}">
                    <a16:creationId xmlns:a16="http://schemas.microsoft.com/office/drawing/2014/main" id="{CB0F0911-99E3-6C4A-BDC6-E0E412F5BEEB}"/>
                  </a:ext>
                </a:extLst>
              </p:cNvPr>
              <p:cNvGrpSpPr/>
              <p:nvPr/>
            </p:nvGrpSpPr>
            <p:grpSpPr>
              <a:xfrm>
                <a:off x="3636432" y="1147233"/>
                <a:ext cx="88096" cy="1156645"/>
                <a:chOff x="3636432" y="1147233"/>
                <a:chExt cx="88096" cy="1156645"/>
              </a:xfrm>
            </p:grpSpPr>
            <p:sp>
              <p:nvSpPr>
                <p:cNvPr id="227" name="Oval 878">
                  <a:extLst>
                    <a:ext uri="{FF2B5EF4-FFF2-40B4-BE49-F238E27FC236}">
                      <a16:creationId xmlns:a16="http://schemas.microsoft.com/office/drawing/2014/main" id="{FAF66D1B-FCDA-2846-9DED-B5CA16E3C1E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j-lt"/>
                    <a:ea typeface="Calibri"/>
                    <a:cs typeface="Calibri"/>
                  </a:endParaRPr>
                </a:p>
              </p:txBody>
            </p:sp>
            <p:sp>
              <p:nvSpPr>
                <p:cNvPr id="228" name="Rectangle 880">
                  <a:extLst>
                    <a:ext uri="{FF2B5EF4-FFF2-40B4-BE49-F238E27FC236}">
                      <a16:creationId xmlns:a16="http://schemas.microsoft.com/office/drawing/2014/main" id="{F25E0A32-F84A-AA48-B4EF-8DDA30994AAC}"/>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j-lt"/>
                    <a:ea typeface="Calibri"/>
                    <a:cs typeface="Calibri"/>
                  </a:endParaRPr>
                </a:p>
              </p:txBody>
            </p:sp>
            <p:sp>
              <p:nvSpPr>
                <p:cNvPr id="229" name="Line 881">
                  <a:extLst>
                    <a:ext uri="{FF2B5EF4-FFF2-40B4-BE49-F238E27FC236}">
                      <a16:creationId xmlns:a16="http://schemas.microsoft.com/office/drawing/2014/main" id="{271A8313-7DDE-674B-98F5-C36E4DBBC2A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j-lt"/>
                    <a:ea typeface="Calibri"/>
                    <a:cs typeface="Calibri"/>
                  </a:endParaRPr>
                </a:p>
              </p:txBody>
            </p:sp>
            <p:sp>
              <p:nvSpPr>
                <p:cNvPr id="230" name="Line 882">
                  <a:extLst>
                    <a:ext uri="{FF2B5EF4-FFF2-40B4-BE49-F238E27FC236}">
                      <a16:creationId xmlns:a16="http://schemas.microsoft.com/office/drawing/2014/main" id="{2032956E-CF34-7243-A9D0-4880B170993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j-lt"/>
                    <a:ea typeface="Calibri"/>
                    <a:cs typeface="Calibri"/>
                  </a:endParaRPr>
                </a:p>
              </p:txBody>
            </p:sp>
          </p:grpSp>
          <p:grpSp>
            <p:nvGrpSpPr>
              <p:cNvPr id="219" name="Group 883">
                <a:extLst>
                  <a:ext uri="{FF2B5EF4-FFF2-40B4-BE49-F238E27FC236}">
                    <a16:creationId xmlns:a16="http://schemas.microsoft.com/office/drawing/2014/main" id="{9D2601BD-0C39-B54B-81D5-44E12154EC90}"/>
                  </a:ext>
                </a:extLst>
              </p:cNvPr>
              <p:cNvGrpSpPr>
                <a:grpSpLocks/>
              </p:cNvGrpSpPr>
              <p:nvPr/>
            </p:nvGrpSpPr>
            <p:grpSpPr bwMode="auto">
              <a:xfrm>
                <a:off x="3061519" y="1101851"/>
                <a:ext cx="42359" cy="293319"/>
                <a:chOff x="960" y="251"/>
                <a:chExt cx="23" cy="141"/>
              </a:xfrm>
            </p:grpSpPr>
            <p:sp>
              <p:nvSpPr>
                <p:cNvPr id="225" name="Line 884">
                  <a:extLst>
                    <a:ext uri="{FF2B5EF4-FFF2-40B4-BE49-F238E27FC236}">
                      <a16:creationId xmlns:a16="http://schemas.microsoft.com/office/drawing/2014/main" id="{9D2A35EB-7031-7C43-AE65-52C167D0DB1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j-lt"/>
                    <a:ea typeface="Calibri"/>
                    <a:cs typeface="Calibri"/>
                  </a:endParaRPr>
                </a:p>
              </p:txBody>
            </p:sp>
            <p:sp>
              <p:nvSpPr>
                <p:cNvPr id="226" name="Oval 885">
                  <a:extLst>
                    <a:ext uri="{FF2B5EF4-FFF2-40B4-BE49-F238E27FC236}">
                      <a16:creationId xmlns:a16="http://schemas.microsoft.com/office/drawing/2014/main" id="{80B993E6-C3D6-7C4F-B606-662B097EAB53}"/>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j-lt"/>
                    <a:ea typeface="Calibri"/>
                    <a:cs typeface="Calibri"/>
                  </a:endParaRPr>
                </a:p>
              </p:txBody>
            </p:sp>
          </p:grpSp>
          <p:sp>
            <p:nvSpPr>
              <p:cNvPr id="220" name="Rectangle 886">
                <a:extLst>
                  <a:ext uri="{FF2B5EF4-FFF2-40B4-BE49-F238E27FC236}">
                    <a16:creationId xmlns:a16="http://schemas.microsoft.com/office/drawing/2014/main" id="{BD011EB0-E41B-694D-9C9B-19BB0B3CF6F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j-lt"/>
                  <a:ea typeface="Calibri"/>
                  <a:cs typeface="Calibri"/>
                </a:endParaRPr>
              </a:p>
            </p:txBody>
          </p:sp>
          <p:sp>
            <p:nvSpPr>
              <p:cNvPr id="221" name="Freeform 887">
                <a:extLst>
                  <a:ext uri="{FF2B5EF4-FFF2-40B4-BE49-F238E27FC236}">
                    <a16:creationId xmlns:a16="http://schemas.microsoft.com/office/drawing/2014/main" id="{A8E376BD-BF08-C34B-BB58-F5D49E00A82F}"/>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sp>
            <p:nvSpPr>
              <p:cNvPr id="222" name="Freeform 888">
                <a:extLst>
                  <a:ext uri="{FF2B5EF4-FFF2-40B4-BE49-F238E27FC236}">
                    <a16:creationId xmlns:a16="http://schemas.microsoft.com/office/drawing/2014/main" id="{C855A56B-6AE1-5F4E-822E-B26398F3D91B}"/>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sp>
            <p:nvSpPr>
              <p:cNvPr id="223" name="Freeform 889">
                <a:extLst>
                  <a:ext uri="{FF2B5EF4-FFF2-40B4-BE49-F238E27FC236}">
                    <a16:creationId xmlns:a16="http://schemas.microsoft.com/office/drawing/2014/main" id="{DF138816-BAA4-B244-94AF-F38BCF06CE5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sp>
            <p:nvSpPr>
              <p:cNvPr id="224" name="Freeform 890">
                <a:extLst>
                  <a:ext uri="{FF2B5EF4-FFF2-40B4-BE49-F238E27FC236}">
                    <a16:creationId xmlns:a16="http://schemas.microsoft.com/office/drawing/2014/main" id="{DA22614D-9CF8-5C41-8DCA-2D0C454ACF69}"/>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j-lt"/>
                  <a:ea typeface="Calibri"/>
                  <a:cs typeface="Calibri"/>
                </a:endParaRPr>
              </a:p>
            </p:txBody>
          </p:sp>
        </p:grpSp>
      </p:grpSp>
      <p:grpSp>
        <p:nvGrpSpPr>
          <p:cNvPr id="247" name="Group 246">
            <a:extLst>
              <a:ext uri="{FF2B5EF4-FFF2-40B4-BE49-F238E27FC236}">
                <a16:creationId xmlns:a16="http://schemas.microsoft.com/office/drawing/2014/main" id="{B16CBC8A-2341-5043-9EB7-84662E5135CC}"/>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B353753F-C796-BA44-9FD0-7FF4770C81E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B9174DA2-4B5B-5E4E-9F1E-DF71911B266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c</a:t>
                </a:r>
              </a:p>
            </p:txBody>
          </p:sp>
          <p:sp>
            <p:nvSpPr>
              <p:cNvPr id="265" name="Freeform 874">
                <a:extLst>
                  <a:ext uri="{FF2B5EF4-FFF2-40B4-BE49-F238E27FC236}">
                    <a16:creationId xmlns:a16="http://schemas.microsoft.com/office/drawing/2014/main" id="{8602F535-82BE-BF49-922B-25CF30E133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66" name="Freeform 875">
                <a:extLst>
                  <a:ext uri="{FF2B5EF4-FFF2-40B4-BE49-F238E27FC236}">
                    <a16:creationId xmlns:a16="http://schemas.microsoft.com/office/drawing/2014/main" id="{D315BC13-5E94-FF4E-8FA6-1A5617CD1C6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67" name="Rectangle 876">
                <a:extLst>
                  <a:ext uri="{FF2B5EF4-FFF2-40B4-BE49-F238E27FC236}">
                    <a16:creationId xmlns:a16="http://schemas.microsoft.com/office/drawing/2014/main" id="{FCAACEE3-8C14-394B-ADDE-3FB4C1D3956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49" name="Group 872">
              <a:extLst>
                <a:ext uri="{FF2B5EF4-FFF2-40B4-BE49-F238E27FC236}">
                  <a16:creationId xmlns:a16="http://schemas.microsoft.com/office/drawing/2014/main" id="{5EF01D36-5CC7-9A44-8E7C-3417B44A8D65}"/>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97FB60E2-3B21-7545-8C4D-E824512528C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d</a:t>
                </a:r>
              </a:p>
            </p:txBody>
          </p:sp>
          <p:sp>
            <p:nvSpPr>
              <p:cNvPr id="261" name="Freeform 874">
                <a:extLst>
                  <a:ext uri="{FF2B5EF4-FFF2-40B4-BE49-F238E27FC236}">
                    <a16:creationId xmlns:a16="http://schemas.microsoft.com/office/drawing/2014/main" id="{91FB77B8-89D0-7B4A-BA5C-C3B38E8B31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62" name="Freeform 875">
                <a:extLst>
                  <a:ext uri="{FF2B5EF4-FFF2-40B4-BE49-F238E27FC236}">
                    <a16:creationId xmlns:a16="http://schemas.microsoft.com/office/drawing/2014/main" id="{52947472-3307-8548-8A07-748087117D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63" name="Rectangle 876">
                <a:extLst>
                  <a:ext uri="{FF2B5EF4-FFF2-40B4-BE49-F238E27FC236}">
                    <a16:creationId xmlns:a16="http://schemas.microsoft.com/office/drawing/2014/main" id="{2F182441-5DD5-1040-854B-89B84D982FC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50" name="Group 872">
              <a:extLst>
                <a:ext uri="{FF2B5EF4-FFF2-40B4-BE49-F238E27FC236}">
                  <a16:creationId xmlns:a16="http://schemas.microsoft.com/office/drawing/2014/main" id="{BF4D1D95-C7C5-3C42-8828-174048D47F1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02EC005A-E571-B640-B0FC-24F2356BBA5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b</a:t>
                </a:r>
              </a:p>
            </p:txBody>
          </p:sp>
          <p:sp>
            <p:nvSpPr>
              <p:cNvPr id="257" name="Freeform 874">
                <a:extLst>
                  <a:ext uri="{FF2B5EF4-FFF2-40B4-BE49-F238E27FC236}">
                    <a16:creationId xmlns:a16="http://schemas.microsoft.com/office/drawing/2014/main" id="{9F85F989-38F4-A64A-97F0-340F6A57A6F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58" name="Freeform 875">
                <a:extLst>
                  <a:ext uri="{FF2B5EF4-FFF2-40B4-BE49-F238E27FC236}">
                    <a16:creationId xmlns:a16="http://schemas.microsoft.com/office/drawing/2014/main" id="{A16E5A3C-C6B5-C349-8D2B-601CCF7730B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59" name="Rectangle 876">
                <a:extLst>
                  <a:ext uri="{FF2B5EF4-FFF2-40B4-BE49-F238E27FC236}">
                    <a16:creationId xmlns:a16="http://schemas.microsoft.com/office/drawing/2014/main" id="{6F8A393A-7BEF-A049-81B3-391EB1F819B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nvGrpSpPr>
            <p:cNvPr id="251" name="Group 872">
              <a:extLst>
                <a:ext uri="{FF2B5EF4-FFF2-40B4-BE49-F238E27FC236}">
                  <a16:creationId xmlns:a16="http://schemas.microsoft.com/office/drawing/2014/main" id="{D42EB0AF-8172-9F4B-90F8-7C0CC215A011}"/>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8786CC16-D297-294F-990C-3091025D45E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j-lt"/>
                    <a:ea typeface="Calibri"/>
                    <a:cs typeface="Calibri"/>
                  </a:rPr>
                  <a:t>a</a:t>
                </a:r>
              </a:p>
            </p:txBody>
          </p:sp>
          <p:sp>
            <p:nvSpPr>
              <p:cNvPr id="253" name="Freeform 874">
                <a:extLst>
                  <a:ext uri="{FF2B5EF4-FFF2-40B4-BE49-F238E27FC236}">
                    <a16:creationId xmlns:a16="http://schemas.microsoft.com/office/drawing/2014/main" id="{87201308-BCA5-EE41-B2DA-E039A00D457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54" name="Freeform 875">
                <a:extLst>
                  <a:ext uri="{FF2B5EF4-FFF2-40B4-BE49-F238E27FC236}">
                    <a16:creationId xmlns:a16="http://schemas.microsoft.com/office/drawing/2014/main" id="{43140A1C-CB52-3C47-A171-9B6C240783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j-lt"/>
                  <a:ea typeface="Calibri"/>
                  <a:cs typeface="Calibri"/>
                </a:endParaRPr>
              </a:p>
            </p:txBody>
          </p:sp>
          <p:sp>
            <p:nvSpPr>
              <p:cNvPr id="255" name="Rectangle 876">
                <a:extLst>
                  <a:ext uri="{FF2B5EF4-FFF2-40B4-BE49-F238E27FC236}">
                    <a16:creationId xmlns:a16="http://schemas.microsoft.com/office/drawing/2014/main" id="{05D687A9-39DF-734D-9863-932D9A986D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j-lt"/>
                  <a:ea typeface="Calibri"/>
                  <a:cs typeface="Calibri"/>
                </a:endParaRPr>
              </a:p>
            </p:txBody>
          </p:sp>
        </p:grpSp>
      </p:grpSp>
      <p:sp>
        <p:nvSpPr>
          <p:cNvPr id="6" name="Date Placeholder 5">
            <a:extLst>
              <a:ext uri="{FF2B5EF4-FFF2-40B4-BE49-F238E27FC236}">
                <a16:creationId xmlns:a16="http://schemas.microsoft.com/office/drawing/2014/main" id="{9E9E3770-F74F-A476-987F-030D8FBFF5FE}"/>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4F0927CF-ABD3-F1D3-C700-733741192AB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7DE4588B-40E4-5C02-2847-0AAA86ECAD02}"/>
              </a:ext>
            </a:extLst>
          </p:cNvPr>
          <p:cNvSpPr>
            <a:spLocks noGrp="1"/>
          </p:cNvSpPr>
          <p:nvPr>
            <p:ph type="sldNum" sz="quarter" idx="11"/>
          </p:nvPr>
        </p:nvSpPr>
        <p:spPr/>
        <p:txBody>
          <a:bodyPr/>
          <a:lstStyle/>
          <a:p>
            <a:fld id="{EB1502E6-D9AE-3544-B6D5-378AAA0B915F}" type="slidenum">
              <a:rPr lang="de-DE" altLang="de-DE" smtClean="0"/>
              <a:pPr/>
              <a:t>151</a:t>
            </a:fld>
            <a:endParaRPr lang="de-DE" altLang="de-DE" dirty="0"/>
          </a:p>
        </p:txBody>
      </p:sp>
    </p:spTree>
    <p:extLst>
      <p:ext uri="{BB962C8B-B14F-4D97-AF65-F5344CB8AC3E}">
        <p14:creationId xmlns:p14="http://schemas.microsoft.com/office/powerpoint/2010/main" val="29853961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ontent Placeholder 10">
            <a:extLst>
              <a:ext uri="{FF2B5EF4-FFF2-40B4-BE49-F238E27FC236}">
                <a16:creationId xmlns:a16="http://schemas.microsoft.com/office/drawing/2014/main" id="{7E22D183-499F-204E-865B-8D6AE9B8CAE8}"/>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179"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latin typeface="+mn-lt"/>
                <a:ea typeface="Calibri"/>
                <a:cs typeface="Calibri"/>
              </a:rPr>
              <a:t>move(</a:t>
            </a:r>
            <a:r>
              <a:rPr lang="en-US" i="1" dirty="0">
                <a:solidFill>
                  <a:schemeClr val="bg1"/>
                </a:solidFill>
                <a:latin typeface="+mn-lt"/>
                <a:ea typeface="Calibri"/>
                <a:cs typeface="Times New Roman" charset="0"/>
              </a:rPr>
              <a:t>x</a:t>
            </a:r>
            <a:r>
              <a:rPr lang="en-US" baseline="-25000" dirty="0">
                <a:solidFill>
                  <a:schemeClr val="bg1"/>
                </a:solidFill>
                <a:latin typeface="+mn-lt"/>
                <a:ea typeface="Calibri"/>
                <a:cs typeface="Times New Roman" charset="0"/>
              </a:rPr>
              <a:t>3</a:t>
            </a:r>
            <a:r>
              <a:rPr lang="en-US" dirty="0">
                <a:solidFill>
                  <a:schemeClr val="bg1"/>
                </a:solidFill>
                <a:latin typeface="+mn-lt"/>
                <a:ea typeface="Calibri"/>
                <a:cs typeface="Calibri"/>
              </a:rPr>
              <a:t>,a,</a:t>
            </a:r>
            <a:r>
              <a:rPr lang="en-US" i="1" dirty="0">
                <a:solidFill>
                  <a:schemeClr val="bg1"/>
                </a:solidFill>
                <a:latin typeface="+mn-lt"/>
                <a:ea typeface="Calibri"/>
                <a:cs typeface="Times New Roman" charset="0"/>
              </a:rPr>
              <a:t>z</a:t>
            </a:r>
            <a:r>
              <a:rPr lang="en-US" baseline="-25000" dirty="0">
                <a:solidFill>
                  <a:schemeClr val="bg1"/>
                </a:solidFill>
                <a:latin typeface="+mn-lt"/>
                <a:ea typeface="Calibri"/>
                <a:cs typeface="Times New Roman" charset="0"/>
              </a:rPr>
              <a:t>3</a:t>
            </a:r>
            <a:r>
              <a:rPr lang="en-US" dirty="0">
                <a:solidFill>
                  <a:schemeClr val="bg1"/>
                </a:solidFill>
                <a:latin typeface="+mn-lt"/>
                <a:ea typeface="Calibri"/>
                <a:cs typeface="Calibri"/>
              </a:rPr>
              <a:t>)</a:t>
            </a:r>
          </a:p>
        </p:txBody>
      </p:sp>
      <p:cxnSp>
        <p:nvCxnSpPr>
          <p:cNvPr id="18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224" name="Rectangle 3"/>
          <p:cNvSpPr>
            <a:spLocks noGrp="1" noChangeArrowheads="1"/>
          </p:cNvSpPr>
          <p:nvPr>
            <p:ph type="body" sz="quarter" idx="13"/>
          </p:nvPr>
        </p:nvSpPr>
        <p:spPr>
          <a:xfrm>
            <a:off x="623393" y="1332843"/>
            <a:ext cx="3550610" cy="4584266"/>
          </a:xfrm>
        </p:spPr>
        <p:txBody>
          <a:bodyPr>
            <a:normAutofit/>
          </a:bodyPr>
          <a:lstStyle/>
          <a:p>
            <a:pPr eaLnBrk="1" hangingPunct="1"/>
            <a:r>
              <a:rPr lang="en-US" sz="2000" dirty="0"/>
              <a:t>Resolve the three threats using inequality constraints</a:t>
            </a:r>
            <a:endParaRPr lang="en-US" sz="2000"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3" name="Text Box 92"/>
          <p:cNvSpPr txBox="1">
            <a:spLocks noChangeArrowheads="1"/>
          </p:cNvSpPr>
          <p:nvPr/>
        </p:nvSpPr>
        <p:spPr bwMode="auto">
          <a:xfrm>
            <a:off x="7208809"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45" name="Oval 17"/>
          <p:cNvSpPr>
            <a:spLocks noChangeArrowheads="1"/>
          </p:cNvSpPr>
          <p:nvPr/>
        </p:nvSpPr>
        <p:spPr bwMode="auto">
          <a:xfrm>
            <a:off x="9096434" y="4087593"/>
            <a:ext cx="91440" cy="914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7877437" y="2850187"/>
            <a:ext cx="1187983"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x</a:t>
            </a:r>
            <a:r>
              <a:rPr lang="en-US" baseline="-25000" dirty="0">
                <a:latin typeface="+mn-lt"/>
                <a:ea typeface="Calibri"/>
                <a:cs typeface="Times New Roman" charset="0"/>
              </a:rPr>
              <a:t>4</a:t>
            </a:r>
            <a:r>
              <a:rPr lang="en-US"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i="1" dirty="0">
                <a:latin typeface="+mn-lt"/>
                <a:ea typeface="Calibri"/>
                <a:cs typeface="Times New Roman" charset="0"/>
              </a:rPr>
              <a:t>z</a:t>
            </a:r>
            <a:r>
              <a:rPr lang="en-US" baseline="-25000" dirty="0">
                <a:latin typeface="+mn-lt"/>
                <a:ea typeface="Calibri"/>
                <a:cs typeface="Times New Roman" charset="0"/>
              </a:rPr>
              <a:t>3</a:t>
            </a:r>
            <a:r>
              <a:rPr lang="en-US" dirty="0">
                <a:latin typeface="+mn-lt"/>
                <a:ea typeface="Calibri"/>
                <a:cs typeface="Times New Roman"/>
              </a:rPr>
              <a:t>)=</a:t>
            </a:r>
            <a:r>
              <a:rPr lang="en-US" dirty="0">
                <a:latin typeface="+mn-lt"/>
                <a:ea typeface="Calibri"/>
                <a:cs typeface="Calibri"/>
              </a:rPr>
              <a:t>T</a:t>
            </a:r>
          </a:p>
        </p:txBody>
      </p:sp>
      <p:sp>
        <p:nvSpPr>
          <p:cNvPr id="157"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z</a:t>
            </a:r>
            <a:r>
              <a:rPr lang="en-US" baseline="-25000" dirty="0">
                <a:latin typeface="+mn-lt"/>
                <a:ea typeface="Calibri"/>
                <a:cs typeface="Times New Roman" charset="0"/>
              </a:rPr>
              <a:t>4</a:t>
            </a:r>
            <a:r>
              <a:rPr lang="en-US" dirty="0">
                <a:latin typeface="+mn-lt"/>
                <a:ea typeface="Calibri"/>
                <a:cs typeface="Calibri"/>
              </a:rPr>
              <a:t>)=T</a:t>
            </a:r>
          </a:p>
        </p:txBody>
      </p:sp>
      <p:sp>
        <p:nvSpPr>
          <p:cNvPr id="158" name="Text Box 77"/>
          <p:cNvSpPr txBox="1">
            <a:spLocks noChangeArrowheads="1"/>
          </p:cNvSpPr>
          <p:nvPr/>
        </p:nvSpPr>
        <p:spPr bwMode="auto">
          <a:xfrm>
            <a:off x="6805087" y="285018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i="1" dirty="0">
                <a:latin typeface="+mn-lt"/>
                <a:ea typeface="Calibri"/>
                <a:cs typeface="Times New Roman" charset="0"/>
              </a:rPr>
              <a:t>x</a:t>
            </a:r>
            <a:r>
              <a:rPr lang="en-US" baseline="-25000" dirty="0">
                <a:latin typeface="+mn-lt"/>
                <a:ea typeface="Calibri"/>
                <a:cs typeface="Times New Roman" charset="0"/>
              </a:rPr>
              <a:t>3</a:t>
            </a:r>
            <a:r>
              <a:rPr lang="en-US" dirty="0">
                <a:latin typeface="+mn-lt"/>
                <a:ea typeface="Calibri"/>
                <a:cs typeface="Times New Roman"/>
              </a:rPr>
              <a:t>)=</a:t>
            </a:r>
            <a:r>
              <a:rPr lang="en-US" dirty="0">
                <a:latin typeface="+mn-lt"/>
                <a:ea typeface="Calibri"/>
                <a:cs typeface="Calibri"/>
              </a:rPr>
              <a:t>a</a:t>
            </a:r>
          </a:p>
        </p:txBody>
      </p:sp>
      <p:cxnSp>
        <p:nvCxnSpPr>
          <p:cNvPr id="108" name="AutoShape 89"/>
          <p:cNvCxnSpPr>
            <a:cxnSpLocks noChangeShapeType="1"/>
            <a:stCxn id="10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0" name="AutoShape 89"/>
          <p:cNvCxnSpPr>
            <a:cxnSpLocks noChangeShapeType="1"/>
            <a:stCxn id="111"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1"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sp>
        <p:nvSpPr>
          <p:cNvPr id="136" name="Oval 17"/>
          <p:cNvSpPr>
            <a:spLocks noChangeArrowheads="1"/>
          </p:cNvSpPr>
          <p:nvPr/>
        </p:nvSpPr>
        <p:spPr bwMode="auto">
          <a:xfrm>
            <a:off x="2532658" y="4040846"/>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4" name="AutoShape 91"/>
          <p:cNvCxnSpPr>
            <a:cxnSpLocks noChangeShapeType="1"/>
            <a:endCxn id="116"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5"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1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6" name="Straight Arrow Connector 215"/>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7925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Straight Arrow Connector 123"/>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6" name="Text Box 75"/>
          <p:cNvSpPr txBox="1">
            <a:spLocks noChangeArrowheads="1"/>
          </p:cNvSpPr>
          <p:nvPr/>
        </p:nvSpPr>
        <p:spPr bwMode="auto">
          <a:xfrm>
            <a:off x="6691685" y="1146782"/>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22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29" name="Text Box 75"/>
          <p:cNvSpPr txBox="1">
            <a:spLocks noChangeArrowheads="1"/>
          </p:cNvSpPr>
          <p:nvPr/>
        </p:nvSpPr>
        <p:spPr bwMode="auto">
          <a:xfrm>
            <a:off x="5944030" y="1146782"/>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7" name="AutoShape 89">
            <a:extLst>
              <a:ext uri="{FF2B5EF4-FFF2-40B4-BE49-F238E27FC236}">
                <a16:creationId xmlns:a16="http://schemas.microsoft.com/office/drawing/2014/main" id="{FF529517-7587-1548-B7BC-96A3639205E6}"/>
              </a:ext>
            </a:extLst>
          </p:cNvPr>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grpSp>
        <p:nvGrpSpPr>
          <p:cNvPr id="118" name="Group 117">
            <a:extLst>
              <a:ext uri="{FF2B5EF4-FFF2-40B4-BE49-F238E27FC236}">
                <a16:creationId xmlns:a16="http://schemas.microsoft.com/office/drawing/2014/main" id="{E8C4ACE9-E9C4-984B-AC68-E8D291F214D0}"/>
              </a:ext>
            </a:extLst>
          </p:cNvPr>
          <p:cNvGrpSpPr/>
          <p:nvPr/>
        </p:nvGrpSpPr>
        <p:grpSpPr>
          <a:xfrm>
            <a:off x="7649133" y="188058"/>
            <a:ext cx="2688818" cy="1950735"/>
            <a:chOff x="6181533" y="221558"/>
            <a:chExt cx="2688818" cy="1950735"/>
          </a:xfrm>
        </p:grpSpPr>
        <p:sp>
          <p:nvSpPr>
            <p:cNvPr id="119" name="Line 853">
              <a:extLst>
                <a:ext uri="{FF2B5EF4-FFF2-40B4-BE49-F238E27FC236}">
                  <a16:creationId xmlns:a16="http://schemas.microsoft.com/office/drawing/2014/main" id="{9268651F-D14B-C548-A1B4-DF74CC22544A}"/>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20" name="Freeform 830">
              <a:extLst>
                <a:ext uri="{FF2B5EF4-FFF2-40B4-BE49-F238E27FC236}">
                  <a16:creationId xmlns:a16="http://schemas.microsoft.com/office/drawing/2014/main" id="{783A8107-AC33-B642-AD7C-C575FFFCD1A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21" name="Freeform 830">
              <a:extLst>
                <a:ext uri="{FF2B5EF4-FFF2-40B4-BE49-F238E27FC236}">
                  <a16:creationId xmlns:a16="http://schemas.microsoft.com/office/drawing/2014/main" id="{EC48782A-3CED-5A40-B057-430E138632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26" name="Freeform 830">
              <a:extLst>
                <a:ext uri="{FF2B5EF4-FFF2-40B4-BE49-F238E27FC236}">
                  <a16:creationId xmlns:a16="http://schemas.microsoft.com/office/drawing/2014/main" id="{DF691927-D698-F142-995A-E8982A965B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76" name="Group 872">
              <a:extLst>
                <a:ext uri="{FF2B5EF4-FFF2-40B4-BE49-F238E27FC236}">
                  <a16:creationId xmlns:a16="http://schemas.microsoft.com/office/drawing/2014/main" id="{164C5776-AEC9-9845-8C6F-C3A75EE4C18B}"/>
                </a:ext>
              </a:extLst>
            </p:cNvPr>
            <p:cNvGrpSpPr>
              <a:grpSpLocks noChangeAspect="1"/>
            </p:cNvGrpSpPr>
            <p:nvPr/>
          </p:nvGrpSpPr>
          <p:grpSpPr bwMode="auto">
            <a:xfrm>
              <a:off x="7141600" y="854344"/>
              <a:ext cx="651502" cy="416243"/>
              <a:chOff x="331" y="406"/>
              <a:chExt cx="288" cy="144"/>
            </a:xfrm>
          </p:grpSpPr>
          <p:sp>
            <p:nvSpPr>
              <p:cNvPr id="237" name="Rectangle 873">
                <a:extLst>
                  <a:ext uri="{FF2B5EF4-FFF2-40B4-BE49-F238E27FC236}">
                    <a16:creationId xmlns:a16="http://schemas.microsoft.com/office/drawing/2014/main" id="{95EE2FA2-FCBD-DC47-9EB8-B8DD55F3B2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38" name="Freeform 874">
                <a:extLst>
                  <a:ext uri="{FF2B5EF4-FFF2-40B4-BE49-F238E27FC236}">
                    <a16:creationId xmlns:a16="http://schemas.microsoft.com/office/drawing/2014/main" id="{5C6168D9-46C3-F34C-BE65-9AB5D34B842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9" name="Freeform 875">
                <a:extLst>
                  <a:ext uri="{FF2B5EF4-FFF2-40B4-BE49-F238E27FC236}">
                    <a16:creationId xmlns:a16="http://schemas.microsoft.com/office/drawing/2014/main" id="{5E69CF9F-E13A-C042-B7EA-9B62A561570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0" name="Rectangle 876">
                <a:extLst>
                  <a:ext uri="{FF2B5EF4-FFF2-40B4-BE49-F238E27FC236}">
                    <a16:creationId xmlns:a16="http://schemas.microsoft.com/office/drawing/2014/main" id="{EF00E8CF-4D87-8149-B431-2BD6712E49B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77" name="Group 872">
              <a:extLst>
                <a:ext uri="{FF2B5EF4-FFF2-40B4-BE49-F238E27FC236}">
                  <a16:creationId xmlns:a16="http://schemas.microsoft.com/office/drawing/2014/main" id="{E6818F12-B27E-454C-9EC0-76207BEBE279}"/>
                </a:ext>
              </a:extLst>
            </p:cNvPr>
            <p:cNvGrpSpPr>
              <a:grpSpLocks noChangeAspect="1"/>
            </p:cNvGrpSpPr>
            <p:nvPr/>
          </p:nvGrpSpPr>
          <p:grpSpPr bwMode="auto">
            <a:xfrm>
              <a:off x="7137848" y="579909"/>
              <a:ext cx="651502" cy="416243"/>
              <a:chOff x="331" y="406"/>
              <a:chExt cx="288" cy="144"/>
            </a:xfrm>
          </p:grpSpPr>
          <p:sp>
            <p:nvSpPr>
              <p:cNvPr id="233" name="Rectangle 873">
                <a:extLst>
                  <a:ext uri="{FF2B5EF4-FFF2-40B4-BE49-F238E27FC236}">
                    <a16:creationId xmlns:a16="http://schemas.microsoft.com/office/drawing/2014/main" id="{528C9BAA-4552-0F4F-873D-38977E487EF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34" name="Freeform 874">
                <a:extLst>
                  <a:ext uri="{FF2B5EF4-FFF2-40B4-BE49-F238E27FC236}">
                    <a16:creationId xmlns:a16="http://schemas.microsoft.com/office/drawing/2014/main" id="{47CBD0F7-8762-884F-9F6D-066930371B2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5" name="Freeform 875">
                <a:extLst>
                  <a:ext uri="{FF2B5EF4-FFF2-40B4-BE49-F238E27FC236}">
                    <a16:creationId xmlns:a16="http://schemas.microsoft.com/office/drawing/2014/main" id="{452A5506-C437-8842-A223-2DD2A9B5E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6" name="Rectangle 876">
                <a:extLst>
                  <a:ext uri="{FF2B5EF4-FFF2-40B4-BE49-F238E27FC236}">
                    <a16:creationId xmlns:a16="http://schemas.microsoft.com/office/drawing/2014/main" id="{3E1E63BF-2B17-B34D-B327-50AC07A5C4E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78" name="Freeform 830">
              <a:extLst>
                <a:ext uri="{FF2B5EF4-FFF2-40B4-BE49-F238E27FC236}">
                  <a16:creationId xmlns:a16="http://schemas.microsoft.com/office/drawing/2014/main" id="{A1FC1220-81F0-1B41-8421-B37BB731EA25}"/>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81" name="Group 872">
              <a:extLst>
                <a:ext uri="{FF2B5EF4-FFF2-40B4-BE49-F238E27FC236}">
                  <a16:creationId xmlns:a16="http://schemas.microsoft.com/office/drawing/2014/main" id="{55181B31-0A84-2348-94CD-5AFD7CDA1152}"/>
                </a:ext>
              </a:extLst>
            </p:cNvPr>
            <p:cNvGrpSpPr>
              <a:grpSpLocks noChangeAspect="1"/>
            </p:cNvGrpSpPr>
            <p:nvPr/>
          </p:nvGrpSpPr>
          <p:grpSpPr bwMode="auto">
            <a:xfrm>
              <a:off x="8119863" y="872355"/>
              <a:ext cx="651502" cy="416243"/>
              <a:chOff x="331" y="406"/>
              <a:chExt cx="288" cy="144"/>
            </a:xfrm>
          </p:grpSpPr>
          <p:sp>
            <p:nvSpPr>
              <p:cNvPr id="228" name="Rectangle 873">
                <a:extLst>
                  <a:ext uri="{FF2B5EF4-FFF2-40B4-BE49-F238E27FC236}">
                    <a16:creationId xmlns:a16="http://schemas.microsoft.com/office/drawing/2014/main" id="{5C543074-936B-C44B-B386-CEE18BD395A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30" name="Freeform 874">
                <a:extLst>
                  <a:ext uri="{FF2B5EF4-FFF2-40B4-BE49-F238E27FC236}">
                    <a16:creationId xmlns:a16="http://schemas.microsoft.com/office/drawing/2014/main" id="{DF1E10E3-B5D0-2747-A6FD-A59D2A606B0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1" name="Freeform 875">
                <a:extLst>
                  <a:ext uri="{FF2B5EF4-FFF2-40B4-BE49-F238E27FC236}">
                    <a16:creationId xmlns:a16="http://schemas.microsoft.com/office/drawing/2014/main" id="{34830E12-2050-0742-AF4F-D89968DD17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2" name="Rectangle 876">
                <a:extLst>
                  <a:ext uri="{FF2B5EF4-FFF2-40B4-BE49-F238E27FC236}">
                    <a16:creationId xmlns:a16="http://schemas.microsoft.com/office/drawing/2014/main" id="{75B487F7-A437-FA46-B038-6D82AF694C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82" name="Group 872">
              <a:extLst>
                <a:ext uri="{FF2B5EF4-FFF2-40B4-BE49-F238E27FC236}">
                  <a16:creationId xmlns:a16="http://schemas.microsoft.com/office/drawing/2014/main" id="{904197DA-AFEC-A648-B8CF-93E7B4B4E9FF}"/>
                </a:ext>
              </a:extLst>
            </p:cNvPr>
            <p:cNvGrpSpPr>
              <a:grpSpLocks noChangeAspect="1"/>
            </p:cNvGrpSpPr>
            <p:nvPr/>
          </p:nvGrpSpPr>
          <p:grpSpPr bwMode="auto">
            <a:xfrm>
              <a:off x="8116832" y="598923"/>
              <a:ext cx="651502" cy="416243"/>
              <a:chOff x="331" y="406"/>
              <a:chExt cx="288" cy="144"/>
            </a:xfrm>
          </p:grpSpPr>
          <p:sp>
            <p:nvSpPr>
              <p:cNvPr id="222" name="Rectangle 873">
                <a:extLst>
                  <a:ext uri="{FF2B5EF4-FFF2-40B4-BE49-F238E27FC236}">
                    <a16:creationId xmlns:a16="http://schemas.microsoft.com/office/drawing/2014/main" id="{C74EB28A-445B-0F4A-B349-A22A8D8A4C5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25" name="Freeform 874">
                <a:extLst>
                  <a:ext uri="{FF2B5EF4-FFF2-40B4-BE49-F238E27FC236}">
                    <a16:creationId xmlns:a16="http://schemas.microsoft.com/office/drawing/2014/main" id="{9D305FE0-B9E7-5842-AF06-15166BD9E2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6" name="Freeform 875">
                <a:extLst>
                  <a:ext uri="{FF2B5EF4-FFF2-40B4-BE49-F238E27FC236}">
                    <a16:creationId xmlns:a16="http://schemas.microsoft.com/office/drawing/2014/main" id="{A71A7671-F8EF-AC40-8F39-3507C0A9A43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7" name="Rectangle 876">
                <a:extLst>
                  <a:ext uri="{FF2B5EF4-FFF2-40B4-BE49-F238E27FC236}">
                    <a16:creationId xmlns:a16="http://schemas.microsoft.com/office/drawing/2014/main" id="{569B0C0F-42ED-964D-9DE1-5960DE9052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84" name="Group 183">
              <a:extLst>
                <a:ext uri="{FF2B5EF4-FFF2-40B4-BE49-F238E27FC236}">
                  <a16:creationId xmlns:a16="http://schemas.microsoft.com/office/drawing/2014/main" id="{1F668D6E-B206-A540-BB14-F3AF005CD3C2}"/>
                </a:ext>
              </a:extLst>
            </p:cNvPr>
            <p:cNvGrpSpPr/>
            <p:nvPr/>
          </p:nvGrpSpPr>
          <p:grpSpPr>
            <a:xfrm>
              <a:off x="7127889" y="221558"/>
              <a:ext cx="1219200" cy="1278997"/>
              <a:chOff x="3017318" y="1024881"/>
              <a:chExt cx="1219200" cy="1278997"/>
            </a:xfrm>
          </p:grpSpPr>
          <p:grpSp>
            <p:nvGrpSpPr>
              <p:cNvPr id="185" name="Group 184">
                <a:extLst>
                  <a:ext uri="{FF2B5EF4-FFF2-40B4-BE49-F238E27FC236}">
                    <a16:creationId xmlns:a16="http://schemas.microsoft.com/office/drawing/2014/main" id="{22ADDC7D-954C-234A-A592-6B09033EA7D7}"/>
                  </a:ext>
                </a:extLst>
              </p:cNvPr>
              <p:cNvGrpSpPr/>
              <p:nvPr/>
            </p:nvGrpSpPr>
            <p:grpSpPr>
              <a:xfrm>
                <a:off x="3636432" y="1147233"/>
                <a:ext cx="88096" cy="1156645"/>
                <a:chOff x="3636432" y="1147233"/>
                <a:chExt cx="88096" cy="1156645"/>
              </a:xfrm>
            </p:grpSpPr>
            <p:sp>
              <p:nvSpPr>
                <p:cNvPr id="218" name="Oval 878">
                  <a:extLst>
                    <a:ext uri="{FF2B5EF4-FFF2-40B4-BE49-F238E27FC236}">
                      <a16:creationId xmlns:a16="http://schemas.microsoft.com/office/drawing/2014/main" id="{88EF9612-8A40-8F49-9BF0-8A655C5D725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19" name="Rectangle 880">
                  <a:extLst>
                    <a:ext uri="{FF2B5EF4-FFF2-40B4-BE49-F238E27FC236}">
                      <a16:creationId xmlns:a16="http://schemas.microsoft.com/office/drawing/2014/main" id="{F4F90F56-D128-C847-8005-770FA142B06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20" name="Line 881">
                  <a:extLst>
                    <a:ext uri="{FF2B5EF4-FFF2-40B4-BE49-F238E27FC236}">
                      <a16:creationId xmlns:a16="http://schemas.microsoft.com/office/drawing/2014/main" id="{F0E1CA67-B687-DA40-BC52-323FD56670D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21" name="Line 882">
                  <a:extLst>
                    <a:ext uri="{FF2B5EF4-FFF2-40B4-BE49-F238E27FC236}">
                      <a16:creationId xmlns:a16="http://schemas.microsoft.com/office/drawing/2014/main" id="{C0B38A55-26B7-9A4A-A37A-9F812C3ED7AB}"/>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87" name="Group 883">
                <a:extLst>
                  <a:ext uri="{FF2B5EF4-FFF2-40B4-BE49-F238E27FC236}">
                    <a16:creationId xmlns:a16="http://schemas.microsoft.com/office/drawing/2014/main" id="{5BD33D6A-BCA2-4F49-9FF8-12A88761BD46}"/>
                  </a:ext>
                </a:extLst>
              </p:cNvPr>
              <p:cNvGrpSpPr>
                <a:grpSpLocks/>
              </p:cNvGrpSpPr>
              <p:nvPr/>
            </p:nvGrpSpPr>
            <p:grpSpPr bwMode="auto">
              <a:xfrm>
                <a:off x="3061519" y="1101851"/>
                <a:ext cx="42359" cy="293319"/>
                <a:chOff x="960" y="251"/>
                <a:chExt cx="23" cy="141"/>
              </a:xfrm>
            </p:grpSpPr>
            <p:sp>
              <p:nvSpPr>
                <p:cNvPr id="214" name="Line 884">
                  <a:extLst>
                    <a:ext uri="{FF2B5EF4-FFF2-40B4-BE49-F238E27FC236}">
                      <a16:creationId xmlns:a16="http://schemas.microsoft.com/office/drawing/2014/main" id="{485ABCA5-6A37-3649-B34C-F4CD5F06103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15" name="Oval 885">
                  <a:extLst>
                    <a:ext uri="{FF2B5EF4-FFF2-40B4-BE49-F238E27FC236}">
                      <a16:creationId xmlns:a16="http://schemas.microsoft.com/office/drawing/2014/main" id="{B67D48BA-6353-9B41-80EB-870DA1FCFCC2}"/>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88" name="Rectangle 886">
                <a:extLst>
                  <a:ext uri="{FF2B5EF4-FFF2-40B4-BE49-F238E27FC236}">
                    <a16:creationId xmlns:a16="http://schemas.microsoft.com/office/drawing/2014/main" id="{1A63A211-6172-B64B-8551-E6AA6CE6CFF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89" name="Freeform 887">
                <a:extLst>
                  <a:ext uri="{FF2B5EF4-FFF2-40B4-BE49-F238E27FC236}">
                    <a16:creationId xmlns:a16="http://schemas.microsoft.com/office/drawing/2014/main" id="{64C1AFA5-B3D3-D948-B35F-B41CB9704277}"/>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210" name="Freeform 888">
                <a:extLst>
                  <a:ext uri="{FF2B5EF4-FFF2-40B4-BE49-F238E27FC236}">
                    <a16:creationId xmlns:a16="http://schemas.microsoft.com/office/drawing/2014/main" id="{416AE99A-AF0B-6740-A840-F510BD395132}"/>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211" name="Freeform 889">
                <a:extLst>
                  <a:ext uri="{FF2B5EF4-FFF2-40B4-BE49-F238E27FC236}">
                    <a16:creationId xmlns:a16="http://schemas.microsoft.com/office/drawing/2014/main" id="{8E0E991C-DF07-D74E-9B90-553A2410370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212" name="Freeform 890">
                <a:extLst>
                  <a:ext uri="{FF2B5EF4-FFF2-40B4-BE49-F238E27FC236}">
                    <a16:creationId xmlns:a16="http://schemas.microsoft.com/office/drawing/2014/main" id="{C37748BA-4C73-2145-B425-817B3C6CC22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41" name="Group 240">
            <a:extLst>
              <a:ext uri="{FF2B5EF4-FFF2-40B4-BE49-F238E27FC236}">
                <a16:creationId xmlns:a16="http://schemas.microsoft.com/office/drawing/2014/main" id="{A8E49B16-79DB-1748-8202-24C238CB0369}"/>
              </a:ext>
            </a:extLst>
          </p:cNvPr>
          <p:cNvGrpSpPr/>
          <p:nvPr/>
        </p:nvGrpSpPr>
        <p:grpSpPr>
          <a:xfrm>
            <a:off x="8978593" y="5507164"/>
            <a:ext cx="1492873" cy="686656"/>
            <a:chOff x="7218904" y="6068391"/>
            <a:chExt cx="1492873" cy="686656"/>
          </a:xfrm>
        </p:grpSpPr>
        <p:grpSp>
          <p:nvGrpSpPr>
            <p:cNvPr id="242" name="Group 872">
              <a:extLst>
                <a:ext uri="{FF2B5EF4-FFF2-40B4-BE49-F238E27FC236}">
                  <a16:creationId xmlns:a16="http://schemas.microsoft.com/office/drawing/2014/main" id="{34EF6073-6437-5C48-BF70-F233FC06B793}"/>
                </a:ext>
              </a:extLst>
            </p:cNvPr>
            <p:cNvGrpSpPr>
              <a:grpSpLocks noChangeAspect="1"/>
            </p:cNvGrpSpPr>
            <p:nvPr/>
          </p:nvGrpSpPr>
          <p:grpSpPr bwMode="auto">
            <a:xfrm>
              <a:off x="8054800" y="6338804"/>
              <a:ext cx="651502" cy="416243"/>
              <a:chOff x="331" y="406"/>
              <a:chExt cx="288" cy="144"/>
            </a:xfrm>
          </p:grpSpPr>
          <p:sp>
            <p:nvSpPr>
              <p:cNvPr id="258" name="Rectangle 873">
                <a:extLst>
                  <a:ext uri="{FF2B5EF4-FFF2-40B4-BE49-F238E27FC236}">
                    <a16:creationId xmlns:a16="http://schemas.microsoft.com/office/drawing/2014/main" id="{1564C190-1B94-1C47-8BAB-F8CDB7128C1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59" name="Freeform 874">
                <a:extLst>
                  <a:ext uri="{FF2B5EF4-FFF2-40B4-BE49-F238E27FC236}">
                    <a16:creationId xmlns:a16="http://schemas.microsoft.com/office/drawing/2014/main" id="{12DC0419-3CB2-C640-90E3-0AE5DDC2B0C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0" name="Freeform 875">
                <a:extLst>
                  <a:ext uri="{FF2B5EF4-FFF2-40B4-BE49-F238E27FC236}">
                    <a16:creationId xmlns:a16="http://schemas.microsoft.com/office/drawing/2014/main" id="{D082AC33-D66A-8643-A20E-9D7A933227A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1" name="Rectangle 876">
                <a:extLst>
                  <a:ext uri="{FF2B5EF4-FFF2-40B4-BE49-F238E27FC236}">
                    <a16:creationId xmlns:a16="http://schemas.microsoft.com/office/drawing/2014/main" id="{3848A1B3-790C-3E46-8EF6-1AB64ABC853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3" name="Group 872">
              <a:extLst>
                <a:ext uri="{FF2B5EF4-FFF2-40B4-BE49-F238E27FC236}">
                  <a16:creationId xmlns:a16="http://schemas.microsoft.com/office/drawing/2014/main" id="{564524AA-2298-244B-92A9-AF4EF1B3C063}"/>
                </a:ext>
              </a:extLst>
            </p:cNvPr>
            <p:cNvGrpSpPr>
              <a:grpSpLocks noChangeAspect="1"/>
            </p:cNvGrpSpPr>
            <p:nvPr/>
          </p:nvGrpSpPr>
          <p:grpSpPr bwMode="auto">
            <a:xfrm>
              <a:off x="7218904" y="6335124"/>
              <a:ext cx="651502" cy="416243"/>
              <a:chOff x="331" y="406"/>
              <a:chExt cx="288" cy="144"/>
            </a:xfrm>
          </p:grpSpPr>
          <p:sp>
            <p:nvSpPr>
              <p:cNvPr id="254" name="Rectangle 873">
                <a:extLst>
                  <a:ext uri="{FF2B5EF4-FFF2-40B4-BE49-F238E27FC236}">
                    <a16:creationId xmlns:a16="http://schemas.microsoft.com/office/drawing/2014/main" id="{65C1F106-2EBA-5E4C-8796-B4B7FCBF02C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55" name="Freeform 874">
                <a:extLst>
                  <a:ext uri="{FF2B5EF4-FFF2-40B4-BE49-F238E27FC236}">
                    <a16:creationId xmlns:a16="http://schemas.microsoft.com/office/drawing/2014/main" id="{E05830EB-F20A-B842-9F2E-412E83470A7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6" name="Freeform 875">
                <a:extLst>
                  <a:ext uri="{FF2B5EF4-FFF2-40B4-BE49-F238E27FC236}">
                    <a16:creationId xmlns:a16="http://schemas.microsoft.com/office/drawing/2014/main" id="{F216E943-C9B6-0E48-B082-D9D63D94CD3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7" name="Rectangle 876">
                <a:extLst>
                  <a:ext uri="{FF2B5EF4-FFF2-40B4-BE49-F238E27FC236}">
                    <a16:creationId xmlns:a16="http://schemas.microsoft.com/office/drawing/2014/main" id="{A320E58C-6F04-5643-B3EA-69BFB9DDF9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4" name="Group 872">
              <a:extLst>
                <a:ext uri="{FF2B5EF4-FFF2-40B4-BE49-F238E27FC236}">
                  <a16:creationId xmlns:a16="http://schemas.microsoft.com/office/drawing/2014/main" id="{AD64C824-BBF8-1B44-8D2F-E27C18E5E837}"/>
                </a:ext>
              </a:extLst>
            </p:cNvPr>
            <p:cNvGrpSpPr>
              <a:grpSpLocks noChangeAspect="1"/>
            </p:cNvGrpSpPr>
            <p:nvPr/>
          </p:nvGrpSpPr>
          <p:grpSpPr bwMode="auto">
            <a:xfrm>
              <a:off x="8060275" y="6069116"/>
              <a:ext cx="651502" cy="416243"/>
              <a:chOff x="331" y="406"/>
              <a:chExt cx="288" cy="144"/>
            </a:xfrm>
          </p:grpSpPr>
          <p:sp>
            <p:nvSpPr>
              <p:cNvPr id="250" name="Rectangle 873">
                <a:extLst>
                  <a:ext uri="{FF2B5EF4-FFF2-40B4-BE49-F238E27FC236}">
                    <a16:creationId xmlns:a16="http://schemas.microsoft.com/office/drawing/2014/main" id="{D5362C33-8F61-1442-B102-67F5C5984E7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1" name="Freeform 874">
                <a:extLst>
                  <a:ext uri="{FF2B5EF4-FFF2-40B4-BE49-F238E27FC236}">
                    <a16:creationId xmlns:a16="http://schemas.microsoft.com/office/drawing/2014/main" id="{E742D04F-37B1-A345-84AE-DB27779DFF2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2" name="Freeform 875">
                <a:extLst>
                  <a:ext uri="{FF2B5EF4-FFF2-40B4-BE49-F238E27FC236}">
                    <a16:creationId xmlns:a16="http://schemas.microsoft.com/office/drawing/2014/main" id="{52AA6CC0-8032-4F41-84F5-96036281E9F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3" name="Rectangle 876">
                <a:extLst>
                  <a:ext uri="{FF2B5EF4-FFF2-40B4-BE49-F238E27FC236}">
                    <a16:creationId xmlns:a16="http://schemas.microsoft.com/office/drawing/2014/main" id="{B1BFB970-1B7A-C044-B97E-F03E8B2BFB1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5" name="Group 872">
              <a:extLst>
                <a:ext uri="{FF2B5EF4-FFF2-40B4-BE49-F238E27FC236}">
                  <a16:creationId xmlns:a16="http://schemas.microsoft.com/office/drawing/2014/main" id="{12604109-DA51-A240-9EF3-C7848C37F728}"/>
                </a:ext>
              </a:extLst>
            </p:cNvPr>
            <p:cNvGrpSpPr>
              <a:grpSpLocks noChangeAspect="1"/>
            </p:cNvGrpSpPr>
            <p:nvPr/>
          </p:nvGrpSpPr>
          <p:grpSpPr bwMode="auto">
            <a:xfrm>
              <a:off x="7221943" y="6068391"/>
              <a:ext cx="651502" cy="416243"/>
              <a:chOff x="331" y="406"/>
              <a:chExt cx="288" cy="144"/>
            </a:xfrm>
          </p:grpSpPr>
          <p:sp>
            <p:nvSpPr>
              <p:cNvPr id="246" name="Rectangle 873">
                <a:extLst>
                  <a:ext uri="{FF2B5EF4-FFF2-40B4-BE49-F238E27FC236}">
                    <a16:creationId xmlns:a16="http://schemas.microsoft.com/office/drawing/2014/main" id="{BF797652-4A79-8243-82CB-62B2BF1D67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47" name="Freeform 874">
                <a:extLst>
                  <a:ext uri="{FF2B5EF4-FFF2-40B4-BE49-F238E27FC236}">
                    <a16:creationId xmlns:a16="http://schemas.microsoft.com/office/drawing/2014/main" id="{C46441D8-40F3-B948-BA17-EE66F5D2F8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8" name="Freeform 875">
                <a:extLst>
                  <a:ext uri="{FF2B5EF4-FFF2-40B4-BE49-F238E27FC236}">
                    <a16:creationId xmlns:a16="http://schemas.microsoft.com/office/drawing/2014/main" id="{294E2A47-AEB2-6240-9CF5-C2A27A8C22D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9" name="Rectangle 876">
                <a:extLst>
                  <a:ext uri="{FF2B5EF4-FFF2-40B4-BE49-F238E27FC236}">
                    <a16:creationId xmlns:a16="http://schemas.microsoft.com/office/drawing/2014/main" id="{670EE0DD-A69F-3543-A123-5B1BA5168C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B6236959-6BC4-F0AD-9056-7DC0AB16FD81}"/>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554946E1-5BEE-9A27-B93C-DCADCA6459A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96BFA2CF-3B79-B3E4-BB29-733A85405E78}"/>
              </a:ext>
            </a:extLst>
          </p:cNvPr>
          <p:cNvSpPr>
            <a:spLocks noGrp="1"/>
          </p:cNvSpPr>
          <p:nvPr>
            <p:ph type="sldNum" sz="quarter" idx="11"/>
          </p:nvPr>
        </p:nvSpPr>
        <p:spPr/>
        <p:txBody>
          <a:bodyPr/>
          <a:lstStyle/>
          <a:p>
            <a:fld id="{EB1502E6-D9AE-3544-B6D5-378AAA0B915F}" type="slidenum">
              <a:rPr lang="de-DE" altLang="de-DE" smtClean="0"/>
              <a:pPr/>
              <a:t>152</a:t>
            </a:fld>
            <a:endParaRPr lang="de-DE" altLang="de-DE" dirty="0"/>
          </a:p>
        </p:txBody>
      </p:sp>
    </p:spTree>
    <p:extLst>
      <p:ext uri="{BB962C8B-B14F-4D97-AF65-F5344CB8AC3E}">
        <p14:creationId xmlns:p14="http://schemas.microsoft.com/office/powerpoint/2010/main" val="29575267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laceholder 10"/>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108" name="Rectangle 3"/>
          <p:cNvSpPr>
            <a:spLocks noGrp="1" noChangeArrowheads="1"/>
          </p:cNvSpPr>
          <p:nvPr>
            <p:ph type="body" sz="quarter" idx="13"/>
          </p:nvPr>
        </p:nvSpPr>
        <p:spPr>
          <a:xfrm>
            <a:off x="623393" y="1332843"/>
            <a:ext cx="3659638" cy="4584266"/>
          </a:xfrm>
        </p:spPr>
        <p:txBody>
          <a:bodyPr>
            <a:normAutofit/>
          </a:bodyPr>
          <a:lstStyle/>
          <a:p>
            <a:pPr eaLnBrk="1" hangingPunct="1"/>
            <a:r>
              <a:rPr lang="en-US" sz="1800" dirty="0"/>
              <a:t>Resolve five open goals using the </a:t>
            </a:r>
            <a:r>
              <a:rPr lang="en-US" sz="1800" dirty="0">
                <a:cs typeface="Calibri"/>
              </a:rPr>
              <a:t>Start</a:t>
            </a:r>
            <a:r>
              <a:rPr lang="en-US" sz="1800" dirty="0">
                <a:cs typeface="Times New Roman"/>
              </a:rPr>
              <a:t> action</a:t>
            </a:r>
            <a:endParaRPr lang="en-US" sz="1800" dirty="0"/>
          </a:p>
          <a:p>
            <a:pPr lvl="1" eaLnBrk="1" hangingPunct="1"/>
            <a:r>
              <a:rPr lang="en-US" sz="1800" dirty="0"/>
              <a:t>substitute</a:t>
            </a:r>
            <a:br>
              <a:rPr lang="en-US" sz="1800" dirty="0"/>
            </a:br>
            <a:r>
              <a:rPr lang="en-US" sz="1800" i="1" dirty="0"/>
              <a:t>x</a:t>
            </a:r>
            <a:r>
              <a:rPr lang="en-US" sz="1800" baseline="-25000" dirty="0"/>
              <a:t>3</a:t>
            </a:r>
            <a:r>
              <a:rPr lang="en-US" sz="1800" dirty="0"/>
              <a:t>=</a:t>
            </a:r>
            <a:r>
              <a:rPr lang="en-US" sz="1800" dirty="0">
                <a:cs typeface="Calibri"/>
              </a:rPr>
              <a:t>d</a:t>
            </a:r>
            <a:r>
              <a:rPr lang="en-US" sz="1800" dirty="0"/>
              <a:t>,  </a:t>
            </a:r>
            <a:r>
              <a:rPr lang="en-US" sz="1800" i="1" dirty="0"/>
              <a:t>x</a:t>
            </a:r>
            <a:r>
              <a:rPr lang="en-US" sz="1800" baseline="-25000" dirty="0"/>
              <a:t>4</a:t>
            </a:r>
            <a:r>
              <a:rPr lang="en-US" sz="1800" dirty="0"/>
              <a:t>=</a:t>
            </a:r>
            <a:r>
              <a:rPr lang="en-US" sz="1800" dirty="0">
                <a:cs typeface="Calibri"/>
              </a:rPr>
              <a:t>c</a:t>
            </a:r>
            <a:r>
              <a:rPr lang="en-US" sz="1800" dirty="0"/>
              <a:t>, </a:t>
            </a:r>
            <a:r>
              <a:rPr lang="en-US" sz="1800" i="1" dirty="0"/>
              <a:t> z</a:t>
            </a:r>
            <a:r>
              <a:rPr lang="en-US" sz="1800" baseline="-25000" dirty="0"/>
              <a:t>3</a:t>
            </a:r>
            <a:r>
              <a:rPr lang="en-US" sz="1800" dirty="0"/>
              <a:t>=</a:t>
            </a:r>
            <a:r>
              <a:rPr lang="en-US" sz="1800" dirty="0">
                <a:cs typeface="Calibri"/>
              </a:rPr>
              <a:t>p1</a:t>
            </a:r>
            <a:endParaRPr lang="en-US" sz="1800" dirty="0"/>
          </a:p>
          <a:p>
            <a:pPr lvl="1" eaLnBrk="1" hangingPunct="1"/>
            <a:endParaRPr lang="en-US" sz="1800" dirty="0"/>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70"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2478121"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z</a:t>
            </a:r>
            <a:r>
              <a:rPr lang="en-US" baseline="-25000" dirty="0">
                <a:latin typeface="+mn-lt"/>
                <a:ea typeface="Calibri"/>
                <a:cs typeface="Times New Roman" charset="0"/>
              </a:rPr>
              <a:t>4</a:t>
            </a:r>
            <a:r>
              <a:rPr lang="en-US" dirty="0">
                <a:latin typeface="+mn-lt"/>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35" name="AutoShape 89"/>
          <p:cNvCxnSpPr>
            <a:cxnSpLocks noChangeShapeType="1"/>
            <a:stCxn id="137"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7"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38" name="AutoShape 89"/>
          <p:cNvCxnSpPr>
            <a:cxnSpLocks noChangeShapeType="1"/>
            <a:stCxn id="13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42" name="AutoShape 91"/>
          <p:cNvCxnSpPr>
            <a:cxnSpLocks noChangeShapeType="1"/>
            <a:endCxn id="144"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3"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4"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32"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7" name="Straight Arrow Connector 236"/>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8" name="Straight Arrow Connector 237"/>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5"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6"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7" name="Straight Arrow Connector 12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9"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Straight Arrow Connector 12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3"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grpSp>
        <p:nvGrpSpPr>
          <p:cNvPr id="134" name="Group 133"/>
          <p:cNvGrpSpPr/>
          <p:nvPr/>
        </p:nvGrpSpPr>
        <p:grpSpPr>
          <a:xfrm>
            <a:off x="7649133" y="188058"/>
            <a:ext cx="2688818" cy="1950735"/>
            <a:chOff x="6181533" y="221558"/>
            <a:chExt cx="2688818" cy="1950735"/>
          </a:xfrm>
        </p:grpSpPr>
        <p:sp>
          <p:nvSpPr>
            <p:cNvPr id="140"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46"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47"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48"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49" name="Group 872"/>
            <p:cNvGrpSpPr>
              <a:grpSpLocks noChangeAspect="1"/>
            </p:cNvGrpSpPr>
            <p:nvPr/>
          </p:nvGrpSpPr>
          <p:grpSpPr bwMode="auto">
            <a:xfrm>
              <a:off x="7141600" y="854344"/>
              <a:ext cx="651502" cy="416243"/>
              <a:chOff x="331" y="406"/>
              <a:chExt cx="288" cy="144"/>
            </a:xfrm>
          </p:grpSpPr>
          <p:sp>
            <p:nvSpPr>
              <p:cNvPr id="18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18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8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8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50" name="Group 872"/>
            <p:cNvGrpSpPr>
              <a:grpSpLocks noChangeAspect="1"/>
            </p:cNvGrpSpPr>
            <p:nvPr/>
          </p:nvGrpSpPr>
          <p:grpSpPr bwMode="auto">
            <a:xfrm>
              <a:off x="7137848" y="579909"/>
              <a:ext cx="651502" cy="416243"/>
              <a:chOff x="331" y="406"/>
              <a:chExt cx="288" cy="144"/>
            </a:xfrm>
          </p:grpSpPr>
          <p:sp>
            <p:nvSpPr>
              <p:cNvPr id="17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17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7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7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51"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52" name="Group 872"/>
            <p:cNvGrpSpPr>
              <a:grpSpLocks noChangeAspect="1"/>
            </p:cNvGrpSpPr>
            <p:nvPr/>
          </p:nvGrpSpPr>
          <p:grpSpPr bwMode="auto">
            <a:xfrm>
              <a:off x="8119863" y="872355"/>
              <a:ext cx="651502" cy="416243"/>
              <a:chOff x="331" y="406"/>
              <a:chExt cx="288" cy="144"/>
            </a:xfrm>
          </p:grpSpPr>
          <p:sp>
            <p:nvSpPr>
              <p:cNvPr id="17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17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7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7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53" name="Group 872"/>
            <p:cNvGrpSpPr>
              <a:grpSpLocks noChangeAspect="1"/>
            </p:cNvGrpSpPr>
            <p:nvPr/>
          </p:nvGrpSpPr>
          <p:grpSpPr bwMode="auto">
            <a:xfrm>
              <a:off x="8116832" y="598923"/>
              <a:ext cx="651502" cy="416243"/>
              <a:chOff x="331" y="406"/>
              <a:chExt cx="288" cy="144"/>
            </a:xfrm>
          </p:grpSpPr>
          <p:sp>
            <p:nvSpPr>
              <p:cNvPr id="168"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169"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70"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17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54" name="Group 153"/>
            <p:cNvGrpSpPr/>
            <p:nvPr/>
          </p:nvGrpSpPr>
          <p:grpSpPr>
            <a:xfrm>
              <a:off x="7127889" y="221558"/>
              <a:ext cx="1219200" cy="1278997"/>
              <a:chOff x="3017318" y="1024881"/>
              <a:chExt cx="1219200" cy="1278997"/>
            </a:xfrm>
          </p:grpSpPr>
          <p:grpSp>
            <p:nvGrpSpPr>
              <p:cNvPr id="155" name="Group 154"/>
              <p:cNvGrpSpPr/>
              <p:nvPr/>
            </p:nvGrpSpPr>
            <p:grpSpPr>
              <a:xfrm>
                <a:off x="3636432" y="1147233"/>
                <a:ext cx="88096" cy="1156645"/>
                <a:chOff x="3636432" y="1147233"/>
                <a:chExt cx="88096" cy="1156645"/>
              </a:xfrm>
            </p:grpSpPr>
            <p:sp>
              <p:nvSpPr>
                <p:cNvPr id="164"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165"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166"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67"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56" name="Group 883"/>
              <p:cNvGrpSpPr>
                <a:grpSpLocks/>
              </p:cNvGrpSpPr>
              <p:nvPr/>
            </p:nvGrpSpPr>
            <p:grpSpPr bwMode="auto">
              <a:xfrm>
                <a:off x="3061519" y="1101851"/>
                <a:ext cx="42359" cy="293319"/>
                <a:chOff x="960" y="251"/>
                <a:chExt cx="23" cy="141"/>
              </a:xfrm>
            </p:grpSpPr>
            <p:sp>
              <p:nvSpPr>
                <p:cNvPr id="162"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63"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57"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58"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59"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0"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1"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cxnSp>
        <p:nvCxnSpPr>
          <p:cNvPr id="185" name="AutoShape 89"/>
          <p:cNvCxnSpPr>
            <a:cxnSpLocks noChangeShapeType="1"/>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206"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41" name="Text Box 75"/>
          <p:cNvSpPr txBox="1">
            <a:spLocks noChangeArrowheads="1"/>
          </p:cNvSpPr>
          <p:nvPr/>
        </p:nvSpPr>
        <p:spPr bwMode="auto">
          <a:xfrm>
            <a:off x="6355005" y="1202852"/>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41" name="Group 140"/>
          <p:cNvGrpSpPr/>
          <p:nvPr/>
        </p:nvGrpSpPr>
        <p:grpSpPr>
          <a:xfrm>
            <a:off x="8978593" y="5507164"/>
            <a:ext cx="1492873" cy="686656"/>
            <a:chOff x="7218904" y="6068391"/>
            <a:chExt cx="1492873" cy="686656"/>
          </a:xfrm>
        </p:grpSpPr>
        <p:grpSp>
          <p:nvGrpSpPr>
            <p:cNvPr id="188" name="Group 872"/>
            <p:cNvGrpSpPr>
              <a:grpSpLocks noChangeAspect="1"/>
            </p:cNvGrpSpPr>
            <p:nvPr/>
          </p:nvGrpSpPr>
          <p:grpSpPr bwMode="auto">
            <a:xfrm>
              <a:off x="8054800" y="6338804"/>
              <a:ext cx="651502" cy="416243"/>
              <a:chOff x="331" y="406"/>
              <a:chExt cx="288" cy="144"/>
            </a:xfrm>
          </p:grpSpPr>
          <p:sp>
            <p:nvSpPr>
              <p:cNvPr id="22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2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08" name="Group 872"/>
            <p:cNvGrpSpPr>
              <a:grpSpLocks noChangeAspect="1"/>
            </p:cNvGrpSpPr>
            <p:nvPr/>
          </p:nvGrpSpPr>
          <p:grpSpPr bwMode="auto">
            <a:xfrm>
              <a:off x="7218904" y="6335124"/>
              <a:ext cx="651502" cy="416243"/>
              <a:chOff x="331" y="406"/>
              <a:chExt cx="288" cy="144"/>
            </a:xfrm>
          </p:grpSpPr>
          <p:sp>
            <p:nvSpPr>
              <p:cNvPr id="21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2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09" name="Group 872"/>
            <p:cNvGrpSpPr>
              <a:grpSpLocks noChangeAspect="1"/>
            </p:cNvGrpSpPr>
            <p:nvPr/>
          </p:nvGrpSpPr>
          <p:grpSpPr bwMode="auto">
            <a:xfrm>
              <a:off x="8060275" y="6069116"/>
              <a:ext cx="651502" cy="416243"/>
              <a:chOff x="331" y="406"/>
              <a:chExt cx="288" cy="144"/>
            </a:xfrm>
          </p:grpSpPr>
          <p:sp>
            <p:nvSpPr>
              <p:cNvPr id="215"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16"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7"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8"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10" name="Group 872"/>
            <p:cNvGrpSpPr>
              <a:grpSpLocks noChangeAspect="1"/>
            </p:cNvGrpSpPr>
            <p:nvPr/>
          </p:nvGrpSpPr>
          <p:grpSpPr bwMode="auto">
            <a:xfrm>
              <a:off x="7221943" y="6068391"/>
              <a:ext cx="651502" cy="416243"/>
              <a:chOff x="331" y="406"/>
              <a:chExt cx="288" cy="144"/>
            </a:xfrm>
          </p:grpSpPr>
          <p:sp>
            <p:nvSpPr>
              <p:cNvPr id="21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1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121" name="Text Box 75">
            <a:extLst>
              <a:ext uri="{FF2B5EF4-FFF2-40B4-BE49-F238E27FC236}">
                <a16:creationId xmlns:a16="http://schemas.microsoft.com/office/drawing/2014/main" id="{B9B5D251-A35A-8243-9EAA-71475B321C19}"/>
              </a:ext>
            </a:extLst>
          </p:cNvPr>
          <p:cNvSpPr txBox="1">
            <a:spLocks noChangeArrowheads="1"/>
          </p:cNvSpPr>
          <p:nvPr/>
        </p:nvSpPr>
        <p:spPr bwMode="auto">
          <a:xfrm>
            <a:off x="4749347" y="1222446"/>
            <a:ext cx="9653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r>
              <a:rPr lang="en-US" sz="1800" i="1" dirty="0">
                <a:latin typeface="+mn-lt"/>
                <a:ea typeface="Calibri"/>
                <a:cs typeface="Calibri"/>
              </a:rPr>
              <a:t>satisfied</a:t>
            </a:r>
          </a:p>
        </p:txBody>
      </p:sp>
      <p:sp>
        <p:nvSpPr>
          <p:cNvPr id="128" name="Rectangle 127">
            <a:extLst>
              <a:ext uri="{FF2B5EF4-FFF2-40B4-BE49-F238E27FC236}">
                <a16:creationId xmlns:a16="http://schemas.microsoft.com/office/drawing/2014/main" id="{99D17CB1-2A44-4049-A514-C78CBFBCF2B9}"/>
              </a:ext>
            </a:extLst>
          </p:cNvPr>
          <p:cNvSpPr/>
          <p:nvPr/>
        </p:nvSpPr>
        <p:spPr>
          <a:xfrm>
            <a:off x="7265503" y="2539872"/>
            <a:ext cx="366817" cy="369332"/>
          </a:xfrm>
          <a:prstGeom prst="rect">
            <a:avLst/>
          </a:prstGeom>
        </p:spPr>
        <p:txBody>
          <a:bodyPr wrap="square">
            <a:spAutoFit/>
          </a:bodyPr>
          <a:lstStyle/>
          <a:p>
            <a:pPr algn="ctr"/>
            <a:r>
              <a:rPr lang="en-US" i="1" dirty="0">
                <a:latin typeface="+mn-lt"/>
                <a:ea typeface="Calibri"/>
                <a:cs typeface="Calibri"/>
              </a:rPr>
              <a:t>x</a:t>
            </a:r>
            <a:r>
              <a:rPr lang="en-US" baseline="-25000" dirty="0">
                <a:latin typeface="+mn-lt"/>
                <a:ea typeface="Calibri"/>
                <a:cs typeface="Calibri"/>
              </a:rPr>
              <a:t>4</a:t>
            </a:r>
          </a:p>
        </p:txBody>
      </p:sp>
      <p:sp>
        <p:nvSpPr>
          <p:cNvPr id="131" name="Rectangle 130">
            <a:extLst>
              <a:ext uri="{FF2B5EF4-FFF2-40B4-BE49-F238E27FC236}">
                <a16:creationId xmlns:a16="http://schemas.microsoft.com/office/drawing/2014/main" id="{FF4D020B-1FB2-3A44-92E4-CDC7BABAECC7}"/>
              </a:ext>
            </a:extLst>
          </p:cNvPr>
          <p:cNvSpPr/>
          <p:nvPr/>
        </p:nvSpPr>
        <p:spPr>
          <a:xfrm>
            <a:off x="8403475" y="2549581"/>
            <a:ext cx="366817" cy="369332"/>
          </a:xfrm>
          <a:prstGeom prst="rect">
            <a:avLst/>
          </a:prstGeom>
        </p:spPr>
        <p:txBody>
          <a:bodyPr wrap="square">
            <a:spAutoFit/>
          </a:bodyPr>
          <a:lstStyle/>
          <a:p>
            <a:pPr algn="ctr"/>
            <a:r>
              <a:rPr lang="en-US" i="1" dirty="0">
                <a:latin typeface="+mn-lt"/>
                <a:ea typeface="Calibri"/>
                <a:cs typeface="Calibri"/>
              </a:rPr>
              <a:t>x</a:t>
            </a:r>
            <a:r>
              <a:rPr lang="en-US" baseline="-25000" dirty="0">
                <a:latin typeface="+mn-lt"/>
                <a:ea typeface="Calibri"/>
                <a:cs typeface="Calibri"/>
              </a:rPr>
              <a:t>4</a:t>
            </a:r>
          </a:p>
        </p:txBody>
      </p:sp>
      <p:sp>
        <p:nvSpPr>
          <p:cNvPr id="184" name="Rectangle 183">
            <a:extLst>
              <a:ext uri="{FF2B5EF4-FFF2-40B4-BE49-F238E27FC236}">
                <a16:creationId xmlns:a16="http://schemas.microsoft.com/office/drawing/2014/main" id="{3C90BC6E-B785-E047-87F6-D7BA08CFC1A8}"/>
              </a:ext>
            </a:extLst>
          </p:cNvPr>
          <p:cNvSpPr/>
          <p:nvPr/>
        </p:nvSpPr>
        <p:spPr>
          <a:xfrm>
            <a:off x="2302454" y="3039465"/>
            <a:ext cx="366817" cy="369332"/>
          </a:xfrm>
          <a:prstGeom prst="rect">
            <a:avLst/>
          </a:prstGeom>
        </p:spPr>
        <p:txBody>
          <a:bodyPr wrap="square">
            <a:spAutoFit/>
          </a:bodyPr>
          <a:lstStyle/>
          <a:p>
            <a:pPr algn="ctr"/>
            <a:r>
              <a:rPr lang="en-US" i="1" dirty="0">
                <a:latin typeface="+mn-lt"/>
                <a:ea typeface="Calibri"/>
                <a:cs typeface="Calibri"/>
              </a:rPr>
              <a:t>z</a:t>
            </a:r>
            <a:r>
              <a:rPr lang="en-US" baseline="-25000" dirty="0">
                <a:latin typeface="+mn-lt"/>
                <a:ea typeface="Calibri"/>
                <a:cs typeface="Calibri"/>
              </a:rPr>
              <a:t>3</a:t>
            </a:r>
          </a:p>
        </p:txBody>
      </p:sp>
      <p:sp>
        <p:nvSpPr>
          <p:cNvPr id="186" name="Rectangle 185">
            <a:extLst>
              <a:ext uri="{FF2B5EF4-FFF2-40B4-BE49-F238E27FC236}">
                <a16:creationId xmlns:a16="http://schemas.microsoft.com/office/drawing/2014/main" id="{A3F4B66F-78F2-E240-9702-58761DD5ACB7}"/>
              </a:ext>
            </a:extLst>
          </p:cNvPr>
          <p:cNvSpPr/>
          <p:nvPr/>
        </p:nvSpPr>
        <p:spPr>
          <a:xfrm>
            <a:off x="3530952" y="2592209"/>
            <a:ext cx="366817" cy="369332"/>
          </a:xfrm>
          <a:prstGeom prst="rect">
            <a:avLst/>
          </a:prstGeom>
        </p:spPr>
        <p:txBody>
          <a:bodyPr wrap="square">
            <a:spAutoFit/>
          </a:bodyPr>
          <a:lstStyle/>
          <a:p>
            <a:pPr algn="ctr"/>
            <a:r>
              <a:rPr lang="en-US" i="1" dirty="0">
                <a:latin typeface="+mn-lt"/>
                <a:ea typeface="Calibri"/>
                <a:cs typeface="Calibri"/>
              </a:rPr>
              <a:t>x</a:t>
            </a:r>
            <a:r>
              <a:rPr lang="en-US" baseline="-25000" dirty="0">
                <a:latin typeface="+mn-lt"/>
                <a:ea typeface="Calibri"/>
                <a:cs typeface="Calibri"/>
              </a:rPr>
              <a:t>3</a:t>
            </a:r>
          </a:p>
        </p:txBody>
      </p:sp>
      <p:sp>
        <p:nvSpPr>
          <p:cNvPr id="187" name="Rectangle 186">
            <a:extLst>
              <a:ext uri="{FF2B5EF4-FFF2-40B4-BE49-F238E27FC236}">
                <a16:creationId xmlns:a16="http://schemas.microsoft.com/office/drawing/2014/main" id="{F5A37D36-F555-FE41-B4E6-C3ACC423DD63}"/>
              </a:ext>
            </a:extLst>
          </p:cNvPr>
          <p:cNvSpPr/>
          <p:nvPr/>
        </p:nvSpPr>
        <p:spPr>
          <a:xfrm>
            <a:off x="4530059" y="2574439"/>
            <a:ext cx="366817" cy="369332"/>
          </a:xfrm>
          <a:prstGeom prst="rect">
            <a:avLst/>
          </a:prstGeom>
        </p:spPr>
        <p:txBody>
          <a:bodyPr wrap="square">
            <a:spAutoFit/>
          </a:bodyPr>
          <a:lstStyle/>
          <a:p>
            <a:pPr algn="ctr"/>
            <a:r>
              <a:rPr lang="en-US" i="1" dirty="0">
                <a:latin typeface="+mn-lt"/>
                <a:ea typeface="Calibri"/>
                <a:cs typeface="Calibri"/>
              </a:rPr>
              <a:t>x</a:t>
            </a:r>
            <a:r>
              <a:rPr lang="en-US" baseline="-25000" dirty="0">
                <a:latin typeface="+mn-lt"/>
                <a:ea typeface="Calibri"/>
                <a:cs typeface="Calibri"/>
              </a:rPr>
              <a:t>3</a:t>
            </a:r>
          </a:p>
        </p:txBody>
      </p:sp>
      <p:sp>
        <p:nvSpPr>
          <p:cNvPr id="5" name="Date Placeholder 4">
            <a:extLst>
              <a:ext uri="{FF2B5EF4-FFF2-40B4-BE49-F238E27FC236}">
                <a16:creationId xmlns:a16="http://schemas.microsoft.com/office/drawing/2014/main" id="{BB05F729-B49A-AB47-F54B-BF424854C4A6}"/>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C4AB57D4-82B4-8D16-15F8-D1C54E418BB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1CC8C69B-48E8-1DB4-E2DF-09BC67186720}"/>
              </a:ext>
            </a:extLst>
          </p:cNvPr>
          <p:cNvSpPr>
            <a:spLocks noGrp="1"/>
          </p:cNvSpPr>
          <p:nvPr>
            <p:ph type="sldNum" sz="quarter" idx="11"/>
          </p:nvPr>
        </p:nvSpPr>
        <p:spPr/>
        <p:txBody>
          <a:bodyPr/>
          <a:lstStyle/>
          <a:p>
            <a:fld id="{EB1502E6-D9AE-3544-B6D5-378AAA0B915F}" type="slidenum">
              <a:rPr lang="de-DE" altLang="de-DE" smtClean="0"/>
              <a:pPr/>
              <a:t>153</a:t>
            </a:fld>
            <a:endParaRPr lang="de-DE" altLang="de-DE" dirty="0"/>
          </a:p>
        </p:txBody>
      </p:sp>
    </p:spTree>
    <p:extLst>
      <p:ext uri="{BB962C8B-B14F-4D97-AF65-F5344CB8AC3E}">
        <p14:creationId xmlns:p14="http://schemas.microsoft.com/office/powerpoint/2010/main" val="42305735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70AD33EC-63E7-9C44-8C5A-B60C2D20074C}"/>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111" name="Rectangle 3"/>
          <p:cNvSpPr>
            <a:spLocks noGrp="1" noChangeArrowheads="1"/>
          </p:cNvSpPr>
          <p:nvPr>
            <p:ph type="body" sz="quarter" idx="13"/>
          </p:nvPr>
        </p:nvSpPr>
        <p:spPr>
          <a:xfrm>
            <a:off x="623392" y="1332843"/>
            <a:ext cx="3874227" cy="4584266"/>
          </a:xfrm>
        </p:spPr>
        <p:txBody>
          <a:bodyPr>
            <a:normAutofit/>
          </a:bodyPr>
          <a:lstStyle/>
          <a:p>
            <a:pPr eaLnBrk="1" hangingPunct="1"/>
            <a:r>
              <a:rPr lang="en-US" sz="1800" dirty="0"/>
              <a:t>Threatened causal link</a:t>
            </a:r>
          </a:p>
          <a:p>
            <a:pPr eaLnBrk="1" hangingPunct="1"/>
            <a:r>
              <a:rPr lang="en-US" sz="1800" dirty="0"/>
              <a:t>Resolvers:</a:t>
            </a:r>
          </a:p>
          <a:p>
            <a:pPr lvl="1" eaLnBrk="1" hangingPunct="1"/>
            <a:r>
              <a:rPr lang="en-US" sz="1800" dirty="0">
                <a:cs typeface="Calibri"/>
              </a:rPr>
              <a:t>move(d,a,p1)</a:t>
            </a:r>
            <a:r>
              <a:rPr lang="en-US" sz="1800" dirty="0"/>
              <a:t> ≺ move(c,b,</a:t>
            </a:r>
            <a:r>
              <a:rPr lang="en-US" sz="1800" i="1" dirty="0">
                <a:cs typeface="Times New Roman" charset="0"/>
              </a:rPr>
              <a:t>z</a:t>
            </a:r>
            <a:r>
              <a:rPr lang="en-US" sz="1800" baseline="-25000" dirty="0">
                <a:cs typeface="Times New Roman" charset="0"/>
              </a:rPr>
              <a:t>4</a:t>
            </a:r>
            <a:r>
              <a:rPr lang="en-US" sz="1800" dirty="0"/>
              <a:t>)</a:t>
            </a:r>
            <a:endParaRPr lang="en-US" sz="1800" i="1" dirty="0">
              <a:cs typeface="Calibri"/>
            </a:endParaRPr>
          </a:p>
          <a:p>
            <a:pPr lvl="1" eaLnBrk="1" hangingPunct="1"/>
            <a:r>
              <a:rPr lang="en-US" sz="1800" i="1" dirty="0">
                <a:cs typeface="Times New Roman" charset="0"/>
              </a:rPr>
              <a:t>z</a:t>
            </a:r>
            <a:r>
              <a:rPr lang="en-US" sz="1800" baseline="-25000" dirty="0">
                <a:cs typeface="Times New Roman" charset="0"/>
              </a:rPr>
              <a:t>4</a:t>
            </a:r>
            <a:r>
              <a:rPr lang="en-US" sz="1800" dirty="0">
                <a:cs typeface="Times New Roman" charset="0"/>
              </a:rPr>
              <a:t>≠</a:t>
            </a:r>
            <a:r>
              <a:rPr lang="en-US" sz="1800" dirty="0">
                <a:cs typeface="Calibri"/>
              </a:rPr>
              <a:t>p1</a:t>
            </a:r>
            <a:endParaRPr lang="en-US" sz="1800" dirty="0"/>
          </a:p>
          <a:p>
            <a:pPr lvl="1" eaLnBrk="1" hangingPunct="1"/>
            <a:endParaRPr lang="en-US" sz="1800"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z</a:t>
            </a:r>
            <a:r>
              <a:rPr lang="en-US" baseline="-25000" dirty="0">
                <a:latin typeface="+mn-lt"/>
                <a:ea typeface="Calibri"/>
                <a:cs typeface="Times New Roman" charset="0"/>
              </a:rPr>
              <a:t>4</a:t>
            </a:r>
            <a:r>
              <a:rPr lang="en-US" dirty="0">
                <a:latin typeface="+mn-lt"/>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AutoShape 103"/>
          <p:cNvCxnSpPr>
            <a:cxnSpLocks noChangeShapeType="1"/>
          </p:cNvCxnSpPr>
          <p:nvPr/>
        </p:nvCxnSpPr>
        <p:spPr bwMode="auto">
          <a:xfrm rot="10800000">
            <a:off x="3662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93" name="Rectangle 6"/>
          <p:cNvSpPr>
            <a:spLocks noChangeArrowheads="1"/>
          </p:cNvSpPr>
          <p:nvPr/>
        </p:nvSpPr>
        <p:spPr bwMode="auto">
          <a:xfrm>
            <a:off x="1278920" y="2336237"/>
            <a:ext cx="669007" cy="340155"/>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n-lt"/>
              <a:ea typeface="Calibri"/>
              <a:cs typeface="Calibri"/>
            </a:endParaRPr>
          </a:p>
        </p:txBody>
      </p: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36" name="Text Box 75"/>
          <p:cNvSpPr txBox="1">
            <a:spLocks noChangeArrowheads="1"/>
          </p:cNvSpPr>
          <p:nvPr/>
        </p:nvSpPr>
        <p:spPr bwMode="auto">
          <a:xfrm>
            <a:off x="6529159" y="1245249"/>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24" name="Group 123">
            <a:extLst>
              <a:ext uri="{FF2B5EF4-FFF2-40B4-BE49-F238E27FC236}">
                <a16:creationId xmlns:a16="http://schemas.microsoft.com/office/drawing/2014/main" id="{73EDE6A7-F56B-934E-95BF-0C67C12C4E10}"/>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F4950C71-E424-654C-9174-9BF03E1D0BC3}"/>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28" name="Freeform 830">
              <a:extLst>
                <a:ext uri="{FF2B5EF4-FFF2-40B4-BE49-F238E27FC236}">
                  <a16:creationId xmlns:a16="http://schemas.microsoft.com/office/drawing/2014/main" id="{BCDC422F-DC64-A647-890D-4F2D6C44967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29" name="Freeform 830">
              <a:extLst>
                <a:ext uri="{FF2B5EF4-FFF2-40B4-BE49-F238E27FC236}">
                  <a16:creationId xmlns:a16="http://schemas.microsoft.com/office/drawing/2014/main" id="{34EA01DA-08AD-074B-B33E-568C0D643B5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31" name="Freeform 830">
              <a:extLst>
                <a:ext uri="{FF2B5EF4-FFF2-40B4-BE49-F238E27FC236}">
                  <a16:creationId xmlns:a16="http://schemas.microsoft.com/office/drawing/2014/main" id="{40CF9AA6-F69D-D441-A450-6A734AB9C236}"/>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32" name="Group 872">
              <a:extLst>
                <a:ext uri="{FF2B5EF4-FFF2-40B4-BE49-F238E27FC236}">
                  <a16:creationId xmlns:a16="http://schemas.microsoft.com/office/drawing/2014/main" id="{B0F37121-4CE0-CC4F-B432-3DB981A58D94}"/>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D97C6415-290B-2343-B868-B808D6885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44" name="Freeform 874">
                <a:extLst>
                  <a:ext uri="{FF2B5EF4-FFF2-40B4-BE49-F238E27FC236}">
                    <a16:creationId xmlns:a16="http://schemas.microsoft.com/office/drawing/2014/main" id="{7BB9E1EC-74A8-DE48-A964-092CFA25569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5" name="Freeform 875">
                <a:extLst>
                  <a:ext uri="{FF2B5EF4-FFF2-40B4-BE49-F238E27FC236}">
                    <a16:creationId xmlns:a16="http://schemas.microsoft.com/office/drawing/2014/main" id="{195161C9-3A9B-1A43-96C2-6B131A27A0C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6" name="Rectangle 876">
                <a:extLst>
                  <a:ext uri="{FF2B5EF4-FFF2-40B4-BE49-F238E27FC236}">
                    <a16:creationId xmlns:a16="http://schemas.microsoft.com/office/drawing/2014/main" id="{2DB900BF-369B-C44E-A441-617E3E16D9E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33" name="Group 872">
              <a:extLst>
                <a:ext uri="{FF2B5EF4-FFF2-40B4-BE49-F238E27FC236}">
                  <a16:creationId xmlns:a16="http://schemas.microsoft.com/office/drawing/2014/main" id="{86B8A962-ABDA-E546-A1A7-C19194D7B1F3}"/>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AA961B35-023F-654C-AA22-98CC0EF06C4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40" name="Freeform 874">
                <a:extLst>
                  <a:ext uri="{FF2B5EF4-FFF2-40B4-BE49-F238E27FC236}">
                    <a16:creationId xmlns:a16="http://schemas.microsoft.com/office/drawing/2014/main" id="{4D301DF7-CFD2-7940-98E7-1B794ED296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1" name="Freeform 875">
                <a:extLst>
                  <a:ext uri="{FF2B5EF4-FFF2-40B4-BE49-F238E27FC236}">
                    <a16:creationId xmlns:a16="http://schemas.microsoft.com/office/drawing/2014/main" id="{2921B3C7-C86A-C94F-930D-CF07D2D08D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2" name="Rectangle 876">
                <a:extLst>
                  <a:ext uri="{FF2B5EF4-FFF2-40B4-BE49-F238E27FC236}">
                    <a16:creationId xmlns:a16="http://schemas.microsoft.com/office/drawing/2014/main" id="{B27691DB-4F9A-9049-A5BD-89C2DE373AB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38" name="Freeform 830">
              <a:extLst>
                <a:ext uri="{FF2B5EF4-FFF2-40B4-BE49-F238E27FC236}">
                  <a16:creationId xmlns:a16="http://schemas.microsoft.com/office/drawing/2014/main" id="{B0C14C17-E2D3-4449-A07D-0A685167496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44" name="Group 872">
              <a:extLst>
                <a:ext uri="{FF2B5EF4-FFF2-40B4-BE49-F238E27FC236}">
                  <a16:creationId xmlns:a16="http://schemas.microsoft.com/office/drawing/2014/main" id="{B791C80B-AEC9-D64A-9FC4-4C3939D992A1}"/>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B0259BAE-1F4F-BA44-A0F2-DAA5D95D95E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35" name="Freeform 874">
                <a:extLst>
                  <a:ext uri="{FF2B5EF4-FFF2-40B4-BE49-F238E27FC236}">
                    <a16:creationId xmlns:a16="http://schemas.microsoft.com/office/drawing/2014/main" id="{520ED636-CD5C-F24A-B6BE-3C2A6366590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7" name="Freeform 875">
                <a:extLst>
                  <a:ext uri="{FF2B5EF4-FFF2-40B4-BE49-F238E27FC236}">
                    <a16:creationId xmlns:a16="http://schemas.microsoft.com/office/drawing/2014/main" id="{3F6CD9AB-F5E0-D54C-B808-4999B8E673B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8" name="Rectangle 876">
                <a:extLst>
                  <a:ext uri="{FF2B5EF4-FFF2-40B4-BE49-F238E27FC236}">
                    <a16:creationId xmlns:a16="http://schemas.microsoft.com/office/drawing/2014/main" id="{55435D0A-4EB7-A541-901A-0A1DCEFEC84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6" name="Group 872">
              <a:extLst>
                <a:ext uri="{FF2B5EF4-FFF2-40B4-BE49-F238E27FC236}">
                  <a16:creationId xmlns:a16="http://schemas.microsoft.com/office/drawing/2014/main" id="{21742BE1-5DD4-D74A-931D-6C518FFAA727}"/>
                </a:ext>
              </a:extLst>
            </p:cNvPr>
            <p:cNvGrpSpPr>
              <a:grpSpLocks noChangeAspect="1"/>
            </p:cNvGrpSpPr>
            <p:nvPr/>
          </p:nvGrpSpPr>
          <p:grpSpPr bwMode="auto">
            <a:xfrm>
              <a:off x="8116832" y="598923"/>
              <a:ext cx="651502" cy="416243"/>
              <a:chOff x="331" y="406"/>
              <a:chExt cx="288" cy="144"/>
            </a:xfrm>
          </p:grpSpPr>
          <p:sp>
            <p:nvSpPr>
              <p:cNvPr id="227" name="Rectangle 873">
                <a:extLst>
                  <a:ext uri="{FF2B5EF4-FFF2-40B4-BE49-F238E27FC236}">
                    <a16:creationId xmlns:a16="http://schemas.microsoft.com/office/drawing/2014/main" id="{5AC7B211-EBCB-B049-AF51-E0B3CB10DAB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28" name="Freeform 874">
                <a:extLst>
                  <a:ext uri="{FF2B5EF4-FFF2-40B4-BE49-F238E27FC236}">
                    <a16:creationId xmlns:a16="http://schemas.microsoft.com/office/drawing/2014/main" id="{B606110B-FBEE-A04D-B727-FE7A9FDE5CE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9" name="Freeform 875">
                <a:extLst>
                  <a:ext uri="{FF2B5EF4-FFF2-40B4-BE49-F238E27FC236}">
                    <a16:creationId xmlns:a16="http://schemas.microsoft.com/office/drawing/2014/main" id="{CA0A7702-EA7C-3B40-8024-6FFA5E5939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0" name="Rectangle 876">
                <a:extLst>
                  <a:ext uri="{FF2B5EF4-FFF2-40B4-BE49-F238E27FC236}">
                    <a16:creationId xmlns:a16="http://schemas.microsoft.com/office/drawing/2014/main" id="{A4597E3E-7219-8443-AB48-CE76CB6EAEB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7" name="Group 146">
              <a:extLst>
                <a:ext uri="{FF2B5EF4-FFF2-40B4-BE49-F238E27FC236}">
                  <a16:creationId xmlns:a16="http://schemas.microsoft.com/office/drawing/2014/main" id="{61E4F565-24FF-1D44-A3D5-A229B5238DC2}"/>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898D0A3A-756F-4C44-9A54-892BDBA123EE}"/>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309A9958-1467-8A47-A0CD-448CEE11890C}"/>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02" name="Rectangle 880">
                  <a:extLst>
                    <a:ext uri="{FF2B5EF4-FFF2-40B4-BE49-F238E27FC236}">
                      <a16:creationId xmlns:a16="http://schemas.microsoft.com/office/drawing/2014/main" id="{95037E62-EF84-3A41-B48D-D14AB4D79E4A}"/>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04" name="Line 881">
                  <a:extLst>
                    <a:ext uri="{FF2B5EF4-FFF2-40B4-BE49-F238E27FC236}">
                      <a16:creationId xmlns:a16="http://schemas.microsoft.com/office/drawing/2014/main" id="{8340B003-B7DF-D44F-BA1A-D000D210B30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26" name="Line 882">
                  <a:extLst>
                    <a:ext uri="{FF2B5EF4-FFF2-40B4-BE49-F238E27FC236}">
                      <a16:creationId xmlns:a16="http://schemas.microsoft.com/office/drawing/2014/main" id="{5C22DC26-5DBD-8044-A54E-33C5CFA1FF3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52" name="Group 883">
                <a:extLst>
                  <a:ext uri="{FF2B5EF4-FFF2-40B4-BE49-F238E27FC236}">
                    <a16:creationId xmlns:a16="http://schemas.microsoft.com/office/drawing/2014/main" id="{2B8B4D70-DB6B-CA46-9B17-CFE448DEF666}"/>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ECB825BF-5D29-7C4F-8787-AC4DB606A0B3}"/>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00" name="Oval 885">
                  <a:extLst>
                    <a:ext uri="{FF2B5EF4-FFF2-40B4-BE49-F238E27FC236}">
                      <a16:creationId xmlns:a16="http://schemas.microsoft.com/office/drawing/2014/main" id="{4CBE93CE-69A0-7F4C-8644-56669754EDB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94" name="Rectangle 886">
                <a:extLst>
                  <a:ext uri="{FF2B5EF4-FFF2-40B4-BE49-F238E27FC236}">
                    <a16:creationId xmlns:a16="http://schemas.microsoft.com/office/drawing/2014/main" id="{3F9F4980-859C-944D-BB53-F4784D57629F}"/>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95" name="Freeform 887">
                <a:extLst>
                  <a:ext uri="{FF2B5EF4-FFF2-40B4-BE49-F238E27FC236}">
                    <a16:creationId xmlns:a16="http://schemas.microsoft.com/office/drawing/2014/main" id="{F22C50FB-C7F7-7C4B-ABFF-F2DF66E1F9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6" name="Freeform 888">
                <a:extLst>
                  <a:ext uri="{FF2B5EF4-FFF2-40B4-BE49-F238E27FC236}">
                    <a16:creationId xmlns:a16="http://schemas.microsoft.com/office/drawing/2014/main" id="{25EAC774-8697-154F-B66B-22813A1B189F}"/>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7" name="Freeform 889">
                <a:extLst>
                  <a:ext uri="{FF2B5EF4-FFF2-40B4-BE49-F238E27FC236}">
                    <a16:creationId xmlns:a16="http://schemas.microsoft.com/office/drawing/2014/main" id="{46AC654A-3056-A14D-994E-51FDFDA3FBE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8" name="Freeform 890">
                <a:extLst>
                  <a:ext uri="{FF2B5EF4-FFF2-40B4-BE49-F238E27FC236}">
                    <a16:creationId xmlns:a16="http://schemas.microsoft.com/office/drawing/2014/main" id="{9EC9EC38-3FB5-D844-8FF6-8957EEB239C1}"/>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47" name="Group 246">
            <a:extLst>
              <a:ext uri="{FF2B5EF4-FFF2-40B4-BE49-F238E27FC236}">
                <a16:creationId xmlns:a16="http://schemas.microsoft.com/office/drawing/2014/main" id="{2C07702E-6367-B241-B15F-86C2A620C80F}"/>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CDE5426A-EC46-9F44-AAFF-0AD66400A1C1}"/>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4BB52E7-572B-4B40-8C2F-9AA87D0A701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65" name="Freeform 874">
                <a:extLst>
                  <a:ext uri="{FF2B5EF4-FFF2-40B4-BE49-F238E27FC236}">
                    <a16:creationId xmlns:a16="http://schemas.microsoft.com/office/drawing/2014/main" id="{67271DF6-F8BE-5541-82D4-1A837DF0DB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6" name="Freeform 875">
                <a:extLst>
                  <a:ext uri="{FF2B5EF4-FFF2-40B4-BE49-F238E27FC236}">
                    <a16:creationId xmlns:a16="http://schemas.microsoft.com/office/drawing/2014/main" id="{AB1520C4-662D-3B42-AD1D-D2D3C1365A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7" name="Rectangle 876">
                <a:extLst>
                  <a:ext uri="{FF2B5EF4-FFF2-40B4-BE49-F238E27FC236}">
                    <a16:creationId xmlns:a16="http://schemas.microsoft.com/office/drawing/2014/main" id="{918A859A-7DFD-674F-A987-65EE68C39D7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9" name="Group 872">
              <a:extLst>
                <a:ext uri="{FF2B5EF4-FFF2-40B4-BE49-F238E27FC236}">
                  <a16:creationId xmlns:a16="http://schemas.microsoft.com/office/drawing/2014/main" id="{F6B05B60-564C-F94B-9691-90BB2783088F}"/>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D21A8D6-3F19-144C-98E7-D4816C0110F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61" name="Freeform 874">
                <a:extLst>
                  <a:ext uri="{FF2B5EF4-FFF2-40B4-BE49-F238E27FC236}">
                    <a16:creationId xmlns:a16="http://schemas.microsoft.com/office/drawing/2014/main" id="{978EF1B5-EF27-914F-812B-A3986D970E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2" name="Freeform 875">
                <a:extLst>
                  <a:ext uri="{FF2B5EF4-FFF2-40B4-BE49-F238E27FC236}">
                    <a16:creationId xmlns:a16="http://schemas.microsoft.com/office/drawing/2014/main" id="{3003E058-7542-BC45-899B-A92438E857B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3" name="Rectangle 876">
                <a:extLst>
                  <a:ext uri="{FF2B5EF4-FFF2-40B4-BE49-F238E27FC236}">
                    <a16:creationId xmlns:a16="http://schemas.microsoft.com/office/drawing/2014/main" id="{7E82AF85-837B-6B4D-81C2-7ED3AEE8696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50" name="Group 872">
              <a:extLst>
                <a:ext uri="{FF2B5EF4-FFF2-40B4-BE49-F238E27FC236}">
                  <a16:creationId xmlns:a16="http://schemas.microsoft.com/office/drawing/2014/main" id="{CEB0CC1A-89A1-804B-B329-0F0CC7D560D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4EA709DD-878F-EA4C-90D3-A94D7F79E8F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7" name="Freeform 874">
                <a:extLst>
                  <a:ext uri="{FF2B5EF4-FFF2-40B4-BE49-F238E27FC236}">
                    <a16:creationId xmlns:a16="http://schemas.microsoft.com/office/drawing/2014/main" id="{8D6646F9-4570-DB46-851D-3C7FDF64943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8" name="Freeform 875">
                <a:extLst>
                  <a:ext uri="{FF2B5EF4-FFF2-40B4-BE49-F238E27FC236}">
                    <a16:creationId xmlns:a16="http://schemas.microsoft.com/office/drawing/2014/main" id="{0152E580-C14A-5346-B77B-C421C289E85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9" name="Rectangle 876">
                <a:extLst>
                  <a:ext uri="{FF2B5EF4-FFF2-40B4-BE49-F238E27FC236}">
                    <a16:creationId xmlns:a16="http://schemas.microsoft.com/office/drawing/2014/main" id="{C7ED3B4F-1A2E-AB43-B3E6-7C0F57ACDCB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51" name="Group 872">
              <a:extLst>
                <a:ext uri="{FF2B5EF4-FFF2-40B4-BE49-F238E27FC236}">
                  <a16:creationId xmlns:a16="http://schemas.microsoft.com/office/drawing/2014/main" id="{A5E8DF91-A60B-E348-B859-F8310436EB0D}"/>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A06B2396-F3DF-0746-AD9F-73CA2A49691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53" name="Freeform 874">
                <a:extLst>
                  <a:ext uri="{FF2B5EF4-FFF2-40B4-BE49-F238E27FC236}">
                    <a16:creationId xmlns:a16="http://schemas.microsoft.com/office/drawing/2014/main" id="{1079F5DE-6BAA-594E-ACE4-D2B7115CD04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4" name="Freeform 875">
                <a:extLst>
                  <a:ext uri="{FF2B5EF4-FFF2-40B4-BE49-F238E27FC236}">
                    <a16:creationId xmlns:a16="http://schemas.microsoft.com/office/drawing/2014/main" id="{A3C40896-22D6-5B42-A855-9047C246B7C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5" name="Rectangle 876">
                <a:extLst>
                  <a:ext uri="{FF2B5EF4-FFF2-40B4-BE49-F238E27FC236}">
                    <a16:creationId xmlns:a16="http://schemas.microsoft.com/office/drawing/2014/main" id="{493B4900-E34A-7546-A774-2F0F95C32A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452E914D-0C3E-27C6-AE11-E2386F39C8FB}"/>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51A7FC2B-840E-FF31-52FE-CD92BBAD32C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EC3CCE58-A199-0855-85A9-4A402B7356EB}"/>
              </a:ext>
            </a:extLst>
          </p:cNvPr>
          <p:cNvSpPr>
            <a:spLocks noGrp="1"/>
          </p:cNvSpPr>
          <p:nvPr>
            <p:ph type="sldNum" sz="quarter" idx="11"/>
          </p:nvPr>
        </p:nvSpPr>
        <p:spPr/>
        <p:txBody>
          <a:bodyPr/>
          <a:lstStyle/>
          <a:p>
            <a:fld id="{EB1502E6-D9AE-3544-B6D5-378AAA0B915F}" type="slidenum">
              <a:rPr lang="de-DE" altLang="de-DE" smtClean="0"/>
              <a:pPr/>
              <a:t>154</a:t>
            </a:fld>
            <a:endParaRPr lang="de-DE" altLang="de-DE" dirty="0"/>
          </a:p>
        </p:txBody>
      </p:sp>
    </p:spTree>
    <p:extLst>
      <p:ext uri="{BB962C8B-B14F-4D97-AF65-F5344CB8AC3E}">
        <p14:creationId xmlns:p14="http://schemas.microsoft.com/office/powerpoint/2010/main" val="120936358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3518AB8F-D880-634E-A959-B2FAA97403C7}"/>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latin typeface="+mn-lt"/>
              </a:rPr>
              <a:t>Example</a:t>
            </a:r>
          </a:p>
        </p:txBody>
      </p:sp>
      <p:sp>
        <p:nvSpPr>
          <p:cNvPr id="121" name="Rectangle 3"/>
          <p:cNvSpPr>
            <a:spLocks noGrp="1" noChangeArrowheads="1"/>
          </p:cNvSpPr>
          <p:nvPr>
            <p:ph type="body" sz="quarter" idx="13"/>
          </p:nvPr>
        </p:nvSpPr>
        <p:spPr/>
        <p:txBody>
          <a:bodyPr/>
          <a:lstStyle/>
          <a:p>
            <a:pPr eaLnBrk="1" hangingPunct="1"/>
            <a:r>
              <a:rPr lang="en-US" dirty="0"/>
              <a:t>Threat resolved</a:t>
            </a: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z</a:t>
            </a:r>
            <a:r>
              <a:rPr lang="en-US" baseline="-25000" dirty="0">
                <a:latin typeface="+mn-lt"/>
                <a:ea typeface="Calibri"/>
                <a:cs typeface="Times New Roman" charset="0"/>
              </a:rPr>
              <a:t>4</a:t>
            </a:r>
            <a:r>
              <a:rPr lang="en-US" dirty="0">
                <a:latin typeface="+mn-lt"/>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7" name="AutoShape 89"/>
          <p:cNvCxnSpPr>
            <a:cxnSpLocks noChangeShapeType="1"/>
            <a:stCxn id="128"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8"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9" name="AutoShape 89"/>
          <p:cNvCxnSpPr>
            <a:cxnSpLocks noChangeShapeType="1"/>
            <a:stCxn id="130"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0"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32" name="AutoShape 91"/>
          <p:cNvCxnSpPr>
            <a:cxnSpLocks noChangeShapeType="1"/>
            <a:endCxn id="134"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3"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4"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2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24" name="Straight Arrow Connector 223"/>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5" name="Straight Arrow Connector 224"/>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0" name="Straight Arrow Connector 139"/>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3" name="Straight Arrow Connector 142"/>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7"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231"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36" name="Text Box 75"/>
          <p:cNvSpPr txBox="1">
            <a:spLocks noChangeArrowheads="1"/>
          </p:cNvSpPr>
          <p:nvPr/>
        </p:nvSpPr>
        <p:spPr bwMode="auto">
          <a:xfrm>
            <a:off x="6518258" y="1208953"/>
            <a:ext cx="708848" cy="1107996"/>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p1</a:t>
            </a:r>
          </a:p>
        </p:txBody>
      </p:sp>
      <p:grpSp>
        <p:nvGrpSpPr>
          <p:cNvPr id="125" name="Group 124">
            <a:extLst>
              <a:ext uri="{FF2B5EF4-FFF2-40B4-BE49-F238E27FC236}">
                <a16:creationId xmlns:a16="http://schemas.microsoft.com/office/drawing/2014/main" id="{BFE1C827-B53C-5444-9BEA-6A458A8E5990}"/>
              </a:ext>
            </a:extLst>
          </p:cNvPr>
          <p:cNvGrpSpPr/>
          <p:nvPr/>
        </p:nvGrpSpPr>
        <p:grpSpPr>
          <a:xfrm>
            <a:off x="7649133" y="188058"/>
            <a:ext cx="2688818" cy="1950735"/>
            <a:chOff x="6181533" y="221558"/>
            <a:chExt cx="2688818" cy="1950735"/>
          </a:xfrm>
        </p:grpSpPr>
        <p:sp>
          <p:nvSpPr>
            <p:cNvPr id="126" name="Line 853">
              <a:extLst>
                <a:ext uri="{FF2B5EF4-FFF2-40B4-BE49-F238E27FC236}">
                  <a16:creationId xmlns:a16="http://schemas.microsoft.com/office/drawing/2014/main" id="{49900334-B565-0C43-BDAC-76CDD08E10AB}"/>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35" name="Freeform 830">
              <a:extLst>
                <a:ext uri="{FF2B5EF4-FFF2-40B4-BE49-F238E27FC236}">
                  <a16:creationId xmlns:a16="http://schemas.microsoft.com/office/drawing/2014/main" id="{FAEBAC4F-E840-FA49-BFD4-ED15EFE3AE7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38" name="Freeform 830">
              <a:extLst>
                <a:ext uri="{FF2B5EF4-FFF2-40B4-BE49-F238E27FC236}">
                  <a16:creationId xmlns:a16="http://schemas.microsoft.com/office/drawing/2014/main" id="{EC66055D-7E53-9E45-9312-30122F91BF3C}"/>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41" name="Freeform 830">
              <a:extLst>
                <a:ext uri="{FF2B5EF4-FFF2-40B4-BE49-F238E27FC236}">
                  <a16:creationId xmlns:a16="http://schemas.microsoft.com/office/drawing/2014/main" id="{055298AC-F3D0-C540-ABBB-DD863F8506B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44" name="Group 872">
              <a:extLst>
                <a:ext uri="{FF2B5EF4-FFF2-40B4-BE49-F238E27FC236}">
                  <a16:creationId xmlns:a16="http://schemas.microsoft.com/office/drawing/2014/main" id="{4D38C4BA-38D2-CB4D-8A5A-5AE9E1AAE08C}"/>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0E33E321-FA7A-354D-AFAD-43F58F93EB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44" name="Freeform 874">
                <a:extLst>
                  <a:ext uri="{FF2B5EF4-FFF2-40B4-BE49-F238E27FC236}">
                    <a16:creationId xmlns:a16="http://schemas.microsoft.com/office/drawing/2014/main" id="{9B9D186B-756E-8445-A7EE-127C67CA70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5" name="Freeform 875">
                <a:extLst>
                  <a:ext uri="{FF2B5EF4-FFF2-40B4-BE49-F238E27FC236}">
                    <a16:creationId xmlns:a16="http://schemas.microsoft.com/office/drawing/2014/main" id="{A732A5DF-19C2-D240-8650-3FD1225BFD7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6" name="Rectangle 876">
                <a:extLst>
                  <a:ext uri="{FF2B5EF4-FFF2-40B4-BE49-F238E27FC236}">
                    <a16:creationId xmlns:a16="http://schemas.microsoft.com/office/drawing/2014/main" id="{667ADE69-5FE0-CF42-BB7E-691F886EA6C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6" name="Group 872">
              <a:extLst>
                <a:ext uri="{FF2B5EF4-FFF2-40B4-BE49-F238E27FC236}">
                  <a16:creationId xmlns:a16="http://schemas.microsoft.com/office/drawing/2014/main" id="{EFF81FBB-9C7C-7843-A6FB-B34B565B6120}"/>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D6E20795-35FF-8845-932A-7BF820ED06C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40" name="Freeform 874">
                <a:extLst>
                  <a:ext uri="{FF2B5EF4-FFF2-40B4-BE49-F238E27FC236}">
                    <a16:creationId xmlns:a16="http://schemas.microsoft.com/office/drawing/2014/main" id="{02EC0540-77C0-7544-9213-F83C9820923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1" name="Freeform 875">
                <a:extLst>
                  <a:ext uri="{FF2B5EF4-FFF2-40B4-BE49-F238E27FC236}">
                    <a16:creationId xmlns:a16="http://schemas.microsoft.com/office/drawing/2014/main" id="{C7319A8C-9425-6247-AF00-D31EDE9EB51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2" name="Rectangle 876">
                <a:extLst>
                  <a:ext uri="{FF2B5EF4-FFF2-40B4-BE49-F238E27FC236}">
                    <a16:creationId xmlns:a16="http://schemas.microsoft.com/office/drawing/2014/main" id="{F7D806EF-E085-9A4F-A59E-BF8FF1D210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89" name="Freeform 830">
              <a:extLst>
                <a:ext uri="{FF2B5EF4-FFF2-40B4-BE49-F238E27FC236}">
                  <a16:creationId xmlns:a16="http://schemas.microsoft.com/office/drawing/2014/main" id="{8F6EA1FA-0D3F-D342-9ED5-C85B41CD8D11}"/>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90" name="Group 872">
              <a:extLst>
                <a:ext uri="{FF2B5EF4-FFF2-40B4-BE49-F238E27FC236}">
                  <a16:creationId xmlns:a16="http://schemas.microsoft.com/office/drawing/2014/main" id="{9C517E7E-33AF-0842-8054-504034CE16CA}"/>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7F5802B4-48C9-1B44-855D-896EC8BD294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35" name="Freeform 874">
                <a:extLst>
                  <a:ext uri="{FF2B5EF4-FFF2-40B4-BE49-F238E27FC236}">
                    <a16:creationId xmlns:a16="http://schemas.microsoft.com/office/drawing/2014/main" id="{1F6E20E6-4572-7849-BC26-0C9E85C2B3E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7" name="Freeform 875">
                <a:extLst>
                  <a:ext uri="{FF2B5EF4-FFF2-40B4-BE49-F238E27FC236}">
                    <a16:creationId xmlns:a16="http://schemas.microsoft.com/office/drawing/2014/main" id="{B2A21E2A-BEED-CF43-9EEE-41AED39DBD4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8" name="Rectangle 876">
                <a:extLst>
                  <a:ext uri="{FF2B5EF4-FFF2-40B4-BE49-F238E27FC236}">
                    <a16:creationId xmlns:a16="http://schemas.microsoft.com/office/drawing/2014/main" id="{F8A5B453-510B-894A-BD5E-41DD9CF4B8A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91" name="Group 872">
              <a:extLst>
                <a:ext uri="{FF2B5EF4-FFF2-40B4-BE49-F238E27FC236}">
                  <a16:creationId xmlns:a16="http://schemas.microsoft.com/office/drawing/2014/main" id="{661DDEB8-62CD-6D46-9B3A-A5C094BBA74A}"/>
                </a:ext>
              </a:extLst>
            </p:cNvPr>
            <p:cNvGrpSpPr>
              <a:grpSpLocks noChangeAspect="1"/>
            </p:cNvGrpSpPr>
            <p:nvPr/>
          </p:nvGrpSpPr>
          <p:grpSpPr bwMode="auto">
            <a:xfrm>
              <a:off x="8116832" y="598923"/>
              <a:ext cx="651502" cy="416243"/>
              <a:chOff x="331" y="406"/>
              <a:chExt cx="288" cy="144"/>
            </a:xfrm>
          </p:grpSpPr>
          <p:sp>
            <p:nvSpPr>
              <p:cNvPr id="229" name="Rectangle 873">
                <a:extLst>
                  <a:ext uri="{FF2B5EF4-FFF2-40B4-BE49-F238E27FC236}">
                    <a16:creationId xmlns:a16="http://schemas.microsoft.com/office/drawing/2014/main" id="{544027AF-9942-D646-BA8F-3991DE6D27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30" name="Freeform 874">
                <a:extLst>
                  <a:ext uri="{FF2B5EF4-FFF2-40B4-BE49-F238E27FC236}">
                    <a16:creationId xmlns:a16="http://schemas.microsoft.com/office/drawing/2014/main" id="{8604326B-598C-664D-B830-C2375D035A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2" name="Freeform 875">
                <a:extLst>
                  <a:ext uri="{FF2B5EF4-FFF2-40B4-BE49-F238E27FC236}">
                    <a16:creationId xmlns:a16="http://schemas.microsoft.com/office/drawing/2014/main" id="{8B750290-8D70-FF4D-9359-E993C2DF172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3" name="Rectangle 876">
                <a:extLst>
                  <a:ext uri="{FF2B5EF4-FFF2-40B4-BE49-F238E27FC236}">
                    <a16:creationId xmlns:a16="http://schemas.microsoft.com/office/drawing/2014/main" id="{F4F218FE-0AFC-2346-A2BA-8E2056C0E47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92" name="Group 191">
              <a:extLst>
                <a:ext uri="{FF2B5EF4-FFF2-40B4-BE49-F238E27FC236}">
                  <a16:creationId xmlns:a16="http://schemas.microsoft.com/office/drawing/2014/main" id="{6323C3E1-7B60-AD43-BDB6-9F805A7A1808}"/>
                </a:ext>
              </a:extLst>
            </p:cNvPr>
            <p:cNvGrpSpPr/>
            <p:nvPr/>
          </p:nvGrpSpPr>
          <p:grpSpPr>
            <a:xfrm>
              <a:off x="7127889" y="221558"/>
              <a:ext cx="1219200" cy="1278997"/>
              <a:chOff x="3017318" y="1024881"/>
              <a:chExt cx="1219200" cy="1278997"/>
            </a:xfrm>
          </p:grpSpPr>
          <p:grpSp>
            <p:nvGrpSpPr>
              <p:cNvPr id="193" name="Group 192">
                <a:extLst>
                  <a:ext uri="{FF2B5EF4-FFF2-40B4-BE49-F238E27FC236}">
                    <a16:creationId xmlns:a16="http://schemas.microsoft.com/office/drawing/2014/main" id="{9AC37491-33F5-234B-8AFC-8C9F738681B5}"/>
                  </a:ext>
                </a:extLst>
              </p:cNvPr>
              <p:cNvGrpSpPr/>
              <p:nvPr/>
            </p:nvGrpSpPr>
            <p:grpSpPr>
              <a:xfrm>
                <a:off x="3636432" y="1147233"/>
                <a:ext cx="88096" cy="1156645"/>
                <a:chOff x="3636432" y="1147233"/>
                <a:chExt cx="88096" cy="1156645"/>
              </a:xfrm>
            </p:grpSpPr>
            <p:sp>
              <p:nvSpPr>
                <p:cNvPr id="222" name="Oval 878">
                  <a:extLst>
                    <a:ext uri="{FF2B5EF4-FFF2-40B4-BE49-F238E27FC236}">
                      <a16:creationId xmlns:a16="http://schemas.microsoft.com/office/drawing/2014/main" id="{EBF36C4A-D2AD-0046-BB1C-B7CF58476F9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26" name="Rectangle 880">
                  <a:extLst>
                    <a:ext uri="{FF2B5EF4-FFF2-40B4-BE49-F238E27FC236}">
                      <a16:creationId xmlns:a16="http://schemas.microsoft.com/office/drawing/2014/main" id="{8A3E0405-838C-0540-A518-5CDDC4B6555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27" name="Line 881">
                  <a:extLst>
                    <a:ext uri="{FF2B5EF4-FFF2-40B4-BE49-F238E27FC236}">
                      <a16:creationId xmlns:a16="http://schemas.microsoft.com/office/drawing/2014/main" id="{C401ADB1-8603-C441-A247-D9217F91271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28" name="Line 882">
                  <a:extLst>
                    <a:ext uri="{FF2B5EF4-FFF2-40B4-BE49-F238E27FC236}">
                      <a16:creationId xmlns:a16="http://schemas.microsoft.com/office/drawing/2014/main" id="{BBA00547-2C92-CF47-8B91-C37B636EA4A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94" name="Group 883">
                <a:extLst>
                  <a:ext uri="{FF2B5EF4-FFF2-40B4-BE49-F238E27FC236}">
                    <a16:creationId xmlns:a16="http://schemas.microsoft.com/office/drawing/2014/main" id="{7882FE43-3A1B-DD41-B359-486A87434AD9}"/>
                  </a:ext>
                </a:extLst>
              </p:cNvPr>
              <p:cNvGrpSpPr>
                <a:grpSpLocks/>
              </p:cNvGrpSpPr>
              <p:nvPr/>
            </p:nvGrpSpPr>
            <p:grpSpPr bwMode="auto">
              <a:xfrm>
                <a:off x="3061519" y="1101851"/>
                <a:ext cx="42359" cy="293319"/>
                <a:chOff x="960" y="251"/>
                <a:chExt cx="23" cy="141"/>
              </a:xfrm>
            </p:grpSpPr>
            <p:sp>
              <p:nvSpPr>
                <p:cNvPr id="220" name="Line 884">
                  <a:extLst>
                    <a:ext uri="{FF2B5EF4-FFF2-40B4-BE49-F238E27FC236}">
                      <a16:creationId xmlns:a16="http://schemas.microsoft.com/office/drawing/2014/main" id="{4B7139BE-0BAF-8A4A-8820-67AB5F5FF4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21" name="Oval 885">
                  <a:extLst>
                    <a:ext uri="{FF2B5EF4-FFF2-40B4-BE49-F238E27FC236}">
                      <a16:creationId xmlns:a16="http://schemas.microsoft.com/office/drawing/2014/main" id="{8489BB1C-EFE4-6745-A43C-4D015DBDC8F0}"/>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95" name="Rectangle 886">
                <a:extLst>
                  <a:ext uri="{FF2B5EF4-FFF2-40B4-BE49-F238E27FC236}">
                    <a16:creationId xmlns:a16="http://schemas.microsoft.com/office/drawing/2014/main" id="{338562AA-6BFC-0845-A571-B4E374D0E349}"/>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96" name="Freeform 887">
                <a:extLst>
                  <a:ext uri="{FF2B5EF4-FFF2-40B4-BE49-F238E27FC236}">
                    <a16:creationId xmlns:a16="http://schemas.microsoft.com/office/drawing/2014/main" id="{476C20B8-8B4D-614A-ABD4-F03AD582E39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7" name="Freeform 888">
                <a:extLst>
                  <a:ext uri="{FF2B5EF4-FFF2-40B4-BE49-F238E27FC236}">
                    <a16:creationId xmlns:a16="http://schemas.microsoft.com/office/drawing/2014/main" id="{149DE9D8-12DA-4B43-8E17-68B6A4ADB611}"/>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8" name="Freeform 889">
                <a:extLst>
                  <a:ext uri="{FF2B5EF4-FFF2-40B4-BE49-F238E27FC236}">
                    <a16:creationId xmlns:a16="http://schemas.microsoft.com/office/drawing/2014/main" id="{8131D184-C419-0843-AD67-76C07F6DEAAD}"/>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9" name="Freeform 890">
                <a:extLst>
                  <a:ext uri="{FF2B5EF4-FFF2-40B4-BE49-F238E27FC236}">
                    <a16:creationId xmlns:a16="http://schemas.microsoft.com/office/drawing/2014/main" id="{BBF55619-5534-BA40-8137-3CA884D3FFDE}"/>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47" name="Group 246">
            <a:extLst>
              <a:ext uri="{FF2B5EF4-FFF2-40B4-BE49-F238E27FC236}">
                <a16:creationId xmlns:a16="http://schemas.microsoft.com/office/drawing/2014/main" id="{4D616BA8-1F2A-4444-8C1F-2695D7651F76}"/>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B7686F1B-CA7F-9B47-8A5F-EF75AEC49679}"/>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CEAA1EB-BD6D-2840-87D6-692D592ACC0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65" name="Freeform 874">
                <a:extLst>
                  <a:ext uri="{FF2B5EF4-FFF2-40B4-BE49-F238E27FC236}">
                    <a16:creationId xmlns:a16="http://schemas.microsoft.com/office/drawing/2014/main" id="{17540399-3999-2B4D-AA19-7A07F3330D6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6" name="Freeform 875">
                <a:extLst>
                  <a:ext uri="{FF2B5EF4-FFF2-40B4-BE49-F238E27FC236}">
                    <a16:creationId xmlns:a16="http://schemas.microsoft.com/office/drawing/2014/main" id="{10388D19-A000-A34D-B0CB-179472A6F4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7" name="Rectangle 876">
                <a:extLst>
                  <a:ext uri="{FF2B5EF4-FFF2-40B4-BE49-F238E27FC236}">
                    <a16:creationId xmlns:a16="http://schemas.microsoft.com/office/drawing/2014/main" id="{75D929EA-FA65-0A40-9224-863A64BA7F5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9" name="Group 872">
              <a:extLst>
                <a:ext uri="{FF2B5EF4-FFF2-40B4-BE49-F238E27FC236}">
                  <a16:creationId xmlns:a16="http://schemas.microsoft.com/office/drawing/2014/main" id="{B321894A-705D-CB47-879B-A373413157AE}"/>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7405777F-4334-734A-A16D-4FDF15746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61" name="Freeform 874">
                <a:extLst>
                  <a:ext uri="{FF2B5EF4-FFF2-40B4-BE49-F238E27FC236}">
                    <a16:creationId xmlns:a16="http://schemas.microsoft.com/office/drawing/2014/main" id="{3C196634-D799-A34C-B499-EFD2460251C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2" name="Freeform 875">
                <a:extLst>
                  <a:ext uri="{FF2B5EF4-FFF2-40B4-BE49-F238E27FC236}">
                    <a16:creationId xmlns:a16="http://schemas.microsoft.com/office/drawing/2014/main" id="{AE98D97B-A482-F145-9886-091E763243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3" name="Rectangle 876">
                <a:extLst>
                  <a:ext uri="{FF2B5EF4-FFF2-40B4-BE49-F238E27FC236}">
                    <a16:creationId xmlns:a16="http://schemas.microsoft.com/office/drawing/2014/main" id="{23BA9F65-67B7-DF4B-9727-22C4FF75A6F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50" name="Group 872">
              <a:extLst>
                <a:ext uri="{FF2B5EF4-FFF2-40B4-BE49-F238E27FC236}">
                  <a16:creationId xmlns:a16="http://schemas.microsoft.com/office/drawing/2014/main" id="{7BCCFA4A-AAE4-F541-8BE4-7E813047623A}"/>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ADC1B80F-4206-0340-93F7-BBC087EB3E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7" name="Freeform 874">
                <a:extLst>
                  <a:ext uri="{FF2B5EF4-FFF2-40B4-BE49-F238E27FC236}">
                    <a16:creationId xmlns:a16="http://schemas.microsoft.com/office/drawing/2014/main" id="{4944E817-9684-9A42-956D-8C38C3C111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8" name="Freeform 875">
                <a:extLst>
                  <a:ext uri="{FF2B5EF4-FFF2-40B4-BE49-F238E27FC236}">
                    <a16:creationId xmlns:a16="http://schemas.microsoft.com/office/drawing/2014/main" id="{CF134528-0A7A-8F45-9B96-F3F461F2FCF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9" name="Rectangle 876">
                <a:extLst>
                  <a:ext uri="{FF2B5EF4-FFF2-40B4-BE49-F238E27FC236}">
                    <a16:creationId xmlns:a16="http://schemas.microsoft.com/office/drawing/2014/main" id="{49F48D15-B806-024B-9722-AF8C461CAA5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51" name="Group 872">
              <a:extLst>
                <a:ext uri="{FF2B5EF4-FFF2-40B4-BE49-F238E27FC236}">
                  <a16:creationId xmlns:a16="http://schemas.microsoft.com/office/drawing/2014/main" id="{B9C8196F-8D09-4C4E-848E-6ACBE5BF3AB2}"/>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94BDAB2C-8862-3C44-A48A-4578F80A119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53" name="Freeform 874">
                <a:extLst>
                  <a:ext uri="{FF2B5EF4-FFF2-40B4-BE49-F238E27FC236}">
                    <a16:creationId xmlns:a16="http://schemas.microsoft.com/office/drawing/2014/main" id="{67BB6B3B-58CC-9341-8C3B-DEE7FF470CF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4" name="Freeform 875">
                <a:extLst>
                  <a:ext uri="{FF2B5EF4-FFF2-40B4-BE49-F238E27FC236}">
                    <a16:creationId xmlns:a16="http://schemas.microsoft.com/office/drawing/2014/main" id="{2ED04C51-1AF2-AB41-B5EF-78791280E93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5" name="Rectangle 876">
                <a:extLst>
                  <a:ext uri="{FF2B5EF4-FFF2-40B4-BE49-F238E27FC236}">
                    <a16:creationId xmlns:a16="http://schemas.microsoft.com/office/drawing/2014/main" id="{52472315-3317-3243-91AC-7FBF3EF7C6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2A07317E-964E-D896-BC14-C5BB7E8E3F1C}"/>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E837B0D1-9868-3884-3134-4D608C8A854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2BC7F6C5-8E5F-31FB-44BB-025D7476CCFB}"/>
              </a:ext>
            </a:extLst>
          </p:cNvPr>
          <p:cNvSpPr>
            <a:spLocks noGrp="1"/>
          </p:cNvSpPr>
          <p:nvPr>
            <p:ph type="sldNum" sz="quarter" idx="11"/>
          </p:nvPr>
        </p:nvSpPr>
        <p:spPr/>
        <p:txBody>
          <a:bodyPr/>
          <a:lstStyle/>
          <a:p>
            <a:fld id="{EB1502E6-D9AE-3544-B6D5-378AAA0B915F}" type="slidenum">
              <a:rPr lang="de-DE" altLang="de-DE" smtClean="0"/>
              <a:pPr/>
              <a:t>155</a:t>
            </a:fld>
            <a:endParaRPr lang="de-DE" altLang="de-DE" dirty="0"/>
          </a:p>
        </p:txBody>
      </p:sp>
    </p:spTree>
    <p:extLst>
      <p:ext uri="{BB962C8B-B14F-4D97-AF65-F5344CB8AC3E}">
        <p14:creationId xmlns:p14="http://schemas.microsoft.com/office/powerpoint/2010/main" val="38640496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ontent Placeholder 10">
            <a:extLst>
              <a:ext uri="{FF2B5EF4-FFF2-40B4-BE49-F238E27FC236}">
                <a16:creationId xmlns:a16="http://schemas.microsoft.com/office/drawing/2014/main" id="{E5288C17-C71B-A140-B41B-6DBE34C4BABB}"/>
              </a:ext>
            </a:extLst>
          </p:cNvPr>
          <p:cNvSpPr txBox="1">
            <a:spLocks/>
          </p:cNvSpPr>
          <p:nvPr/>
        </p:nvSpPr>
        <p:spPr bwMode="auto">
          <a:xfrm>
            <a:off x="1570840" y="5188150"/>
            <a:ext cx="3492906" cy="1468607"/>
          </a:xfrm>
          <a:prstGeom prst="rect">
            <a:avLst/>
          </a:prstGeom>
          <a:solidFill>
            <a:schemeClr val="bg1"/>
          </a:solid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err="1">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br>
              <a:rPr lang="en-US" sz="1700" dirty="0">
                <a:ea typeface="Times New Roman"/>
              </a:rPr>
            </a:b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 = </a:t>
            </a:r>
            <a:r>
              <a:rPr lang="en-US" sz="1700" dirty="0" err="1">
                <a:ea typeface="Times New Roman"/>
                <a:cs typeface="Times New Roman"/>
              </a:rPr>
              <a:t>ℛ</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t>Example</a:t>
            </a:r>
          </a:p>
        </p:txBody>
      </p:sp>
      <mc:AlternateContent xmlns:mc="http://schemas.openxmlformats.org/markup-compatibility/2006" xmlns:a14="http://schemas.microsoft.com/office/drawing/2010/main">
        <mc:Choice Requires="a14">
          <p:sp>
            <p:nvSpPr>
              <p:cNvPr id="218" name="Rectangle 3"/>
              <p:cNvSpPr>
                <a:spLocks noGrp="1" noChangeArrowheads="1"/>
              </p:cNvSpPr>
              <p:nvPr>
                <p:ph type="body" sz="quarter" idx="13"/>
              </p:nvPr>
            </p:nvSpPr>
            <p:spPr>
              <a:xfrm>
                <a:off x="623392" y="1332843"/>
                <a:ext cx="4153165" cy="4584266"/>
              </a:xfrm>
            </p:spPr>
            <p:txBody>
              <a:bodyPr>
                <a:normAutofit/>
              </a:bodyPr>
              <a:lstStyle/>
              <a:p>
                <a:pPr eaLnBrk="1" hangingPunct="1"/>
                <a:r>
                  <a:rPr lang="en-US" sz="1600" dirty="0"/>
                  <a:t>Resolve open goal using the </a:t>
                </a:r>
                <a:r>
                  <a:rPr lang="en-US" sz="1600" dirty="0">
                    <a:cs typeface="Calibri"/>
                  </a:rPr>
                  <a:t>Start action</a:t>
                </a:r>
                <a:endParaRPr lang="en-US" sz="1600" dirty="0"/>
              </a:p>
              <a:p>
                <a:pPr lvl="1" eaLnBrk="1" hangingPunct="1"/>
                <a:r>
                  <a:rPr lang="en-US" sz="1600" dirty="0"/>
                  <a:t>substitute </a:t>
                </a:r>
                <a14:m>
                  <m:oMath xmlns:m="http://schemas.openxmlformats.org/officeDocument/2006/math">
                    <m:sSub>
                      <m:sSubPr>
                        <m:ctrlPr>
                          <a:rPr lang="de-DE" sz="1600" b="0" i="1" dirty="0" smtClean="0">
                            <a:latin typeface="Cambria Math" panose="02040503050406030204" pitchFamily="18" charset="0"/>
                            <a:cs typeface="Times New Roman" charset="0"/>
                          </a:rPr>
                        </m:ctrlPr>
                      </m:sSubPr>
                      <m:e>
                        <m:r>
                          <a:rPr lang="en-US" sz="1600" i="1" dirty="0" smtClean="0">
                            <a:latin typeface="Cambria Math" panose="02040503050406030204" pitchFamily="18" charset="0"/>
                            <a:cs typeface="Times New Roman" charset="0"/>
                          </a:rPr>
                          <m:t>𝑧</m:t>
                        </m:r>
                      </m:e>
                      <m:sub>
                        <m:r>
                          <a:rPr lang="de-DE" sz="1600" b="0" i="1" dirty="0" smtClean="0">
                            <a:latin typeface="Cambria Math" panose="02040503050406030204" pitchFamily="18" charset="0"/>
                            <a:cs typeface="Times New Roman" charset="0"/>
                          </a:rPr>
                          <m:t>4</m:t>
                        </m:r>
                      </m:sub>
                    </m:sSub>
                    <m:r>
                      <a:rPr lang="en-US" sz="1600" i="1" dirty="0">
                        <a:latin typeface="Cambria Math" panose="02040503050406030204" pitchFamily="18" charset="0"/>
                        <a:cs typeface="Times New Roman" charset="0"/>
                      </a:rPr>
                      <m:t>=</m:t>
                    </m:r>
                    <m:r>
                      <a:rPr lang="en-US" sz="1600" i="1" dirty="0">
                        <a:latin typeface="Cambria Math" panose="02040503050406030204" pitchFamily="18" charset="0"/>
                        <a:cs typeface="Calibri"/>
                      </a:rPr>
                      <m:t>𝑝</m:t>
                    </m:r>
                    <m:r>
                      <a:rPr lang="en-US" sz="1600" i="1" dirty="0">
                        <a:latin typeface="Cambria Math" panose="02040503050406030204" pitchFamily="18" charset="0"/>
                        <a:cs typeface="Calibri"/>
                      </a:rPr>
                      <m:t>2</m:t>
                    </m:r>
                  </m:oMath>
                </a14:m>
                <a:endParaRPr lang="en-US" sz="1600" dirty="0"/>
              </a:p>
              <a:p>
                <a:pPr eaLnBrk="1" hangingPunct="1"/>
                <a:r>
                  <a:rPr lang="en-US" sz="1600" dirty="0"/>
                  <a:t>No more flaws, so we’re done!</a:t>
                </a:r>
              </a:p>
            </p:txBody>
          </p:sp>
        </mc:Choice>
        <mc:Fallback xmlns="">
          <p:sp>
            <p:nvSpPr>
              <p:cNvPr id="218" name="Rectangle 3"/>
              <p:cNvSpPr>
                <a:spLocks noGrp="1" noRot="1" noChangeAspect="1" noMove="1" noResize="1" noEditPoints="1" noAdjustHandles="1" noChangeArrowheads="1" noChangeShapeType="1" noTextEdit="1"/>
              </p:cNvSpPr>
              <p:nvPr>
                <p:ph type="body" sz="quarter" idx="13"/>
              </p:nvPr>
            </p:nvSpPr>
            <p:spPr>
              <a:xfrm>
                <a:off x="623392" y="1332843"/>
                <a:ext cx="4153165" cy="4584266"/>
              </a:xfrm>
              <a:blipFill>
                <a:blip r:embed="rId3"/>
                <a:stretch>
                  <a:fillRect l="-2432" t="-552"/>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13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56692" y="2850187"/>
            <a:ext cx="1249060"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clear(p2)=T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5" name="AutoShape 89"/>
          <p:cNvCxnSpPr>
            <a:cxnSpLocks noChangeShapeType="1"/>
            <a:stCxn id="22536" idx="2"/>
            <a:endCxn id="116" idx="0"/>
          </p:cNvCxnSpPr>
          <p:nvPr/>
        </p:nvCxnSpPr>
        <p:spPr bwMode="auto">
          <a:xfrm rot="16200000" flipH="1">
            <a:off x="7433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2" name="AutoShape 89"/>
          <p:cNvCxnSpPr>
            <a:cxnSpLocks noChangeShapeType="1"/>
            <a:stCxn id="113"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3"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0" name="AutoShape 89"/>
          <p:cNvCxnSpPr>
            <a:cxnSpLocks noChangeShapeType="1"/>
            <a:stCxn id="121"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1"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7" name="AutoShape 91"/>
          <p:cNvCxnSpPr>
            <a:cxnSpLocks noChangeShapeType="1"/>
            <a:endCxn id="129"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8"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1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20" name="Straight Arrow Connector 219"/>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31"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3"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7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4" name="Text Box 75">
            <a:extLst>
              <a:ext uri="{FF2B5EF4-FFF2-40B4-BE49-F238E27FC236}">
                <a16:creationId xmlns:a16="http://schemas.microsoft.com/office/drawing/2014/main" id="{B10B764B-BBE9-574D-A610-366EBE407A3A}"/>
              </a:ext>
            </a:extLst>
          </p:cNvPr>
          <p:cNvSpPr txBox="1">
            <a:spLocks noChangeArrowheads="1"/>
          </p:cNvSpPr>
          <p:nvPr/>
        </p:nvSpPr>
        <p:spPr bwMode="auto">
          <a:xfrm>
            <a:off x="6717114" y="1157516"/>
            <a:ext cx="965329" cy="1384995"/>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p1</a:t>
            </a:r>
          </a:p>
          <a:p>
            <a:r>
              <a:rPr lang="en-US" sz="1800" i="1" dirty="0">
                <a:solidFill>
                  <a:schemeClr val="bg1">
                    <a:lumMod val="50000"/>
                  </a:schemeClr>
                </a:solidFill>
                <a:latin typeface="+mn-lt"/>
                <a:ea typeface="Calibri"/>
                <a:cs typeface="Calibri"/>
              </a:rPr>
              <a:t>satisfied</a:t>
            </a:r>
          </a:p>
        </p:txBody>
      </p:sp>
      <p:sp>
        <p:nvSpPr>
          <p:cNvPr id="125" name="Rectangle 124">
            <a:extLst>
              <a:ext uri="{FF2B5EF4-FFF2-40B4-BE49-F238E27FC236}">
                <a16:creationId xmlns:a16="http://schemas.microsoft.com/office/drawing/2014/main" id="{09DBAFA1-F9EC-004E-947B-77451FE2AF4C}"/>
              </a:ext>
            </a:extLst>
          </p:cNvPr>
          <p:cNvSpPr/>
          <p:nvPr/>
        </p:nvSpPr>
        <p:spPr>
          <a:xfrm>
            <a:off x="9541770" y="2531578"/>
            <a:ext cx="366817" cy="369332"/>
          </a:xfrm>
          <a:prstGeom prst="rect">
            <a:avLst/>
          </a:prstGeom>
        </p:spPr>
        <p:txBody>
          <a:bodyPr wrap="square">
            <a:spAutoFit/>
          </a:bodyPr>
          <a:lstStyle/>
          <a:p>
            <a:pPr algn="ctr"/>
            <a:r>
              <a:rPr lang="en-US" i="1" dirty="0">
                <a:latin typeface="+mn-lt"/>
                <a:ea typeface="Calibri"/>
                <a:cs typeface="Calibri"/>
              </a:rPr>
              <a:t>z</a:t>
            </a:r>
            <a:r>
              <a:rPr lang="en-US" baseline="-25000" dirty="0">
                <a:latin typeface="+mn-lt"/>
                <a:ea typeface="Calibri"/>
                <a:cs typeface="Calibri"/>
              </a:rPr>
              <a:t>4</a:t>
            </a:r>
          </a:p>
        </p:txBody>
      </p:sp>
      <p:grpSp>
        <p:nvGrpSpPr>
          <p:cNvPr id="130" name="Group 129">
            <a:extLst>
              <a:ext uri="{FF2B5EF4-FFF2-40B4-BE49-F238E27FC236}">
                <a16:creationId xmlns:a16="http://schemas.microsoft.com/office/drawing/2014/main" id="{ED74F3DB-77B7-6A4A-A0F0-04054B0B14D7}"/>
              </a:ext>
            </a:extLst>
          </p:cNvPr>
          <p:cNvGrpSpPr/>
          <p:nvPr/>
        </p:nvGrpSpPr>
        <p:grpSpPr>
          <a:xfrm>
            <a:off x="7649133" y="188058"/>
            <a:ext cx="2688818" cy="1950735"/>
            <a:chOff x="6181533" y="221558"/>
            <a:chExt cx="2688818" cy="1950735"/>
          </a:xfrm>
        </p:grpSpPr>
        <p:sp>
          <p:nvSpPr>
            <p:cNvPr id="132" name="Line 853">
              <a:extLst>
                <a:ext uri="{FF2B5EF4-FFF2-40B4-BE49-F238E27FC236}">
                  <a16:creationId xmlns:a16="http://schemas.microsoft.com/office/drawing/2014/main" id="{F584BC4E-C61E-6948-B6C9-773606DD22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34" name="Freeform 830">
              <a:extLst>
                <a:ext uri="{FF2B5EF4-FFF2-40B4-BE49-F238E27FC236}">
                  <a16:creationId xmlns:a16="http://schemas.microsoft.com/office/drawing/2014/main" id="{8BB6ACF0-2F2B-B54D-88DA-D1F6CAC1B20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55" name="Freeform 830">
              <a:extLst>
                <a:ext uri="{FF2B5EF4-FFF2-40B4-BE49-F238E27FC236}">
                  <a16:creationId xmlns:a16="http://schemas.microsoft.com/office/drawing/2014/main" id="{1B4AA4BC-4558-FC49-A74B-DFF150A499BD}"/>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56" name="Freeform 830">
              <a:extLst>
                <a:ext uri="{FF2B5EF4-FFF2-40B4-BE49-F238E27FC236}">
                  <a16:creationId xmlns:a16="http://schemas.microsoft.com/office/drawing/2014/main" id="{8FD25777-E352-E046-9D9C-01C54E059A8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57" name="Group 872">
              <a:extLst>
                <a:ext uri="{FF2B5EF4-FFF2-40B4-BE49-F238E27FC236}">
                  <a16:creationId xmlns:a16="http://schemas.microsoft.com/office/drawing/2014/main" id="{CB1DFE46-AC57-B347-96E5-12DCB7D4192D}"/>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F38C0B1B-901F-2A4C-B057-751E62E81A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11" name="Freeform 874">
                <a:extLst>
                  <a:ext uri="{FF2B5EF4-FFF2-40B4-BE49-F238E27FC236}">
                    <a16:creationId xmlns:a16="http://schemas.microsoft.com/office/drawing/2014/main" id="{4C96C9CF-F13F-BF41-814C-0D61A8F095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2" name="Freeform 875">
                <a:extLst>
                  <a:ext uri="{FF2B5EF4-FFF2-40B4-BE49-F238E27FC236}">
                    <a16:creationId xmlns:a16="http://schemas.microsoft.com/office/drawing/2014/main" id="{937FA150-BE8F-864E-A9B1-08765435CA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3" name="Rectangle 876">
                <a:extLst>
                  <a:ext uri="{FF2B5EF4-FFF2-40B4-BE49-F238E27FC236}">
                    <a16:creationId xmlns:a16="http://schemas.microsoft.com/office/drawing/2014/main" id="{2A37ADB2-967D-FF45-B6FF-B2C399C48AD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58" name="Group 872">
              <a:extLst>
                <a:ext uri="{FF2B5EF4-FFF2-40B4-BE49-F238E27FC236}">
                  <a16:creationId xmlns:a16="http://schemas.microsoft.com/office/drawing/2014/main" id="{BB68CB89-BF08-2742-9BEE-9AFF5036137E}"/>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5EC16A99-A7D6-494B-862A-D782A0524D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07" name="Freeform 874">
                <a:extLst>
                  <a:ext uri="{FF2B5EF4-FFF2-40B4-BE49-F238E27FC236}">
                    <a16:creationId xmlns:a16="http://schemas.microsoft.com/office/drawing/2014/main" id="{688C816B-34F8-DC4C-8850-ACC9FBB426E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8" name="Freeform 875">
                <a:extLst>
                  <a:ext uri="{FF2B5EF4-FFF2-40B4-BE49-F238E27FC236}">
                    <a16:creationId xmlns:a16="http://schemas.microsoft.com/office/drawing/2014/main" id="{74713178-9F6B-6C40-93AE-AA2F2D83A3E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9" name="Rectangle 876">
                <a:extLst>
                  <a:ext uri="{FF2B5EF4-FFF2-40B4-BE49-F238E27FC236}">
                    <a16:creationId xmlns:a16="http://schemas.microsoft.com/office/drawing/2014/main" id="{9C5D139B-C61C-7447-A98A-76BF41AFA6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59" name="Freeform 830">
              <a:extLst>
                <a:ext uri="{FF2B5EF4-FFF2-40B4-BE49-F238E27FC236}">
                  <a16:creationId xmlns:a16="http://schemas.microsoft.com/office/drawing/2014/main" id="{85166663-D74A-6947-AD1B-7D53FAE3B7BB}"/>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60" name="Group 872">
              <a:extLst>
                <a:ext uri="{FF2B5EF4-FFF2-40B4-BE49-F238E27FC236}">
                  <a16:creationId xmlns:a16="http://schemas.microsoft.com/office/drawing/2014/main" id="{594E09EE-BDF7-5B44-ACC3-F1B666C7A641}"/>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68BA47D1-8EFC-3D4A-9896-0BB40DF04B3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03" name="Freeform 874">
                <a:extLst>
                  <a:ext uri="{FF2B5EF4-FFF2-40B4-BE49-F238E27FC236}">
                    <a16:creationId xmlns:a16="http://schemas.microsoft.com/office/drawing/2014/main" id="{3BB3B356-B74E-9446-86AD-9BDBD79745A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4" name="Freeform 875">
                <a:extLst>
                  <a:ext uri="{FF2B5EF4-FFF2-40B4-BE49-F238E27FC236}">
                    <a16:creationId xmlns:a16="http://schemas.microsoft.com/office/drawing/2014/main" id="{23266174-4622-C74D-B23B-9C7FF24FDB9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5" name="Rectangle 876">
                <a:extLst>
                  <a:ext uri="{FF2B5EF4-FFF2-40B4-BE49-F238E27FC236}">
                    <a16:creationId xmlns:a16="http://schemas.microsoft.com/office/drawing/2014/main" id="{2E53DC6C-A46F-0D44-9258-DFF600B90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1" name="Group 872">
              <a:extLst>
                <a:ext uri="{FF2B5EF4-FFF2-40B4-BE49-F238E27FC236}">
                  <a16:creationId xmlns:a16="http://schemas.microsoft.com/office/drawing/2014/main" id="{28E91D65-8F76-4A48-8287-2782FB2DFABD}"/>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6256D0E5-ECC3-B845-A998-C243D34404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199" name="Freeform 874">
                <a:extLst>
                  <a:ext uri="{FF2B5EF4-FFF2-40B4-BE49-F238E27FC236}">
                    <a16:creationId xmlns:a16="http://schemas.microsoft.com/office/drawing/2014/main" id="{8005104A-ACF4-A54D-BA45-1F363116650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0" name="Freeform 875">
                <a:extLst>
                  <a:ext uri="{FF2B5EF4-FFF2-40B4-BE49-F238E27FC236}">
                    <a16:creationId xmlns:a16="http://schemas.microsoft.com/office/drawing/2014/main" id="{AD0101AD-25F6-1145-95AE-18CCDEFE8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1" name="Rectangle 876">
                <a:extLst>
                  <a:ext uri="{FF2B5EF4-FFF2-40B4-BE49-F238E27FC236}">
                    <a16:creationId xmlns:a16="http://schemas.microsoft.com/office/drawing/2014/main" id="{8BEBF255-E0C2-AC4C-B67C-F64AC975B8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2" name="Group 161">
              <a:extLst>
                <a:ext uri="{FF2B5EF4-FFF2-40B4-BE49-F238E27FC236}">
                  <a16:creationId xmlns:a16="http://schemas.microsoft.com/office/drawing/2014/main" id="{9FD395EC-308C-0E45-BA42-842B36D0A67A}"/>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37D89495-8857-574C-9630-3803E53C27AB}"/>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EBA26551-1634-3A4D-B3A2-99B3BF3C139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174" name="Rectangle 880">
                  <a:extLst>
                    <a:ext uri="{FF2B5EF4-FFF2-40B4-BE49-F238E27FC236}">
                      <a16:creationId xmlns:a16="http://schemas.microsoft.com/office/drawing/2014/main" id="{4BC516C7-F13D-AF45-AE11-EE6E4049834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196" name="Line 881">
                  <a:extLst>
                    <a:ext uri="{FF2B5EF4-FFF2-40B4-BE49-F238E27FC236}">
                      <a16:creationId xmlns:a16="http://schemas.microsoft.com/office/drawing/2014/main" id="{07B3A798-C0B0-F942-96AA-6DF7F389EE0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97" name="Line 882">
                  <a:extLst>
                    <a:ext uri="{FF2B5EF4-FFF2-40B4-BE49-F238E27FC236}">
                      <a16:creationId xmlns:a16="http://schemas.microsoft.com/office/drawing/2014/main" id="{AB8D425E-C7F1-A741-AC63-A42289F0CCD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64" name="Group 883">
                <a:extLst>
                  <a:ext uri="{FF2B5EF4-FFF2-40B4-BE49-F238E27FC236}">
                    <a16:creationId xmlns:a16="http://schemas.microsoft.com/office/drawing/2014/main" id="{479948A9-D8E4-9147-A5FB-01C026BF296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9DE0A93F-8ECE-D248-83C6-41218EC4119D}"/>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71" name="Oval 885">
                  <a:extLst>
                    <a:ext uri="{FF2B5EF4-FFF2-40B4-BE49-F238E27FC236}">
                      <a16:creationId xmlns:a16="http://schemas.microsoft.com/office/drawing/2014/main" id="{2E319CB4-5E56-7F4F-9BF6-5EC928D95E0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65" name="Rectangle 886">
                <a:extLst>
                  <a:ext uri="{FF2B5EF4-FFF2-40B4-BE49-F238E27FC236}">
                    <a16:creationId xmlns:a16="http://schemas.microsoft.com/office/drawing/2014/main" id="{B9B5EC8A-FAA0-A34E-B2EF-939CEA80596D}"/>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66" name="Freeform 887">
                <a:extLst>
                  <a:ext uri="{FF2B5EF4-FFF2-40B4-BE49-F238E27FC236}">
                    <a16:creationId xmlns:a16="http://schemas.microsoft.com/office/drawing/2014/main" id="{EEA02138-0AB7-C54B-95C7-9E6A3369B88D}"/>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7" name="Freeform 888">
                <a:extLst>
                  <a:ext uri="{FF2B5EF4-FFF2-40B4-BE49-F238E27FC236}">
                    <a16:creationId xmlns:a16="http://schemas.microsoft.com/office/drawing/2014/main" id="{1E5540C1-E81B-B240-97D1-0E820E8470E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8" name="Freeform 889">
                <a:extLst>
                  <a:ext uri="{FF2B5EF4-FFF2-40B4-BE49-F238E27FC236}">
                    <a16:creationId xmlns:a16="http://schemas.microsoft.com/office/drawing/2014/main" id="{0E3A641E-6010-F240-8E38-62DA9E8873A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9" name="Freeform 890">
                <a:extLst>
                  <a:ext uri="{FF2B5EF4-FFF2-40B4-BE49-F238E27FC236}">
                    <a16:creationId xmlns:a16="http://schemas.microsoft.com/office/drawing/2014/main" id="{ED3E49C0-DA70-7043-B213-515433845B8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14" name="Group 213">
            <a:extLst>
              <a:ext uri="{FF2B5EF4-FFF2-40B4-BE49-F238E27FC236}">
                <a16:creationId xmlns:a16="http://schemas.microsoft.com/office/drawing/2014/main" id="{DF230B71-416D-AF4B-BA4B-B6CA2793DDD9}"/>
              </a:ext>
            </a:extLst>
          </p:cNvPr>
          <p:cNvGrpSpPr/>
          <p:nvPr/>
        </p:nvGrpSpPr>
        <p:grpSpPr>
          <a:xfrm>
            <a:off x="8978593" y="5507164"/>
            <a:ext cx="1492873" cy="686656"/>
            <a:chOff x="7218904" y="6068391"/>
            <a:chExt cx="1492873" cy="686656"/>
          </a:xfrm>
        </p:grpSpPr>
        <p:grpSp>
          <p:nvGrpSpPr>
            <p:cNvPr id="215" name="Group 872">
              <a:extLst>
                <a:ext uri="{FF2B5EF4-FFF2-40B4-BE49-F238E27FC236}">
                  <a16:creationId xmlns:a16="http://schemas.microsoft.com/office/drawing/2014/main" id="{A9D62410-071B-2443-BC31-209206320D2C}"/>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F12829DA-77A1-1540-A2A6-C6055DA7E4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65" name="Freeform 874">
                <a:extLst>
                  <a:ext uri="{FF2B5EF4-FFF2-40B4-BE49-F238E27FC236}">
                    <a16:creationId xmlns:a16="http://schemas.microsoft.com/office/drawing/2014/main" id="{B98FA3B1-97E5-CA46-99AF-15E9FD6870D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6" name="Freeform 875">
                <a:extLst>
                  <a:ext uri="{FF2B5EF4-FFF2-40B4-BE49-F238E27FC236}">
                    <a16:creationId xmlns:a16="http://schemas.microsoft.com/office/drawing/2014/main" id="{11D4DC3D-941C-274D-AC16-06B7685EF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7" name="Rectangle 876">
                <a:extLst>
                  <a:ext uri="{FF2B5EF4-FFF2-40B4-BE49-F238E27FC236}">
                    <a16:creationId xmlns:a16="http://schemas.microsoft.com/office/drawing/2014/main" id="{B358A259-5A13-0D45-88C5-4F27387744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16" name="Group 872">
              <a:extLst>
                <a:ext uri="{FF2B5EF4-FFF2-40B4-BE49-F238E27FC236}">
                  <a16:creationId xmlns:a16="http://schemas.microsoft.com/office/drawing/2014/main" id="{760334CD-C614-1249-925D-08C15581A864}"/>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10A0B415-AA79-754E-8C99-EBE58078E16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61" name="Freeform 874">
                <a:extLst>
                  <a:ext uri="{FF2B5EF4-FFF2-40B4-BE49-F238E27FC236}">
                    <a16:creationId xmlns:a16="http://schemas.microsoft.com/office/drawing/2014/main" id="{B3E737E8-2693-C240-BF9F-9A59E9A4DE7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2" name="Freeform 875">
                <a:extLst>
                  <a:ext uri="{FF2B5EF4-FFF2-40B4-BE49-F238E27FC236}">
                    <a16:creationId xmlns:a16="http://schemas.microsoft.com/office/drawing/2014/main" id="{67DED0F4-CBE1-C541-96BA-1CF82C01AE6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3" name="Rectangle 876">
                <a:extLst>
                  <a:ext uri="{FF2B5EF4-FFF2-40B4-BE49-F238E27FC236}">
                    <a16:creationId xmlns:a16="http://schemas.microsoft.com/office/drawing/2014/main" id="{D5058C2B-6BA8-1C4C-8A72-F743F34725D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17" name="Group 872">
              <a:extLst>
                <a:ext uri="{FF2B5EF4-FFF2-40B4-BE49-F238E27FC236}">
                  <a16:creationId xmlns:a16="http://schemas.microsoft.com/office/drawing/2014/main" id="{DE6D6F0A-EAAA-7540-B6C4-0BB170BB4472}"/>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F9D077E2-F369-024C-A858-8E575464FE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7" name="Freeform 874">
                <a:extLst>
                  <a:ext uri="{FF2B5EF4-FFF2-40B4-BE49-F238E27FC236}">
                    <a16:creationId xmlns:a16="http://schemas.microsoft.com/office/drawing/2014/main" id="{2B39EAB9-A2B7-6143-94C6-CBFE8CFDF52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8" name="Freeform 875">
                <a:extLst>
                  <a:ext uri="{FF2B5EF4-FFF2-40B4-BE49-F238E27FC236}">
                    <a16:creationId xmlns:a16="http://schemas.microsoft.com/office/drawing/2014/main" id="{264C8BC8-C7F6-3040-BCF0-0B056A852B8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9" name="Rectangle 876">
                <a:extLst>
                  <a:ext uri="{FF2B5EF4-FFF2-40B4-BE49-F238E27FC236}">
                    <a16:creationId xmlns:a16="http://schemas.microsoft.com/office/drawing/2014/main" id="{1338EB51-0777-804F-B7DF-BD38689D6C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26" name="Group 872">
              <a:extLst>
                <a:ext uri="{FF2B5EF4-FFF2-40B4-BE49-F238E27FC236}">
                  <a16:creationId xmlns:a16="http://schemas.microsoft.com/office/drawing/2014/main" id="{E8C26F8B-2CA8-1745-8E7F-6675773F3F8F}"/>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6D847838-B331-AC41-B7B8-952F895665E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28" name="Freeform 874">
                <a:extLst>
                  <a:ext uri="{FF2B5EF4-FFF2-40B4-BE49-F238E27FC236}">
                    <a16:creationId xmlns:a16="http://schemas.microsoft.com/office/drawing/2014/main" id="{8651D7BD-E125-F747-89B8-66FE32E4FD4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4" name="Freeform 875">
                <a:extLst>
                  <a:ext uri="{FF2B5EF4-FFF2-40B4-BE49-F238E27FC236}">
                    <a16:creationId xmlns:a16="http://schemas.microsoft.com/office/drawing/2014/main" id="{7F96D7DB-3F35-0B4F-A608-1A8B0835EBC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5" name="Rectangle 876">
                <a:extLst>
                  <a:ext uri="{FF2B5EF4-FFF2-40B4-BE49-F238E27FC236}">
                    <a16:creationId xmlns:a16="http://schemas.microsoft.com/office/drawing/2014/main" id="{5EB4B49C-2AFF-2E41-AE30-270E1AD2C12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3A97CE7E-A5FD-3283-9DC9-7693034197B7}"/>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0E6C80F8-EEB5-C465-7417-7837561304C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6C40A5FF-1D32-249E-454C-5DEA13AA24B9}"/>
              </a:ext>
            </a:extLst>
          </p:cNvPr>
          <p:cNvSpPr>
            <a:spLocks noGrp="1"/>
          </p:cNvSpPr>
          <p:nvPr>
            <p:ph type="sldNum" sz="quarter" idx="11"/>
          </p:nvPr>
        </p:nvSpPr>
        <p:spPr/>
        <p:txBody>
          <a:bodyPr/>
          <a:lstStyle/>
          <a:p>
            <a:fld id="{EB1502E6-D9AE-3544-B6D5-378AAA0B915F}" type="slidenum">
              <a:rPr lang="de-DE" altLang="de-DE" smtClean="0"/>
              <a:pPr/>
              <a:t>156</a:t>
            </a:fld>
            <a:endParaRPr lang="de-DE" altLang="de-DE" dirty="0"/>
          </a:p>
        </p:txBody>
      </p:sp>
    </p:spTree>
    <p:extLst>
      <p:ext uri="{BB962C8B-B14F-4D97-AF65-F5344CB8AC3E}">
        <p14:creationId xmlns:p14="http://schemas.microsoft.com/office/powerpoint/2010/main" val="2675362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t>Example</a:t>
            </a:r>
          </a:p>
        </p:txBody>
      </p:sp>
      <p:sp>
        <p:nvSpPr>
          <p:cNvPr id="218" name="Rectangle 3"/>
          <p:cNvSpPr>
            <a:spLocks noGrp="1" noChangeArrowheads="1"/>
          </p:cNvSpPr>
          <p:nvPr>
            <p:ph type="body" sz="quarter" idx="13"/>
          </p:nvPr>
        </p:nvSpPr>
        <p:spPr/>
        <p:txBody>
          <a:bodyPr/>
          <a:lstStyle/>
          <a:p>
            <a:pPr eaLnBrk="1" hangingPunct="1"/>
            <a:r>
              <a:rPr lang="en-US" dirty="0"/>
              <a:t>PSP returns this solution:</a:t>
            </a:r>
          </a:p>
        </p:txBody>
      </p:sp>
      <p:sp>
        <p:nvSpPr>
          <p:cNvPr id="92" name="Rectangle 83"/>
          <p:cNvSpPr>
            <a:spLocks noChangeArrowheads="1"/>
          </p:cNvSpPr>
          <p:nvPr/>
        </p:nvSpPr>
        <p:spPr bwMode="auto">
          <a:xfrm>
            <a:off x="3486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6998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4570151" y="1796334"/>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a:stCxn id="22536" idx="2"/>
            <a:endCxn id="93" idx="0"/>
          </p:cNvCxnSpPr>
          <p:nvPr/>
        </p:nvCxnSpPr>
        <p:spPr bwMode="auto">
          <a:xfrm rot="16200000" flipH="1">
            <a:off x="6327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a:stCxn id="22537" idx="2"/>
            <a:endCxn id="22538" idx="0"/>
          </p:cNvCxnSpPr>
          <p:nvPr/>
        </p:nvCxnSpPr>
        <p:spPr bwMode="auto">
          <a:xfrm rot="16200000" flipH="1">
            <a:off x="4592042" y="4668761"/>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a:stCxn id="22555" idx="2"/>
            <a:endCxn id="22538" idx="0"/>
          </p:cNvCxnSpPr>
          <p:nvPr/>
        </p:nvCxnSpPr>
        <p:spPr bwMode="auto">
          <a:xfrm rot="5400000">
            <a:off x="6344836"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4204037" y="3569829"/>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7709624" y="3560821"/>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78" name="Group 77">
            <a:extLst>
              <a:ext uri="{FF2B5EF4-FFF2-40B4-BE49-F238E27FC236}">
                <a16:creationId xmlns:a16="http://schemas.microsoft.com/office/drawing/2014/main" id="{5576F7C6-3676-C041-9D42-DE212AA8D8AB}"/>
              </a:ext>
            </a:extLst>
          </p:cNvPr>
          <p:cNvGrpSpPr/>
          <p:nvPr/>
        </p:nvGrpSpPr>
        <p:grpSpPr>
          <a:xfrm>
            <a:off x="7649133" y="188058"/>
            <a:ext cx="2688818" cy="1950735"/>
            <a:chOff x="6181533" y="221558"/>
            <a:chExt cx="2688818" cy="1950735"/>
          </a:xfrm>
        </p:grpSpPr>
        <p:sp>
          <p:nvSpPr>
            <p:cNvPr id="102" name="Line 853">
              <a:extLst>
                <a:ext uri="{FF2B5EF4-FFF2-40B4-BE49-F238E27FC236}">
                  <a16:creationId xmlns:a16="http://schemas.microsoft.com/office/drawing/2014/main" id="{F4590C0A-9BBC-3744-9044-57AFE83F8FFE}"/>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103" name="Freeform 830">
              <a:extLst>
                <a:ext uri="{FF2B5EF4-FFF2-40B4-BE49-F238E27FC236}">
                  <a16:creationId xmlns:a16="http://schemas.microsoft.com/office/drawing/2014/main" id="{DCFE794D-9AF8-3A4D-98B7-5B48A4AEE609}"/>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4" name="Freeform 830">
              <a:extLst>
                <a:ext uri="{FF2B5EF4-FFF2-40B4-BE49-F238E27FC236}">
                  <a16:creationId xmlns:a16="http://schemas.microsoft.com/office/drawing/2014/main" id="{07D6AE42-984A-7B44-B51C-1123319A0D3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5" name="Freeform 830">
              <a:extLst>
                <a:ext uri="{FF2B5EF4-FFF2-40B4-BE49-F238E27FC236}">
                  <a16:creationId xmlns:a16="http://schemas.microsoft.com/office/drawing/2014/main" id="{167A5F57-AD2C-F443-BD88-E606DB5E6C28}"/>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6" name="Group 872">
              <a:extLst>
                <a:ext uri="{FF2B5EF4-FFF2-40B4-BE49-F238E27FC236}">
                  <a16:creationId xmlns:a16="http://schemas.microsoft.com/office/drawing/2014/main" id="{5CCD59CB-124E-184E-ADB0-2463693DAF95}"/>
                </a:ext>
              </a:extLst>
            </p:cNvPr>
            <p:cNvGrpSpPr>
              <a:grpSpLocks noChangeAspect="1"/>
            </p:cNvGrpSpPr>
            <p:nvPr/>
          </p:nvGrpSpPr>
          <p:grpSpPr bwMode="auto">
            <a:xfrm>
              <a:off x="7141600" y="854344"/>
              <a:ext cx="651502" cy="416243"/>
              <a:chOff x="331" y="406"/>
              <a:chExt cx="288" cy="144"/>
            </a:xfrm>
          </p:grpSpPr>
          <p:sp>
            <p:nvSpPr>
              <p:cNvPr id="155" name="Rectangle 873">
                <a:extLst>
                  <a:ext uri="{FF2B5EF4-FFF2-40B4-BE49-F238E27FC236}">
                    <a16:creationId xmlns:a16="http://schemas.microsoft.com/office/drawing/2014/main" id="{3F9BE046-C5B3-9D48-8D39-2B9A61BDB4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56" name="Freeform 874">
                <a:extLst>
                  <a:ext uri="{FF2B5EF4-FFF2-40B4-BE49-F238E27FC236}">
                    <a16:creationId xmlns:a16="http://schemas.microsoft.com/office/drawing/2014/main" id="{6FB5A167-FCC0-2F41-89B9-515CB97591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7" name="Freeform 875">
                <a:extLst>
                  <a:ext uri="{FF2B5EF4-FFF2-40B4-BE49-F238E27FC236}">
                    <a16:creationId xmlns:a16="http://schemas.microsoft.com/office/drawing/2014/main" id="{C5777FE1-53B3-3F4B-A67B-B34305BD591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8" name="Rectangle 876">
                <a:extLst>
                  <a:ext uri="{FF2B5EF4-FFF2-40B4-BE49-F238E27FC236}">
                    <a16:creationId xmlns:a16="http://schemas.microsoft.com/office/drawing/2014/main" id="{C25DDDCF-0DCC-A648-BE8A-7D2329A0234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07" name="Group 872">
              <a:extLst>
                <a:ext uri="{FF2B5EF4-FFF2-40B4-BE49-F238E27FC236}">
                  <a16:creationId xmlns:a16="http://schemas.microsoft.com/office/drawing/2014/main" id="{92D08CBA-CCB6-D94F-808D-644D5484D9D6}"/>
                </a:ext>
              </a:extLst>
            </p:cNvPr>
            <p:cNvGrpSpPr>
              <a:grpSpLocks noChangeAspect="1"/>
            </p:cNvGrpSpPr>
            <p:nvPr/>
          </p:nvGrpSpPr>
          <p:grpSpPr bwMode="auto">
            <a:xfrm>
              <a:off x="7137848" y="579909"/>
              <a:ext cx="651502" cy="416243"/>
              <a:chOff x="331" y="406"/>
              <a:chExt cx="288" cy="144"/>
            </a:xfrm>
          </p:grpSpPr>
          <p:sp>
            <p:nvSpPr>
              <p:cNvPr id="134" name="Rectangle 873">
                <a:extLst>
                  <a:ext uri="{FF2B5EF4-FFF2-40B4-BE49-F238E27FC236}">
                    <a16:creationId xmlns:a16="http://schemas.microsoft.com/office/drawing/2014/main" id="{00DC6818-5C4D-494E-B7B2-B02C2A0DE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36" name="Freeform 874">
                <a:extLst>
                  <a:ext uri="{FF2B5EF4-FFF2-40B4-BE49-F238E27FC236}">
                    <a16:creationId xmlns:a16="http://schemas.microsoft.com/office/drawing/2014/main" id="{B0E53332-EC9B-C14F-92C9-DD8E1AEF26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1" name="Freeform 875">
                <a:extLst>
                  <a:ext uri="{FF2B5EF4-FFF2-40B4-BE49-F238E27FC236}">
                    <a16:creationId xmlns:a16="http://schemas.microsoft.com/office/drawing/2014/main" id="{C627DF1D-F25F-4B4E-8734-E20C67267A0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5" name="Rectangle 876">
                <a:extLst>
                  <a:ext uri="{FF2B5EF4-FFF2-40B4-BE49-F238E27FC236}">
                    <a16:creationId xmlns:a16="http://schemas.microsoft.com/office/drawing/2014/main" id="{21AC04B2-94F7-E440-A9CA-E7358BC537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08" name="Freeform 830">
              <a:extLst>
                <a:ext uri="{FF2B5EF4-FFF2-40B4-BE49-F238E27FC236}">
                  <a16:creationId xmlns:a16="http://schemas.microsoft.com/office/drawing/2014/main" id="{45433210-7792-B146-9854-14044403D0D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09" name="Group 872">
              <a:extLst>
                <a:ext uri="{FF2B5EF4-FFF2-40B4-BE49-F238E27FC236}">
                  <a16:creationId xmlns:a16="http://schemas.microsoft.com/office/drawing/2014/main" id="{163A4D53-DD63-D647-BBB6-68F83B9EDFA4}"/>
                </a:ext>
              </a:extLst>
            </p:cNvPr>
            <p:cNvGrpSpPr>
              <a:grpSpLocks noChangeAspect="1"/>
            </p:cNvGrpSpPr>
            <p:nvPr/>
          </p:nvGrpSpPr>
          <p:grpSpPr bwMode="auto">
            <a:xfrm>
              <a:off x="8119863" y="872355"/>
              <a:ext cx="651502" cy="416243"/>
              <a:chOff x="331" y="406"/>
              <a:chExt cx="288" cy="144"/>
            </a:xfrm>
          </p:grpSpPr>
          <p:sp>
            <p:nvSpPr>
              <p:cNvPr id="129" name="Rectangle 873">
                <a:extLst>
                  <a:ext uri="{FF2B5EF4-FFF2-40B4-BE49-F238E27FC236}">
                    <a16:creationId xmlns:a16="http://schemas.microsoft.com/office/drawing/2014/main" id="{5A52BC13-3DED-1F40-BFB4-391E2D283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30" name="Freeform 874">
                <a:extLst>
                  <a:ext uri="{FF2B5EF4-FFF2-40B4-BE49-F238E27FC236}">
                    <a16:creationId xmlns:a16="http://schemas.microsoft.com/office/drawing/2014/main" id="{DA2A8848-7A0D-424B-958E-7F8000BA1E4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1" name="Freeform 875">
                <a:extLst>
                  <a:ext uri="{FF2B5EF4-FFF2-40B4-BE49-F238E27FC236}">
                    <a16:creationId xmlns:a16="http://schemas.microsoft.com/office/drawing/2014/main" id="{6693502B-476A-4B45-839C-4F61878E5BD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2" name="Rectangle 876">
                <a:extLst>
                  <a:ext uri="{FF2B5EF4-FFF2-40B4-BE49-F238E27FC236}">
                    <a16:creationId xmlns:a16="http://schemas.microsoft.com/office/drawing/2014/main" id="{7757E377-A171-DB4C-97A9-E5C1CF39BA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0" name="Group 872">
              <a:extLst>
                <a:ext uri="{FF2B5EF4-FFF2-40B4-BE49-F238E27FC236}">
                  <a16:creationId xmlns:a16="http://schemas.microsoft.com/office/drawing/2014/main" id="{80DF7B39-B888-234A-962A-8BAC64494C05}"/>
                </a:ext>
              </a:extLst>
            </p:cNvPr>
            <p:cNvGrpSpPr>
              <a:grpSpLocks noChangeAspect="1"/>
            </p:cNvGrpSpPr>
            <p:nvPr/>
          </p:nvGrpSpPr>
          <p:grpSpPr bwMode="auto">
            <a:xfrm>
              <a:off x="8116832" y="598923"/>
              <a:ext cx="651502" cy="416243"/>
              <a:chOff x="331" y="406"/>
              <a:chExt cx="288" cy="144"/>
            </a:xfrm>
          </p:grpSpPr>
          <p:sp>
            <p:nvSpPr>
              <p:cNvPr id="125" name="Rectangle 873">
                <a:extLst>
                  <a:ext uri="{FF2B5EF4-FFF2-40B4-BE49-F238E27FC236}">
                    <a16:creationId xmlns:a16="http://schemas.microsoft.com/office/drawing/2014/main" id="{25C74621-A244-1D48-9DF0-37E556AAEE3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26" name="Freeform 874">
                <a:extLst>
                  <a:ext uri="{FF2B5EF4-FFF2-40B4-BE49-F238E27FC236}">
                    <a16:creationId xmlns:a16="http://schemas.microsoft.com/office/drawing/2014/main" id="{D7A1A5B3-4813-D949-8250-2EA4EEE4626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7" name="Freeform 875">
                <a:extLst>
                  <a:ext uri="{FF2B5EF4-FFF2-40B4-BE49-F238E27FC236}">
                    <a16:creationId xmlns:a16="http://schemas.microsoft.com/office/drawing/2014/main" id="{E3C43883-4D11-5743-8781-4ECC186C05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8" name="Rectangle 876">
                <a:extLst>
                  <a:ext uri="{FF2B5EF4-FFF2-40B4-BE49-F238E27FC236}">
                    <a16:creationId xmlns:a16="http://schemas.microsoft.com/office/drawing/2014/main" id="{95293656-8549-2449-860B-8E03C9F7CC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1" name="Group 110">
              <a:extLst>
                <a:ext uri="{FF2B5EF4-FFF2-40B4-BE49-F238E27FC236}">
                  <a16:creationId xmlns:a16="http://schemas.microsoft.com/office/drawing/2014/main" id="{D6AE2AE2-FE0B-3648-8D65-D712BDCB477C}"/>
                </a:ext>
              </a:extLst>
            </p:cNvPr>
            <p:cNvGrpSpPr/>
            <p:nvPr/>
          </p:nvGrpSpPr>
          <p:grpSpPr>
            <a:xfrm>
              <a:off x="7127889" y="221558"/>
              <a:ext cx="1219200" cy="1278997"/>
              <a:chOff x="3017318" y="1024881"/>
              <a:chExt cx="1219200" cy="1278997"/>
            </a:xfrm>
          </p:grpSpPr>
          <p:grpSp>
            <p:nvGrpSpPr>
              <p:cNvPr id="112" name="Group 111">
                <a:extLst>
                  <a:ext uri="{FF2B5EF4-FFF2-40B4-BE49-F238E27FC236}">
                    <a16:creationId xmlns:a16="http://schemas.microsoft.com/office/drawing/2014/main" id="{4396E8D4-1F18-2E42-A703-508171DC0A88}"/>
                  </a:ext>
                </a:extLst>
              </p:cNvPr>
              <p:cNvGrpSpPr/>
              <p:nvPr/>
            </p:nvGrpSpPr>
            <p:grpSpPr>
              <a:xfrm>
                <a:off x="3636432" y="1147233"/>
                <a:ext cx="88096" cy="1156645"/>
                <a:chOff x="3636432" y="1147233"/>
                <a:chExt cx="88096" cy="1156645"/>
              </a:xfrm>
            </p:grpSpPr>
            <p:sp>
              <p:nvSpPr>
                <p:cNvPr id="121" name="Oval 878">
                  <a:extLst>
                    <a:ext uri="{FF2B5EF4-FFF2-40B4-BE49-F238E27FC236}">
                      <a16:creationId xmlns:a16="http://schemas.microsoft.com/office/drawing/2014/main" id="{86D275DE-23BA-464F-B276-93E078686BD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2" name="Rectangle 880">
                  <a:extLst>
                    <a:ext uri="{FF2B5EF4-FFF2-40B4-BE49-F238E27FC236}">
                      <a16:creationId xmlns:a16="http://schemas.microsoft.com/office/drawing/2014/main" id="{44FC57C2-41D9-AA42-9C76-A385871EEFB9}"/>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3" name="Line 881">
                  <a:extLst>
                    <a:ext uri="{FF2B5EF4-FFF2-40B4-BE49-F238E27FC236}">
                      <a16:creationId xmlns:a16="http://schemas.microsoft.com/office/drawing/2014/main" id="{C5133569-E94A-0341-9D59-F11F6DF74428}"/>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43AFF32B-24EC-8B47-8C4C-BCCD4EDF4F8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113" name="Group 883">
                <a:extLst>
                  <a:ext uri="{FF2B5EF4-FFF2-40B4-BE49-F238E27FC236}">
                    <a16:creationId xmlns:a16="http://schemas.microsoft.com/office/drawing/2014/main" id="{D42F101C-6284-5245-9166-DAF0439C1C9B}"/>
                  </a:ext>
                </a:extLst>
              </p:cNvPr>
              <p:cNvGrpSpPr>
                <a:grpSpLocks/>
              </p:cNvGrpSpPr>
              <p:nvPr/>
            </p:nvGrpSpPr>
            <p:grpSpPr bwMode="auto">
              <a:xfrm>
                <a:off x="3061519" y="1101851"/>
                <a:ext cx="42359" cy="293319"/>
                <a:chOff x="960" y="251"/>
                <a:chExt cx="23" cy="141"/>
              </a:xfrm>
            </p:grpSpPr>
            <p:sp>
              <p:nvSpPr>
                <p:cNvPr id="119" name="Line 884">
                  <a:extLst>
                    <a:ext uri="{FF2B5EF4-FFF2-40B4-BE49-F238E27FC236}">
                      <a16:creationId xmlns:a16="http://schemas.microsoft.com/office/drawing/2014/main" id="{2F17EA6E-B02A-9347-872A-915EBB5F28C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0" name="Oval 885">
                  <a:extLst>
                    <a:ext uri="{FF2B5EF4-FFF2-40B4-BE49-F238E27FC236}">
                      <a16:creationId xmlns:a16="http://schemas.microsoft.com/office/drawing/2014/main" id="{B0C7E43B-239E-4540-B932-EFDFAE8669B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4" name="Rectangle 886">
                <a:extLst>
                  <a:ext uri="{FF2B5EF4-FFF2-40B4-BE49-F238E27FC236}">
                    <a16:creationId xmlns:a16="http://schemas.microsoft.com/office/drawing/2014/main" id="{5551E0DB-123B-DE46-8D5F-D79FE2B2DAC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5" name="Freeform 887">
                <a:extLst>
                  <a:ext uri="{FF2B5EF4-FFF2-40B4-BE49-F238E27FC236}">
                    <a16:creationId xmlns:a16="http://schemas.microsoft.com/office/drawing/2014/main" id="{74252213-3A2D-044A-8493-D357870C8E43}"/>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Freeform 888">
                <a:extLst>
                  <a:ext uri="{FF2B5EF4-FFF2-40B4-BE49-F238E27FC236}">
                    <a16:creationId xmlns:a16="http://schemas.microsoft.com/office/drawing/2014/main" id="{D438931D-ADB4-0540-B4C2-20AD4C1AEBE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89">
                <a:extLst>
                  <a:ext uri="{FF2B5EF4-FFF2-40B4-BE49-F238E27FC236}">
                    <a16:creationId xmlns:a16="http://schemas.microsoft.com/office/drawing/2014/main" id="{DC04BCF1-0990-C14B-AE95-5C0CC76D6600}"/>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90">
                <a:extLst>
                  <a:ext uri="{FF2B5EF4-FFF2-40B4-BE49-F238E27FC236}">
                    <a16:creationId xmlns:a16="http://schemas.microsoft.com/office/drawing/2014/main" id="{9737722A-E437-C34A-BDF5-63CA4459784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9" name="Group 158">
            <a:extLst>
              <a:ext uri="{FF2B5EF4-FFF2-40B4-BE49-F238E27FC236}">
                <a16:creationId xmlns:a16="http://schemas.microsoft.com/office/drawing/2014/main" id="{F4A8AB6F-05C6-8146-B4FB-40104178B6CF}"/>
              </a:ext>
            </a:extLst>
          </p:cNvPr>
          <p:cNvGrpSpPr/>
          <p:nvPr/>
        </p:nvGrpSpPr>
        <p:grpSpPr>
          <a:xfrm>
            <a:off x="8978593" y="5507164"/>
            <a:ext cx="1492873" cy="686656"/>
            <a:chOff x="7218904" y="6068391"/>
            <a:chExt cx="1492873" cy="686656"/>
          </a:xfrm>
        </p:grpSpPr>
        <p:grpSp>
          <p:nvGrpSpPr>
            <p:cNvPr id="160" name="Group 872">
              <a:extLst>
                <a:ext uri="{FF2B5EF4-FFF2-40B4-BE49-F238E27FC236}">
                  <a16:creationId xmlns:a16="http://schemas.microsoft.com/office/drawing/2014/main" id="{E391E0CD-E7C4-5147-984B-6E1CB44028C1}"/>
                </a:ext>
              </a:extLst>
            </p:cNvPr>
            <p:cNvGrpSpPr>
              <a:grpSpLocks noChangeAspect="1"/>
            </p:cNvGrpSpPr>
            <p:nvPr/>
          </p:nvGrpSpPr>
          <p:grpSpPr bwMode="auto">
            <a:xfrm>
              <a:off x="8054800" y="6338804"/>
              <a:ext cx="651502" cy="416243"/>
              <a:chOff x="331" y="406"/>
              <a:chExt cx="288" cy="144"/>
            </a:xfrm>
          </p:grpSpPr>
          <p:sp>
            <p:nvSpPr>
              <p:cNvPr id="176" name="Rectangle 873">
                <a:extLst>
                  <a:ext uri="{FF2B5EF4-FFF2-40B4-BE49-F238E27FC236}">
                    <a16:creationId xmlns:a16="http://schemas.microsoft.com/office/drawing/2014/main" id="{A40C437A-6671-5C46-9531-CECFA10A433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77" name="Freeform 874">
                <a:extLst>
                  <a:ext uri="{FF2B5EF4-FFF2-40B4-BE49-F238E27FC236}">
                    <a16:creationId xmlns:a16="http://schemas.microsoft.com/office/drawing/2014/main" id="{B6F64230-ACFF-1E4F-A92C-03EEE311A8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8" name="Freeform 875">
                <a:extLst>
                  <a:ext uri="{FF2B5EF4-FFF2-40B4-BE49-F238E27FC236}">
                    <a16:creationId xmlns:a16="http://schemas.microsoft.com/office/drawing/2014/main" id="{06D7FFDB-C048-F84E-A210-473871C22EA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9" name="Rectangle 876">
                <a:extLst>
                  <a:ext uri="{FF2B5EF4-FFF2-40B4-BE49-F238E27FC236}">
                    <a16:creationId xmlns:a16="http://schemas.microsoft.com/office/drawing/2014/main" id="{5B7764E5-10A6-574D-ABEC-84DFA714E6D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1" name="Group 872">
              <a:extLst>
                <a:ext uri="{FF2B5EF4-FFF2-40B4-BE49-F238E27FC236}">
                  <a16:creationId xmlns:a16="http://schemas.microsoft.com/office/drawing/2014/main" id="{F760BC3D-FA2B-A64A-8152-4A398A21B2DD}"/>
                </a:ext>
              </a:extLst>
            </p:cNvPr>
            <p:cNvGrpSpPr>
              <a:grpSpLocks noChangeAspect="1"/>
            </p:cNvGrpSpPr>
            <p:nvPr/>
          </p:nvGrpSpPr>
          <p:grpSpPr bwMode="auto">
            <a:xfrm>
              <a:off x="7218904" y="6335124"/>
              <a:ext cx="651502" cy="416243"/>
              <a:chOff x="331" y="406"/>
              <a:chExt cx="288" cy="144"/>
            </a:xfrm>
          </p:grpSpPr>
          <p:sp>
            <p:nvSpPr>
              <p:cNvPr id="172" name="Rectangle 873">
                <a:extLst>
                  <a:ext uri="{FF2B5EF4-FFF2-40B4-BE49-F238E27FC236}">
                    <a16:creationId xmlns:a16="http://schemas.microsoft.com/office/drawing/2014/main" id="{DC61DBB7-C2EE-C249-A415-37165DAB979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73" name="Freeform 874">
                <a:extLst>
                  <a:ext uri="{FF2B5EF4-FFF2-40B4-BE49-F238E27FC236}">
                    <a16:creationId xmlns:a16="http://schemas.microsoft.com/office/drawing/2014/main" id="{0029BFE6-7D97-9548-9A24-99FD036256C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4" name="Freeform 875">
                <a:extLst>
                  <a:ext uri="{FF2B5EF4-FFF2-40B4-BE49-F238E27FC236}">
                    <a16:creationId xmlns:a16="http://schemas.microsoft.com/office/drawing/2014/main" id="{17382B6C-D0EB-E54E-A2DB-6BB6CA361C9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5" name="Rectangle 876">
                <a:extLst>
                  <a:ext uri="{FF2B5EF4-FFF2-40B4-BE49-F238E27FC236}">
                    <a16:creationId xmlns:a16="http://schemas.microsoft.com/office/drawing/2014/main" id="{2BEC37A4-D687-C240-8E9D-8D3DAC41CEF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2" name="Group 872">
              <a:extLst>
                <a:ext uri="{FF2B5EF4-FFF2-40B4-BE49-F238E27FC236}">
                  <a16:creationId xmlns:a16="http://schemas.microsoft.com/office/drawing/2014/main" id="{BD77DBE7-EF82-2244-AE5F-EBB4D4B7CADC}"/>
                </a:ext>
              </a:extLst>
            </p:cNvPr>
            <p:cNvGrpSpPr>
              <a:grpSpLocks noChangeAspect="1"/>
            </p:cNvGrpSpPr>
            <p:nvPr/>
          </p:nvGrpSpPr>
          <p:grpSpPr bwMode="auto">
            <a:xfrm>
              <a:off x="8060275" y="6069116"/>
              <a:ext cx="651502" cy="416243"/>
              <a:chOff x="331" y="406"/>
              <a:chExt cx="288" cy="144"/>
            </a:xfrm>
          </p:grpSpPr>
          <p:sp>
            <p:nvSpPr>
              <p:cNvPr id="168" name="Rectangle 873">
                <a:extLst>
                  <a:ext uri="{FF2B5EF4-FFF2-40B4-BE49-F238E27FC236}">
                    <a16:creationId xmlns:a16="http://schemas.microsoft.com/office/drawing/2014/main" id="{89929DAC-16A4-494B-AC2C-87A8D173D0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69" name="Freeform 874">
                <a:extLst>
                  <a:ext uri="{FF2B5EF4-FFF2-40B4-BE49-F238E27FC236}">
                    <a16:creationId xmlns:a16="http://schemas.microsoft.com/office/drawing/2014/main" id="{BCAC9809-7DE1-6042-9956-ADF7FE27660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0" name="Freeform 875">
                <a:extLst>
                  <a:ext uri="{FF2B5EF4-FFF2-40B4-BE49-F238E27FC236}">
                    <a16:creationId xmlns:a16="http://schemas.microsoft.com/office/drawing/2014/main" id="{43DEB2C8-A98F-5749-A837-5748198DE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1" name="Rectangle 876">
                <a:extLst>
                  <a:ext uri="{FF2B5EF4-FFF2-40B4-BE49-F238E27FC236}">
                    <a16:creationId xmlns:a16="http://schemas.microsoft.com/office/drawing/2014/main" id="{5CD631C5-AECA-CA45-B6DD-FDDDEC56B4A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3" name="Group 872">
              <a:extLst>
                <a:ext uri="{FF2B5EF4-FFF2-40B4-BE49-F238E27FC236}">
                  <a16:creationId xmlns:a16="http://schemas.microsoft.com/office/drawing/2014/main" id="{FAC4EB31-4D9D-C54E-B9DC-607E786973BF}"/>
                </a:ext>
              </a:extLst>
            </p:cNvPr>
            <p:cNvGrpSpPr>
              <a:grpSpLocks noChangeAspect="1"/>
            </p:cNvGrpSpPr>
            <p:nvPr/>
          </p:nvGrpSpPr>
          <p:grpSpPr bwMode="auto">
            <a:xfrm>
              <a:off x="7221943" y="6068391"/>
              <a:ext cx="651502" cy="416243"/>
              <a:chOff x="331" y="406"/>
              <a:chExt cx="288" cy="144"/>
            </a:xfrm>
          </p:grpSpPr>
          <p:sp>
            <p:nvSpPr>
              <p:cNvPr id="164" name="Rectangle 873">
                <a:extLst>
                  <a:ext uri="{FF2B5EF4-FFF2-40B4-BE49-F238E27FC236}">
                    <a16:creationId xmlns:a16="http://schemas.microsoft.com/office/drawing/2014/main" id="{BF8D4BC5-00D4-5C4F-9657-377B460FDC2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65" name="Freeform 874">
                <a:extLst>
                  <a:ext uri="{FF2B5EF4-FFF2-40B4-BE49-F238E27FC236}">
                    <a16:creationId xmlns:a16="http://schemas.microsoft.com/office/drawing/2014/main" id="{B5E9D9C6-0C0D-9D4F-AE2B-3179661172A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6" name="Freeform 875">
                <a:extLst>
                  <a:ext uri="{FF2B5EF4-FFF2-40B4-BE49-F238E27FC236}">
                    <a16:creationId xmlns:a16="http://schemas.microsoft.com/office/drawing/2014/main" id="{6A96AD19-3FFB-014B-9BFB-5113DF1F958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7" name="Rectangle 876">
                <a:extLst>
                  <a:ext uri="{FF2B5EF4-FFF2-40B4-BE49-F238E27FC236}">
                    <a16:creationId xmlns:a16="http://schemas.microsoft.com/office/drawing/2014/main" id="{C587C97C-1DDE-E64A-A761-0DEC01C9E26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
        <p:nvSpPr>
          <p:cNvPr id="5" name="Date Placeholder 4">
            <a:extLst>
              <a:ext uri="{FF2B5EF4-FFF2-40B4-BE49-F238E27FC236}">
                <a16:creationId xmlns:a16="http://schemas.microsoft.com/office/drawing/2014/main" id="{5B8307C6-7153-9265-99CF-67360D73BBE9}"/>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E33C4C65-3F0A-3811-3F1F-1B30E35E7D2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2B4312E7-46CA-E684-EEDD-ADE87D658356}"/>
              </a:ext>
            </a:extLst>
          </p:cNvPr>
          <p:cNvSpPr>
            <a:spLocks noGrp="1"/>
          </p:cNvSpPr>
          <p:nvPr>
            <p:ph type="sldNum" sz="quarter" idx="11"/>
          </p:nvPr>
        </p:nvSpPr>
        <p:spPr/>
        <p:txBody>
          <a:bodyPr/>
          <a:lstStyle/>
          <a:p>
            <a:fld id="{EB1502E6-D9AE-3544-B6D5-378AAA0B915F}" type="slidenum">
              <a:rPr lang="de-DE" altLang="de-DE" smtClean="0"/>
              <a:pPr/>
              <a:t>157</a:t>
            </a:fld>
            <a:endParaRPr lang="de-DE" altLang="de-DE" dirty="0"/>
          </a:p>
        </p:txBody>
      </p:sp>
    </p:spTree>
    <p:extLst>
      <p:ext uri="{BB962C8B-B14F-4D97-AF65-F5344CB8AC3E}">
        <p14:creationId xmlns:p14="http://schemas.microsoft.com/office/powerpoint/2010/main" val="25755363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r>
              <a:rPr lang="en-US" dirty="0"/>
              <a:t>Example 2</a:t>
            </a:r>
          </a:p>
        </p:txBody>
      </p:sp>
      <mc:AlternateContent xmlns:mc="http://schemas.openxmlformats.org/markup-compatibility/2006" xmlns:a14="http://schemas.microsoft.com/office/drawing/2010/main">
        <mc:Choice Requires="a14">
          <p:sp>
            <p:nvSpPr>
              <p:cNvPr id="111" name="Rectangle 3"/>
              <p:cNvSpPr>
                <a:spLocks noGrp="1" noChangeArrowheads="1"/>
              </p:cNvSpPr>
              <p:nvPr>
                <p:ph type="body" sz="quarter" idx="13"/>
              </p:nvPr>
            </p:nvSpPr>
            <p:spPr>
              <a:xfrm>
                <a:off x="106414" y="1131744"/>
                <a:ext cx="5584383" cy="4584266"/>
              </a:xfrm>
            </p:spPr>
            <p:txBody>
              <a:bodyPr>
                <a:normAutofit/>
              </a:bodyPr>
              <a:lstStyle/>
              <a:p>
                <a:pPr eaLnBrk="1" hangingPunct="1"/>
                <a:r>
                  <a:rPr lang="en-US" dirty="0"/>
                  <a:t>Go back to the last threat, choose the other resolver:</a:t>
                </a:r>
              </a:p>
              <a:p>
                <a:pPr lvl="1" eaLnBrk="1" hangingPunct="1"/>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𝑎</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𝑝</m:t>
                        </m:r>
                        <m:r>
                          <a:rPr lang="en-US" i="1" dirty="0" smtClean="0">
                            <a:latin typeface="Cambria Math" panose="02040503050406030204" pitchFamily="18" charset="0"/>
                            <a:cs typeface="Calibri"/>
                          </a:rPr>
                          <m:t>1</m:t>
                        </m:r>
                      </m:e>
                    </m:d>
                    <m:r>
                      <a:rPr lang="en-US" i="1" dirty="0">
                        <a:latin typeface="Cambria Math" panose="02040503050406030204" pitchFamily="18" charset="0"/>
                      </a:rPr>
                      <m:t>≺</m:t>
                    </m:r>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m:t>
                        </m:r>
                        <m:r>
                          <a:rPr lang="en-US" i="1" dirty="0">
                            <a:latin typeface="Cambria Math" panose="02040503050406030204" pitchFamily="18" charset="0"/>
                          </a:rPr>
                          <m:t>𝑏</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e>
                    </m:d>
                  </m:oMath>
                </a14:m>
                <a:endParaRPr lang="en-US" i="1" dirty="0">
                  <a:latin typeface="Times New Roman" charset="0"/>
                  <a:cs typeface="Calibri"/>
                </a:endParaRPr>
              </a:p>
              <a:p>
                <a:pPr lvl="1" eaLnBrk="1" hangingPunct="1"/>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latin typeface="Calibri"/>
                </a:endParaRPr>
              </a:p>
            </p:txBody>
          </p:sp>
        </mc:Choice>
        <mc:Fallback xmlns="">
          <p:sp>
            <p:nvSpPr>
              <p:cNvPr id="111" name="Rectangle 3"/>
              <p:cNvSpPr>
                <a:spLocks noGrp="1" noRot="1" noChangeAspect="1" noMove="1" noResize="1" noEditPoints="1" noAdjustHandles="1" noChangeArrowheads="1" noChangeShapeType="1" noTextEdit="1"/>
              </p:cNvSpPr>
              <p:nvPr>
                <p:ph type="body" sz="quarter" idx="13"/>
              </p:nvPr>
            </p:nvSpPr>
            <p:spPr>
              <a:xfrm>
                <a:off x="106414" y="1131744"/>
                <a:ext cx="5584383" cy="4584266"/>
              </a:xfrm>
              <a:blipFill>
                <a:blip r:embed="rId3"/>
                <a:stretch>
                  <a:fillRect l="-2721" t="-1105" r="-1587"/>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z</a:t>
            </a:r>
            <a:r>
              <a:rPr lang="en-US" baseline="-25000" dirty="0">
                <a:latin typeface="+mn-lt"/>
                <a:ea typeface="Calibri"/>
                <a:cs typeface="Times New Roman" charset="0"/>
              </a:rPr>
              <a:t>4</a:t>
            </a:r>
            <a:r>
              <a:rPr lang="en-US" dirty="0">
                <a:latin typeface="+mn-lt"/>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AutoShape 103"/>
          <p:cNvCxnSpPr>
            <a:cxnSpLocks noChangeShapeType="1"/>
          </p:cNvCxnSpPr>
          <p:nvPr/>
        </p:nvCxnSpPr>
        <p:spPr bwMode="auto">
          <a:xfrm rot="10800000">
            <a:off x="3662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93" name="Rectangle 6"/>
          <p:cNvSpPr>
            <a:spLocks noChangeArrowheads="1"/>
          </p:cNvSpPr>
          <p:nvPr/>
        </p:nvSpPr>
        <p:spPr bwMode="auto">
          <a:xfrm>
            <a:off x="756597" y="2004641"/>
            <a:ext cx="4171074" cy="339084"/>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mn-lt"/>
              <a:ea typeface="Calibri"/>
              <a:cs typeface="Calibri"/>
            </a:endParaRPr>
          </a:p>
        </p:txBody>
      </p: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grpSp>
        <p:nvGrpSpPr>
          <p:cNvPr id="124" name="Group 123">
            <a:extLst>
              <a:ext uri="{FF2B5EF4-FFF2-40B4-BE49-F238E27FC236}">
                <a16:creationId xmlns:a16="http://schemas.microsoft.com/office/drawing/2014/main" id="{3C651F58-02A8-D24E-BE57-D0B15B592836}"/>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7B6EF1FB-B367-844D-A070-30046286B3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28" name="Freeform 830">
              <a:extLst>
                <a:ext uri="{FF2B5EF4-FFF2-40B4-BE49-F238E27FC236}">
                  <a16:creationId xmlns:a16="http://schemas.microsoft.com/office/drawing/2014/main" id="{2FB250E6-E4CA-D249-99D2-8AEBFC873A8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29" name="Freeform 830">
              <a:extLst>
                <a:ext uri="{FF2B5EF4-FFF2-40B4-BE49-F238E27FC236}">
                  <a16:creationId xmlns:a16="http://schemas.microsoft.com/office/drawing/2014/main" id="{E5E969E9-1BDE-8445-A78D-884008A2161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31" name="Freeform 830">
              <a:extLst>
                <a:ext uri="{FF2B5EF4-FFF2-40B4-BE49-F238E27FC236}">
                  <a16:creationId xmlns:a16="http://schemas.microsoft.com/office/drawing/2014/main" id="{389C89C2-B8B4-F544-B8AB-268467448E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32" name="Group 872">
              <a:extLst>
                <a:ext uri="{FF2B5EF4-FFF2-40B4-BE49-F238E27FC236}">
                  <a16:creationId xmlns:a16="http://schemas.microsoft.com/office/drawing/2014/main" id="{C0F55A2A-599F-BE4E-A344-FB78507395C6}"/>
                </a:ext>
              </a:extLst>
            </p:cNvPr>
            <p:cNvGrpSpPr>
              <a:grpSpLocks noChangeAspect="1"/>
            </p:cNvGrpSpPr>
            <p:nvPr/>
          </p:nvGrpSpPr>
          <p:grpSpPr bwMode="auto">
            <a:xfrm>
              <a:off x="7141600" y="854344"/>
              <a:ext cx="651502" cy="416243"/>
              <a:chOff x="331" y="406"/>
              <a:chExt cx="288" cy="144"/>
            </a:xfrm>
          </p:grpSpPr>
          <p:sp>
            <p:nvSpPr>
              <p:cNvPr id="242" name="Rectangle 873">
                <a:extLst>
                  <a:ext uri="{FF2B5EF4-FFF2-40B4-BE49-F238E27FC236}">
                    <a16:creationId xmlns:a16="http://schemas.microsoft.com/office/drawing/2014/main" id="{1098F03D-C608-5E48-BB98-2C486ED782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43" name="Freeform 874">
                <a:extLst>
                  <a:ext uri="{FF2B5EF4-FFF2-40B4-BE49-F238E27FC236}">
                    <a16:creationId xmlns:a16="http://schemas.microsoft.com/office/drawing/2014/main" id="{391A773B-D7C8-784D-A74E-3559E85EE4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4" name="Freeform 875">
                <a:extLst>
                  <a:ext uri="{FF2B5EF4-FFF2-40B4-BE49-F238E27FC236}">
                    <a16:creationId xmlns:a16="http://schemas.microsoft.com/office/drawing/2014/main" id="{26ED126B-BD6F-2A48-9D56-326AA90CD32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5" name="Rectangle 876">
                <a:extLst>
                  <a:ext uri="{FF2B5EF4-FFF2-40B4-BE49-F238E27FC236}">
                    <a16:creationId xmlns:a16="http://schemas.microsoft.com/office/drawing/2014/main" id="{45BCB08C-8336-BF4A-BA83-0CB617B4727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33" name="Group 872">
              <a:extLst>
                <a:ext uri="{FF2B5EF4-FFF2-40B4-BE49-F238E27FC236}">
                  <a16:creationId xmlns:a16="http://schemas.microsoft.com/office/drawing/2014/main" id="{3E4D31CB-3E33-F249-99D2-5EBC3E3CE326}"/>
                </a:ext>
              </a:extLst>
            </p:cNvPr>
            <p:cNvGrpSpPr>
              <a:grpSpLocks noChangeAspect="1"/>
            </p:cNvGrpSpPr>
            <p:nvPr/>
          </p:nvGrpSpPr>
          <p:grpSpPr bwMode="auto">
            <a:xfrm>
              <a:off x="7137848" y="579909"/>
              <a:ext cx="651502" cy="416243"/>
              <a:chOff x="331" y="406"/>
              <a:chExt cx="288" cy="144"/>
            </a:xfrm>
          </p:grpSpPr>
          <p:sp>
            <p:nvSpPr>
              <p:cNvPr id="238" name="Rectangle 873">
                <a:extLst>
                  <a:ext uri="{FF2B5EF4-FFF2-40B4-BE49-F238E27FC236}">
                    <a16:creationId xmlns:a16="http://schemas.microsoft.com/office/drawing/2014/main" id="{33FF4B89-EFB5-0E48-A15C-8C5D215EB24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39" name="Freeform 874">
                <a:extLst>
                  <a:ext uri="{FF2B5EF4-FFF2-40B4-BE49-F238E27FC236}">
                    <a16:creationId xmlns:a16="http://schemas.microsoft.com/office/drawing/2014/main" id="{FFAF36BF-5A5A-C34C-B619-4F3145C0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0" name="Freeform 875">
                <a:extLst>
                  <a:ext uri="{FF2B5EF4-FFF2-40B4-BE49-F238E27FC236}">
                    <a16:creationId xmlns:a16="http://schemas.microsoft.com/office/drawing/2014/main" id="{BBEDBE15-CA7A-2046-9B0A-55D61CC2B8A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1" name="Rectangle 876">
                <a:extLst>
                  <a:ext uri="{FF2B5EF4-FFF2-40B4-BE49-F238E27FC236}">
                    <a16:creationId xmlns:a16="http://schemas.microsoft.com/office/drawing/2014/main" id="{BA53DC51-224C-5043-A8B0-C08631CFE29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38" name="Freeform 830">
              <a:extLst>
                <a:ext uri="{FF2B5EF4-FFF2-40B4-BE49-F238E27FC236}">
                  <a16:creationId xmlns:a16="http://schemas.microsoft.com/office/drawing/2014/main" id="{23281FAE-2377-774E-8ED6-723C9ED17EE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44" name="Group 872">
              <a:extLst>
                <a:ext uri="{FF2B5EF4-FFF2-40B4-BE49-F238E27FC236}">
                  <a16:creationId xmlns:a16="http://schemas.microsoft.com/office/drawing/2014/main" id="{E8C77AE4-3AF5-E34A-B2B9-E48057E14AAE}"/>
                </a:ext>
              </a:extLst>
            </p:cNvPr>
            <p:cNvGrpSpPr>
              <a:grpSpLocks noChangeAspect="1"/>
            </p:cNvGrpSpPr>
            <p:nvPr/>
          </p:nvGrpSpPr>
          <p:grpSpPr bwMode="auto">
            <a:xfrm>
              <a:off x="8119863" y="872355"/>
              <a:ext cx="651502" cy="416243"/>
              <a:chOff x="331" y="406"/>
              <a:chExt cx="288" cy="144"/>
            </a:xfrm>
          </p:grpSpPr>
          <p:sp>
            <p:nvSpPr>
              <p:cNvPr id="230" name="Rectangle 873">
                <a:extLst>
                  <a:ext uri="{FF2B5EF4-FFF2-40B4-BE49-F238E27FC236}">
                    <a16:creationId xmlns:a16="http://schemas.microsoft.com/office/drawing/2014/main" id="{B72DA224-C6AE-3445-B3C9-67CB8DFD59A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34" name="Freeform 874">
                <a:extLst>
                  <a:ext uri="{FF2B5EF4-FFF2-40B4-BE49-F238E27FC236}">
                    <a16:creationId xmlns:a16="http://schemas.microsoft.com/office/drawing/2014/main" id="{657E4C86-C920-3B41-8ED6-B589849E5F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5" name="Freeform 875">
                <a:extLst>
                  <a:ext uri="{FF2B5EF4-FFF2-40B4-BE49-F238E27FC236}">
                    <a16:creationId xmlns:a16="http://schemas.microsoft.com/office/drawing/2014/main" id="{5D6B8F5F-D2F2-2A43-B471-59B2E4A9C8F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7" name="Rectangle 876">
                <a:extLst>
                  <a:ext uri="{FF2B5EF4-FFF2-40B4-BE49-F238E27FC236}">
                    <a16:creationId xmlns:a16="http://schemas.microsoft.com/office/drawing/2014/main" id="{488CF770-BBE6-5344-A171-B86E736CA7C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6" name="Group 872">
              <a:extLst>
                <a:ext uri="{FF2B5EF4-FFF2-40B4-BE49-F238E27FC236}">
                  <a16:creationId xmlns:a16="http://schemas.microsoft.com/office/drawing/2014/main" id="{9CB8C504-BD19-0A47-AE2F-C5D6B2F3E417}"/>
                </a:ext>
              </a:extLst>
            </p:cNvPr>
            <p:cNvGrpSpPr>
              <a:grpSpLocks noChangeAspect="1"/>
            </p:cNvGrpSpPr>
            <p:nvPr/>
          </p:nvGrpSpPr>
          <p:grpSpPr bwMode="auto">
            <a:xfrm>
              <a:off x="8116832" y="598923"/>
              <a:ext cx="651502" cy="416243"/>
              <a:chOff x="331" y="406"/>
              <a:chExt cx="288" cy="144"/>
            </a:xfrm>
          </p:grpSpPr>
          <p:sp>
            <p:nvSpPr>
              <p:cNvPr id="226" name="Rectangle 873">
                <a:extLst>
                  <a:ext uri="{FF2B5EF4-FFF2-40B4-BE49-F238E27FC236}">
                    <a16:creationId xmlns:a16="http://schemas.microsoft.com/office/drawing/2014/main" id="{781C1120-C9CB-7F4C-B6BC-6FB55B807F7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27" name="Freeform 874">
                <a:extLst>
                  <a:ext uri="{FF2B5EF4-FFF2-40B4-BE49-F238E27FC236}">
                    <a16:creationId xmlns:a16="http://schemas.microsoft.com/office/drawing/2014/main" id="{C7E7E23C-E071-6C4C-B465-E7228956CC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8" name="Freeform 875">
                <a:extLst>
                  <a:ext uri="{FF2B5EF4-FFF2-40B4-BE49-F238E27FC236}">
                    <a16:creationId xmlns:a16="http://schemas.microsoft.com/office/drawing/2014/main" id="{7E466F75-C01C-4740-AE81-6A9AF3EC5E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9" name="Rectangle 876">
                <a:extLst>
                  <a:ext uri="{FF2B5EF4-FFF2-40B4-BE49-F238E27FC236}">
                    <a16:creationId xmlns:a16="http://schemas.microsoft.com/office/drawing/2014/main" id="{6556AD83-85AC-174B-9C30-231F23A5017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7" name="Group 146">
              <a:extLst>
                <a:ext uri="{FF2B5EF4-FFF2-40B4-BE49-F238E27FC236}">
                  <a16:creationId xmlns:a16="http://schemas.microsoft.com/office/drawing/2014/main" id="{78C56558-06AA-2D4B-8DA8-750B024904DB}"/>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CF178890-4C4B-F947-8F2C-5B1F17C97183}"/>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F6AA1328-7F92-EA44-990F-B4A581CA9B6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02" name="Rectangle 880">
                  <a:extLst>
                    <a:ext uri="{FF2B5EF4-FFF2-40B4-BE49-F238E27FC236}">
                      <a16:creationId xmlns:a16="http://schemas.microsoft.com/office/drawing/2014/main" id="{39BD81F8-B602-EB4D-85FD-1232389434F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04" name="Line 881">
                  <a:extLst>
                    <a:ext uri="{FF2B5EF4-FFF2-40B4-BE49-F238E27FC236}">
                      <a16:creationId xmlns:a16="http://schemas.microsoft.com/office/drawing/2014/main" id="{62CD10AA-D8B9-7D45-BD5C-6DA59E00C10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25" name="Line 882">
                  <a:extLst>
                    <a:ext uri="{FF2B5EF4-FFF2-40B4-BE49-F238E27FC236}">
                      <a16:creationId xmlns:a16="http://schemas.microsoft.com/office/drawing/2014/main" id="{9E625F9E-0744-0A44-B24B-AC5C717E374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52" name="Group 883">
                <a:extLst>
                  <a:ext uri="{FF2B5EF4-FFF2-40B4-BE49-F238E27FC236}">
                    <a16:creationId xmlns:a16="http://schemas.microsoft.com/office/drawing/2014/main" id="{8AD6D35E-6C52-0F4C-BC47-03622C5488CB}"/>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F7AF3DA7-86C6-7A47-8707-A59E01B30F3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00" name="Oval 885">
                  <a:extLst>
                    <a:ext uri="{FF2B5EF4-FFF2-40B4-BE49-F238E27FC236}">
                      <a16:creationId xmlns:a16="http://schemas.microsoft.com/office/drawing/2014/main" id="{0D4DE27A-09A1-1943-BB0E-6856F7006821}"/>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94" name="Rectangle 886">
                <a:extLst>
                  <a:ext uri="{FF2B5EF4-FFF2-40B4-BE49-F238E27FC236}">
                    <a16:creationId xmlns:a16="http://schemas.microsoft.com/office/drawing/2014/main" id="{67AF653C-FD34-D247-BFAA-75745FD4AC7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95" name="Freeform 887">
                <a:extLst>
                  <a:ext uri="{FF2B5EF4-FFF2-40B4-BE49-F238E27FC236}">
                    <a16:creationId xmlns:a16="http://schemas.microsoft.com/office/drawing/2014/main" id="{5F1B7611-BA7B-B644-A54D-93B97D0E02B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6" name="Freeform 888">
                <a:extLst>
                  <a:ext uri="{FF2B5EF4-FFF2-40B4-BE49-F238E27FC236}">
                    <a16:creationId xmlns:a16="http://schemas.microsoft.com/office/drawing/2014/main" id="{7C35E2A6-1431-E34C-851B-CA5DF022D1DE}"/>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7" name="Freeform 889">
                <a:extLst>
                  <a:ext uri="{FF2B5EF4-FFF2-40B4-BE49-F238E27FC236}">
                    <a16:creationId xmlns:a16="http://schemas.microsoft.com/office/drawing/2014/main" id="{06B9E560-D520-C946-BF10-8254635E203A}"/>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8" name="Freeform 890">
                <a:extLst>
                  <a:ext uri="{FF2B5EF4-FFF2-40B4-BE49-F238E27FC236}">
                    <a16:creationId xmlns:a16="http://schemas.microsoft.com/office/drawing/2014/main" id="{4064A3AC-58F8-514E-99B4-3A4916A4CC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46" name="Group 245">
            <a:extLst>
              <a:ext uri="{FF2B5EF4-FFF2-40B4-BE49-F238E27FC236}">
                <a16:creationId xmlns:a16="http://schemas.microsoft.com/office/drawing/2014/main" id="{C36FAD66-A54F-2246-83CF-C85B09BC9EC3}"/>
              </a:ext>
            </a:extLst>
          </p:cNvPr>
          <p:cNvGrpSpPr/>
          <p:nvPr/>
        </p:nvGrpSpPr>
        <p:grpSpPr>
          <a:xfrm>
            <a:off x="8978593" y="5507164"/>
            <a:ext cx="1492873" cy="686656"/>
            <a:chOff x="7218904" y="6068391"/>
            <a:chExt cx="1492873" cy="686656"/>
          </a:xfrm>
        </p:grpSpPr>
        <p:grpSp>
          <p:nvGrpSpPr>
            <p:cNvPr id="247" name="Group 872">
              <a:extLst>
                <a:ext uri="{FF2B5EF4-FFF2-40B4-BE49-F238E27FC236}">
                  <a16:creationId xmlns:a16="http://schemas.microsoft.com/office/drawing/2014/main" id="{D8415FA2-716C-A34A-9178-FE4CB727C649}"/>
                </a:ext>
              </a:extLst>
            </p:cNvPr>
            <p:cNvGrpSpPr>
              <a:grpSpLocks noChangeAspect="1"/>
            </p:cNvGrpSpPr>
            <p:nvPr/>
          </p:nvGrpSpPr>
          <p:grpSpPr bwMode="auto">
            <a:xfrm>
              <a:off x="8054800" y="6338804"/>
              <a:ext cx="651502" cy="416243"/>
              <a:chOff x="331" y="406"/>
              <a:chExt cx="288" cy="144"/>
            </a:xfrm>
          </p:grpSpPr>
          <p:sp>
            <p:nvSpPr>
              <p:cNvPr id="263" name="Rectangle 873">
                <a:extLst>
                  <a:ext uri="{FF2B5EF4-FFF2-40B4-BE49-F238E27FC236}">
                    <a16:creationId xmlns:a16="http://schemas.microsoft.com/office/drawing/2014/main" id="{1F2C25A9-4071-5547-A06C-544EAE09A3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64" name="Freeform 874">
                <a:extLst>
                  <a:ext uri="{FF2B5EF4-FFF2-40B4-BE49-F238E27FC236}">
                    <a16:creationId xmlns:a16="http://schemas.microsoft.com/office/drawing/2014/main" id="{A170D7CA-7684-F042-99E0-9A8E9C0281D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5" name="Freeform 875">
                <a:extLst>
                  <a:ext uri="{FF2B5EF4-FFF2-40B4-BE49-F238E27FC236}">
                    <a16:creationId xmlns:a16="http://schemas.microsoft.com/office/drawing/2014/main" id="{D49B2FA7-22D7-7843-80F2-66E1475FA4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6" name="Rectangle 876">
                <a:extLst>
                  <a:ext uri="{FF2B5EF4-FFF2-40B4-BE49-F238E27FC236}">
                    <a16:creationId xmlns:a16="http://schemas.microsoft.com/office/drawing/2014/main" id="{99831C87-DFFA-D940-9E57-A9B23C10B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8" name="Group 872">
              <a:extLst>
                <a:ext uri="{FF2B5EF4-FFF2-40B4-BE49-F238E27FC236}">
                  <a16:creationId xmlns:a16="http://schemas.microsoft.com/office/drawing/2014/main" id="{3179DE01-A496-894A-B6E9-ADF347B51157}"/>
                </a:ext>
              </a:extLst>
            </p:cNvPr>
            <p:cNvGrpSpPr>
              <a:grpSpLocks noChangeAspect="1"/>
            </p:cNvGrpSpPr>
            <p:nvPr/>
          </p:nvGrpSpPr>
          <p:grpSpPr bwMode="auto">
            <a:xfrm>
              <a:off x="7218904" y="6335124"/>
              <a:ext cx="651502" cy="416243"/>
              <a:chOff x="331" y="406"/>
              <a:chExt cx="288" cy="144"/>
            </a:xfrm>
          </p:grpSpPr>
          <p:sp>
            <p:nvSpPr>
              <p:cNvPr id="259" name="Rectangle 873">
                <a:extLst>
                  <a:ext uri="{FF2B5EF4-FFF2-40B4-BE49-F238E27FC236}">
                    <a16:creationId xmlns:a16="http://schemas.microsoft.com/office/drawing/2014/main" id="{F748D3E8-17BA-7A4C-80EF-92D7BF287D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60" name="Freeform 874">
                <a:extLst>
                  <a:ext uri="{FF2B5EF4-FFF2-40B4-BE49-F238E27FC236}">
                    <a16:creationId xmlns:a16="http://schemas.microsoft.com/office/drawing/2014/main" id="{28CDDA2E-6891-9C49-9154-57CCD7E3584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1" name="Freeform 875">
                <a:extLst>
                  <a:ext uri="{FF2B5EF4-FFF2-40B4-BE49-F238E27FC236}">
                    <a16:creationId xmlns:a16="http://schemas.microsoft.com/office/drawing/2014/main" id="{4C92B6CF-216D-0F4B-9895-6EB9A029978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2" name="Rectangle 876">
                <a:extLst>
                  <a:ext uri="{FF2B5EF4-FFF2-40B4-BE49-F238E27FC236}">
                    <a16:creationId xmlns:a16="http://schemas.microsoft.com/office/drawing/2014/main" id="{CDFA26ED-B851-FC42-9FFC-A57A70779C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9" name="Group 872">
              <a:extLst>
                <a:ext uri="{FF2B5EF4-FFF2-40B4-BE49-F238E27FC236}">
                  <a16:creationId xmlns:a16="http://schemas.microsoft.com/office/drawing/2014/main" id="{C0D8CD43-B97B-F742-9F36-43ADA630EAD3}"/>
                </a:ext>
              </a:extLst>
            </p:cNvPr>
            <p:cNvGrpSpPr>
              <a:grpSpLocks noChangeAspect="1"/>
            </p:cNvGrpSpPr>
            <p:nvPr/>
          </p:nvGrpSpPr>
          <p:grpSpPr bwMode="auto">
            <a:xfrm>
              <a:off x="8060275" y="6069116"/>
              <a:ext cx="651502" cy="416243"/>
              <a:chOff x="331" y="406"/>
              <a:chExt cx="288" cy="144"/>
            </a:xfrm>
          </p:grpSpPr>
          <p:sp>
            <p:nvSpPr>
              <p:cNvPr id="255" name="Rectangle 873">
                <a:extLst>
                  <a:ext uri="{FF2B5EF4-FFF2-40B4-BE49-F238E27FC236}">
                    <a16:creationId xmlns:a16="http://schemas.microsoft.com/office/drawing/2014/main" id="{4E64F6AC-EDCE-2B41-A758-22E0AB654A4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6" name="Freeform 874">
                <a:extLst>
                  <a:ext uri="{FF2B5EF4-FFF2-40B4-BE49-F238E27FC236}">
                    <a16:creationId xmlns:a16="http://schemas.microsoft.com/office/drawing/2014/main" id="{2AE5F02B-55DC-474C-8CFE-E924FA49085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7" name="Freeform 875">
                <a:extLst>
                  <a:ext uri="{FF2B5EF4-FFF2-40B4-BE49-F238E27FC236}">
                    <a16:creationId xmlns:a16="http://schemas.microsoft.com/office/drawing/2014/main" id="{E396D368-D04A-9246-8D37-23A6C7E6B3D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8" name="Rectangle 876">
                <a:extLst>
                  <a:ext uri="{FF2B5EF4-FFF2-40B4-BE49-F238E27FC236}">
                    <a16:creationId xmlns:a16="http://schemas.microsoft.com/office/drawing/2014/main" id="{8E1869DB-9D95-5D49-8FD1-685E89ECA51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50" name="Group 872">
              <a:extLst>
                <a:ext uri="{FF2B5EF4-FFF2-40B4-BE49-F238E27FC236}">
                  <a16:creationId xmlns:a16="http://schemas.microsoft.com/office/drawing/2014/main" id="{79D05758-046D-D643-BC88-BC755CC8444F}"/>
                </a:ext>
              </a:extLst>
            </p:cNvPr>
            <p:cNvGrpSpPr>
              <a:grpSpLocks noChangeAspect="1"/>
            </p:cNvGrpSpPr>
            <p:nvPr/>
          </p:nvGrpSpPr>
          <p:grpSpPr bwMode="auto">
            <a:xfrm>
              <a:off x="7221943" y="6068391"/>
              <a:ext cx="651502" cy="416243"/>
              <a:chOff x="331" y="406"/>
              <a:chExt cx="288" cy="144"/>
            </a:xfrm>
          </p:grpSpPr>
          <p:sp>
            <p:nvSpPr>
              <p:cNvPr id="251" name="Rectangle 873">
                <a:extLst>
                  <a:ext uri="{FF2B5EF4-FFF2-40B4-BE49-F238E27FC236}">
                    <a16:creationId xmlns:a16="http://schemas.microsoft.com/office/drawing/2014/main" id="{099CA01C-4FA1-604F-8120-DBDB8DE339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52" name="Freeform 874">
                <a:extLst>
                  <a:ext uri="{FF2B5EF4-FFF2-40B4-BE49-F238E27FC236}">
                    <a16:creationId xmlns:a16="http://schemas.microsoft.com/office/drawing/2014/main" id="{45859397-DB6A-7E47-A651-341A96FFA72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3" name="Freeform 875">
                <a:extLst>
                  <a:ext uri="{FF2B5EF4-FFF2-40B4-BE49-F238E27FC236}">
                    <a16:creationId xmlns:a16="http://schemas.microsoft.com/office/drawing/2014/main" id="{581EA919-6B7C-CC4B-889C-9B2871F05A3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4" name="Rectangle 876">
                <a:extLst>
                  <a:ext uri="{FF2B5EF4-FFF2-40B4-BE49-F238E27FC236}">
                    <a16:creationId xmlns:a16="http://schemas.microsoft.com/office/drawing/2014/main" id="{CB744C9C-64C2-E54D-888A-BBA019CEA4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267" name="Text Box 75">
            <a:extLst>
              <a:ext uri="{FF2B5EF4-FFF2-40B4-BE49-F238E27FC236}">
                <a16:creationId xmlns:a16="http://schemas.microsoft.com/office/drawing/2014/main" id="{CD6D4A2C-2365-934F-AF5D-A37A9F7A9A08}"/>
              </a:ext>
            </a:extLst>
          </p:cNvPr>
          <p:cNvSpPr txBox="1">
            <a:spLocks noChangeArrowheads="1"/>
          </p:cNvSpPr>
          <p:nvPr/>
        </p:nvSpPr>
        <p:spPr bwMode="auto">
          <a:xfrm>
            <a:off x="6418025" y="115784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sp>
        <p:nvSpPr>
          <p:cNvPr id="5" name="Date Placeholder 4">
            <a:extLst>
              <a:ext uri="{FF2B5EF4-FFF2-40B4-BE49-F238E27FC236}">
                <a16:creationId xmlns:a16="http://schemas.microsoft.com/office/drawing/2014/main" id="{D13B2FA1-8A4B-5ECD-0070-8C9BFC099ACD}"/>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CB3444EC-58BB-F6A3-B5E9-7D4226E6052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FF1C2A4D-75FC-CC5C-1F0A-526E161F4650}"/>
              </a:ext>
            </a:extLst>
          </p:cNvPr>
          <p:cNvSpPr>
            <a:spLocks noGrp="1"/>
          </p:cNvSpPr>
          <p:nvPr>
            <p:ph type="sldNum" sz="quarter" idx="11"/>
          </p:nvPr>
        </p:nvSpPr>
        <p:spPr/>
        <p:txBody>
          <a:bodyPr/>
          <a:lstStyle/>
          <a:p>
            <a:fld id="{EB1502E6-D9AE-3544-B6D5-378AAA0B915F}" type="slidenum">
              <a:rPr lang="de-DE" altLang="de-DE" smtClean="0"/>
              <a:pPr/>
              <a:t>158</a:t>
            </a:fld>
            <a:endParaRPr lang="de-DE" altLang="de-DE" dirty="0"/>
          </a:p>
        </p:txBody>
      </p:sp>
    </p:spTree>
    <p:extLst>
      <p:ext uri="{BB962C8B-B14F-4D97-AF65-F5344CB8AC3E}">
        <p14:creationId xmlns:p14="http://schemas.microsoft.com/office/powerpoint/2010/main" val="15656396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r>
              <a:rPr lang="en-US" dirty="0"/>
              <a:t>Example 2</a:t>
            </a:r>
          </a:p>
        </p:txBody>
      </p:sp>
      <p:sp>
        <p:nvSpPr>
          <p:cNvPr id="111" name="Rectangle 3"/>
          <p:cNvSpPr>
            <a:spLocks noGrp="1" noChangeArrowheads="1"/>
          </p:cNvSpPr>
          <p:nvPr>
            <p:ph type="body" sz="quarter" idx="13"/>
          </p:nvPr>
        </p:nvSpPr>
        <p:spPr/>
        <p:txBody>
          <a:bodyPr/>
          <a:lstStyle/>
          <a:p>
            <a:pPr eaLnBrk="1" hangingPunct="1"/>
            <a:r>
              <a:rPr lang="en-US" dirty="0"/>
              <a:t>Threat resolved</a:t>
            </a: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315" y="2859195"/>
            <a:ext cx="127631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i="1" dirty="0">
                <a:latin typeface="+mn-lt"/>
                <a:ea typeface="Calibri"/>
                <a:cs typeface="Times New Roman" charset="0"/>
              </a:rPr>
              <a:t>z</a:t>
            </a:r>
            <a:r>
              <a:rPr lang="en-US" baseline="-25000" dirty="0">
                <a:latin typeface="+mn-lt"/>
                <a:ea typeface="Calibri"/>
                <a:cs typeface="Times New Roman" charset="0"/>
              </a:rPr>
              <a:t>4</a:t>
            </a:r>
            <a:r>
              <a:rPr lang="en-US" dirty="0">
                <a:latin typeface="+mn-lt"/>
                <a:ea typeface="Calibri"/>
                <a:cs typeface="Calibri"/>
              </a:rPr>
              <a:t>)=T</a:t>
            </a:r>
          </a:p>
        </p:txBody>
      </p:sp>
      <p:sp>
        <p:nvSpPr>
          <p:cNvPr id="117" name="Text Box 77"/>
          <p:cNvSpPr txBox="1">
            <a:spLocks noChangeArrowheads="1"/>
          </p:cNvSpPr>
          <p:nvPr/>
        </p:nvSpPr>
        <p:spPr bwMode="auto">
          <a:xfrm>
            <a:off x="6818374" y="2850187"/>
            <a:ext cx="994183"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(c)=b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19" y="1835741"/>
            <a:ext cx="687740" cy="134115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8"/>
            <a:ext cx="696748" cy="357584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36" name="Text Box 75"/>
          <p:cNvSpPr txBox="1">
            <a:spLocks noChangeArrowheads="1"/>
          </p:cNvSpPr>
          <p:nvPr/>
        </p:nvSpPr>
        <p:spPr bwMode="auto">
          <a:xfrm>
            <a:off x="6418025" y="115784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140" name="AutoShape 48"/>
          <p:cNvCxnSpPr>
            <a:cxnSpLocks noChangeShapeType="1"/>
            <a:endCxn id="93" idx="1"/>
          </p:cNvCxnSpPr>
          <p:nvPr/>
        </p:nvCxnSpPr>
        <p:spPr bwMode="auto">
          <a:xfrm flipV="1">
            <a:off x="4713765" y="3376154"/>
            <a:ext cx="2535938" cy="9008"/>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124" name="Group 123">
            <a:extLst>
              <a:ext uri="{FF2B5EF4-FFF2-40B4-BE49-F238E27FC236}">
                <a16:creationId xmlns:a16="http://schemas.microsoft.com/office/drawing/2014/main" id="{6C13547F-CA23-C04F-A261-D27C7A6A41C8}"/>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1C69E6B6-D60D-B94E-B28E-16472CB0A67F}"/>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28" name="Freeform 830">
              <a:extLst>
                <a:ext uri="{FF2B5EF4-FFF2-40B4-BE49-F238E27FC236}">
                  <a16:creationId xmlns:a16="http://schemas.microsoft.com/office/drawing/2014/main" id="{BDF78FC3-B5AD-3A49-9A2F-EE3D6EDC2220}"/>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29" name="Freeform 830">
              <a:extLst>
                <a:ext uri="{FF2B5EF4-FFF2-40B4-BE49-F238E27FC236}">
                  <a16:creationId xmlns:a16="http://schemas.microsoft.com/office/drawing/2014/main" id="{76FC0FD7-9683-A544-94BD-0C5C5D23719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31" name="Freeform 830">
              <a:extLst>
                <a:ext uri="{FF2B5EF4-FFF2-40B4-BE49-F238E27FC236}">
                  <a16:creationId xmlns:a16="http://schemas.microsoft.com/office/drawing/2014/main" id="{36A8C8CD-9874-0744-9A41-C19E749329F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32" name="Group 872">
              <a:extLst>
                <a:ext uri="{FF2B5EF4-FFF2-40B4-BE49-F238E27FC236}">
                  <a16:creationId xmlns:a16="http://schemas.microsoft.com/office/drawing/2014/main" id="{B16E8D8B-AF49-6D48-B462-4F9FF77A7B11}"/>
                </a:ext>
              </a:extLst>
            </p:cNvPr>
            <p:cNvGrpSpPr>
              <a:grpSpLocks noChangeAspect="1"/>
            </p:cNvGrpSpPr>
            <p:nvPr/>
          </p:nvGrpSpPr>
          <p:grpSpPr bwMode="auto">
            <a:xfrm>
              <a:off x="7141600" y="854344"/>
              <a:ext cx="651502" cy="416243"/>
              <a:chOff x="331" y="406"/>
              <a:chExt cx="288" cy="144"/>
            </a:xfrm>
          </p:grpSpPr>
          <p:sp>
            <p:nvSpPr>
              <p:cNvPr id="241" name="Rectangle 873">
                <a:extLst>
                  <a:ext uri="{FF2B5EF4-FFF2-40B4-BE49-F238E27FC236}">
                    <a16:creationId xmlns:a16="http://schemas.microsoft.com/office/drawing/2014/main" id="{A59A34C7-21B4-5B4F-B159-561A5EE3965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42" name="Freeform 874">
                <a:extLst>
                  <a:ext uri="{FF2B5EF4-FFF2-40B4-BE49-F238E27FC236}">
                    <a16:creationId xmlns:a16="http://schemas.microsoft.com/office/drawing/2014/main" id="{26D7637F-B885-E647-9C11-4FC23284602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3" name="Freeform 875">
                <a:extLst>
                  <a:ext uri="{FF2B5EF4-FFF2-40B4-BE49-F238E27FC236}">
                    <a16:creationId xmlns:a16="http://schemas.microsoft.com/office/drawing/2014/main" id="{CA72B678-78E3-E54F-AE94-813E3099DF1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4" name="Rectangle 876">
                <a:extLst>
                  <a:ext uri="{FF2B5EF4-FFF2-40B4-BE49-F238E27FC236}">
                    <a16:creationId xmlns:a16="http://schemas.microsoft.com/office/drawing/2014/main" id="{2EC9619E-8952-1845-973B-A714C0D415D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33" name="Group 872">
              <a:extLst>
                <a:ext uri="{FF2B5EF4-FFF2-40B4-BE49-F238E27FC236}">
                  <a16:creationId xmlns:a16="http://schemas.microsoft.com/office/drawing/2014/main" id="{E796504F-1007-7C47-B131-3847085D5D61}"/>
                </a:ext>
              </a:extLst>
            </p:cNvPr>
            <p:cNvGrpSpPr>
              <a:grpSpLocks noChangeAspect="1"/>
            </p:cNvGrpSpPr>
            <p:nvPr/>
          </p:nvGrpSpPr>
          <p:grpSpPr bwMode="auto">
            <a:xfrm>
              <a:off x="7137848" y="579909"/>
              <a:ext cx="651502" cy="416243"/>
              <a:chOff x="331" y="406"/>
              <a:chExt cx="288" cy="144"/>
            </a:xfrm>
          </p:grpSpPr>
          <p:sp>
            <p:nvSpPr>
              <p:cNvPr id="237" name="Rectangle 873">
                <a:extLst>
                  <a:ext uri="{FF2B5EF4-FFF2-40B4-BE49-F238E27FC236}">
                    <a16:creationId xmlns:a16="http://schemas.microsoft.com/office/drawing/2014/main" id="{EAC625B4-7248-B044-A5BA-C301C318A5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38" name="Freeform 874">
                <a:extLst>
                  <a:ext uri="{FF2B5EF4-FFF2-40B4-BE49-F238E27FC236}">
                    <a16:creationId xmlns:a16="http://schemas.microsoft.com/office/drawing/2014/main" id="{C7EDF5A4-6729-BF4B-B510-185AB979B1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9" name="Freeform 875">
                <a:extLst>
                  <a:ext uri="{FF2B5EF4-FFF2-40B4-BE49-F238E27FC236}">
                    <a16:creationId xmlns:a16="http://schemas.microsoft.com/office/drawing/2014/main" id="{6FEF0DF7-9EEA-4B46-AE8D-797E5DEA72D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40" name="Rectangle 876">
                <a:extLst>
                  <a:ext uri="{FF2B5EF4-FFF2-40B4-BE49-F238E27FC236}">
                    <a16:creationId xmlns:a16="http://schemas.microsoft.com/office/drawing/2014/main" id="{023CD2DD-362F-FC47-A5C7-86B199B1C03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38" name="Freeform 830">
              <a:extLst>
                <a:ext uri="{FF2B5EF4-FFF2-40B4-BE49-F238E27FC236}">
                  <a16:creationId xmlns:a16="http://schemas.microsoft.com/office/drawing/2014/main" id="{14160418-2833-B042-9910-766BBC8352F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39" name="Group 872">
              <a:extLst>
                <a:ext uri="{FF2B5EF4-FFF2-40B4-BE49-F238E27FC236}">
                  <a16:creationId xmlns:a16="http://schemas.microsoft.com/office/drawing/2014/main" id="{9C11B0C2-21EF-214F-A8BC-834A944AAAA9}"/>
                </a:ext>
              </a:extLst>
            </p:cNvPr>
            <p:cNvGrpSpPr>
              <a:grpSpLocks noChangeAspect="1"/>
            </p:cNvGrpSpPr>
            <p:nvPr/>
          </p:nvGrpSpPr>
          <p:grpSpPr bwMode="auto">
            <a:xfrm>
              <a:off x="8119863" y="872355"/>
              <a:ext cx="651502" cy="416243"/>
              <a:chOff x="331" y="406"/>
              <a:chExt cx="288" cy="144"/>
            </a:xfrm>
          </p:grpSpPr>
          <p:sp>
            <p:nvSpPr>
              <p:cNvPr id="229" name="Rectangle 873">
                <a:extLst>
                  <a:ext uri="{FF2B5EF4-FFF2-40B4-BE49-F238E27FC236}">
                    <a16:creationId xmlns:a16="http://schemas.microsoft.com/office/drawing/2014/main" id="{B10D4D28-D7C1-0B4C-BB46-61B7D245880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30" name="Freeform 874">
                <a:extLst>
                  <a:ext uri="{FF2B5EF4-FFF2-40B4-BE49-F238E27FC236}">
                    <a16:creationId xmlns:a16="http://schemas.microsoft.com/office/drawing/2014/main" id="{153C1663-DE91-C84A-8C27-95471EA2AD6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4" name="Freeform 875">
                <a:extLst>
                  <a:ext uri="{FF2B5EF4-FFF2-40B4-BE49-F238E27FC236}">
                    <a16:creationId xmlns:a16="http://schemas.microsoft.com/office/drawing/2014/main" id="{BA46C4A8-6097-7F43-BAD3-85A40E30794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35" name="Rectangle 876">
                <a:extLst>
                  <a:ext uri="{FF2B5EF4-FFF2-40B4-BE49-F238E27FC236}">
                    <a16:creationId xmlns:a16="http://schemas.microsoft.com/office/drawing/2014/main" id="{637B603C-A747-D44D-984C-37C88268E2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4" name="Group 872">
              <a:extLst>
                <a:ext uri="{FF2B5EF4-FFF2-40B4-BE49-F238E27FC236}">
                  <a16:creationId xmlns:a16="http://schemas.microsoft.com/office/drawing/2014/main" id="{774C291E-BAA0-5847-9F90-0845A3E35CEE}"/>
                </a:ext>
              </a:extLst>
            </p:cNvPr>
            <p:cNvGrpSpPr>
              <a:grpSpLocks noChangeAspect="1"/>
            </p:cNvGrpSpPr>
            <p:nvPr/>
          </p:nvGrpSpPr>
          <p:grpSpPr bwMode="auto">
            <a:xfrm>
              <a:off x="8116832" y="598923"/>
              <a:ext cx="651502" cy="416243"/>
              <a:chOff x="331" y="406"/>
              <a:chExt cx="288" cy="144"/>
            </a:xfrm>
          </p:grpSpPr>
          <p:sp>
            <p:nvSpPr>
              <p:cNvPr id="225" name="Rectangle 873">
                <a:extLst>
                  <a:ext uri="{FF2B5EF4-FFF2-40B4-BE49-F238E27FC236}">
                    <a16:creationId xmlns:a16="http://schemas.microsoft.com/office/drawing/2014/main" id="{49ABD883-D8B1-284B-B854-86D102E546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26" name="Freeform 874">
                <a:extLst>
                  <a:ext uri="{FF2B5EF4-FFF2-40B4-BE49-F238E27FC236}">
                    <a16:creationId xmlns:a16="http://schemas.microsoft.com/office/drawing/2014/main" id="{A7D66B89-E2D0-FC46-902B-E0C8F785B74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7" name="Freeform 875">
                <a:extLst>
                  <a:ext uri="{FF2B5EF4-FFF2-40B4-BE49-F238E27FC236}">
                    <a16:creationId xmlns:a16="http://schemas.microsoft.com/office/drawing/2014/main" id="{AF723142-A714-7F43-BA0D-5C649806E1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28" name="Rectangle 876">
                <a:extLst>
                  <a:ext uri="{FF2B5EF4-FFF2-40B4-BE49-F238E27FC236}">
                    <a16:creationId xmlns:a16="http://schemas.microsoft.com/office/drawing/2014/main" id="{BDE14FC8-086B-7A4E-862C-378110C93E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46" name="Group 145">
              <a:extLst>
                <a:ext uri="{FF2B5EF4-FFF2-40B4-BE49-F238E27FC236}">
                  <a16:creationId xmlns:a16="http://schemas.microsoft.com/office/drawing/2014/main" id="{2A62C650-D953-0549-930B-2AA7A1B1C60D}"/>
                </a:ext>
              </a:extLst>
            </p:cNvPr>
            <p:cNvGrpSpPr/>
            <p:nvPr/>
          </p:nvGrpSpPr>
          <p:grpSpPr>
            <a:xfrm>
              <a:off x="7127889" y="221558"/>
              <a:ext cx="1219200" cy="1278997"/>
              <a:chOff x="3017318" y="1024881"/>
              <a:chExt cx="1219200" cy="1278997"/>
            </a:xfrm>
          </p:grpSpPr>
          <p:grpSp>
            <p:nvGrpSpPr>
              <p:cNvPr id="147" name="Group 146">
                <a:extLst>
                  <a:ext uri="{FF2B5EF4-FFF2-40B4-BE49-F238E27FC236}">
                    <a16:creationId xmlns:a16="http://schemas.microsoft.com/office/drawing/2014/main" id="{A265C210-6792-2446-914B-2BF86DFDF319}"/>
                  </a:ext>
                </a:extLst>
              </p:cNvPr>
              <p:cNvGrpSpPr/>
              <p:nvPr/>
            </p:nvGrpSpPr>
            <p:grpSpPr>
              <a:xfrm>
                <a:off x="3636432" y="1147233"/>
                <a:ext cx="88096" cy="1156645"/>
                <a:chOff x="3636432" y="1147233"/>
                <a:chExt cx="88096" cy="1156645"/>
              </a:xfrm>
            </p:grpSpPr>
            <p:sp>
              <p:nvSpPr>
                <p:cNvPr id="200" name="Oval 878">
                  <a:extLst>
                    <a:ext uri="{FF2B5EF4-FFF2-40B4-BE49-F238E27FC236}">
                      <a16:creationId xmlns:a16="http://schemas.microsoft.com/office/drawing/2014/main" id="{2B853B35-D2CE-8045-92E9-94BD74A07F3D}"/>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201" name="Rectangle 880">
                  <a:extLst>
                    <a:ext uri="{FF2B5EF4-FFF2-40B4-BE49-F238E27FC236}">
                      <a16:creationId xmlns:a16="http://schemas.microsoft.com/office/drawing/2014/main" id="{D625980F-FBF1-1F4A-BF43-643C6849D1E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202" name="Line 881">
                  <a:extLst>
                    <a:ext uri="{FF2B5EF4-FFF2-40B4-BE49-F238E27FC236}">
                      <a16:creationId xmlns:a16="http://schemas.microsoft.com/office/drawing/2014/main" id="{F0D40C78-CBB9-304C-871E-D4C23354051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204" name="Line 882">
                  <a:extLst>
                    <a:ext uri="{FF2B5EF4-FFF2-40B4-BE49-F238E27FC236}">
                      <a16:creationId xmlns:a16="http://schemas.microsoft.com/office/drawing/2014/main" id="{283F07FD-559B-864A-90B1-0509EA47EE25}"/>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50" name="Group 883">
                <a:extLst>
                  <a:ext uri="{FF2B5EF4-FFF2-40B4-BE49-F238E27FC236}">
                    <a16:creationId xmlns:a16="http://schemas.microsoft.com/office/drawing/2014/main" id="{E63976FE-9A1F-F645-B900-93D9E117AEEC}"/>
                  </a:ext>
                </a:extLst>
              </p:cNvPr>
              <p:cNvGrpSpPr>
                <a:grpSpLocks/>
              </p:cNvGrpSpPr>
              <p:nvPr/>
            </p:nvGrpSpPr>
            <p:grpSpPr bwMode="auto">
              <a:xfrm>
                <a:off x="3061519" y="1101851"/>
                <a:ext cx="42359" cy="293319"/>
                <a:chOff x="960" y="251"/>
                <a:chExt cx="23" cy="141"/>
              </a:xfrm>
            </p:grpSpPr>
            <p:sp>
              <p:nvSpPr>
                <p:cNvPr id="198" name="Line 884">
                  <a:extLst>
                    <a:ext uri="{FF2B5EF4-FFF2-40B4-BE49-F238E27FC236}">
                      <a16:creationId xmlns:a16="http://schemas.microsoft.com/office/drawing/2014/main" id="{FBCCB270-C8B5-6A4A-BA38-A53CDA02EFF4}"/>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99" name="Oval 885">
                  <a:extLst>
                    <a:ext uri="{FF2B5EF4-FFF2-40B4-BE49-F238E27FC236}">
                      <a16:creationId xmlns:a16="http://schemas.microsoft.com/office/drawing/2014/main" id="{C84C74A6-2A7A-E649-818B-0E6F0CA40DC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52" name="Rectangle 886">
                <a:extLst>
                  <a:ext uri="{FF2B5EF4-FFF2-40B4-BE49-F238E27FC236}">
                    <a16:creationId xmlns:a16="http://schemas.microsoft.com/office/drawing/2014/main" id="{436D24DD-D9D1-1149-A54A-4D89B619C98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94" name="Freeform 887">
                <a:extLst>
                  <a:ext uri="{FF2B5EF4-FFF2-40B4-BE49-F238E27FC236}">
                    <a16:creationId xmlns:a16="http://schemas.microsoft.com/office/drawing/2014/main" id="{BD3AC938-3F02-6347-873B-7CD5C22CB7A8}"/>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5" name="Freeform 888">
                <a:extLst>
                  <a:ext uri="{FF2B5EF4-FFF2-40B4-BE49-F238E27FC236}">
                    <a16:creationId xmlns:a16="http://schemas.microsoft.com/office/drawing/2014/main" id="{3896BC9B-DFF4-2B44-9061-DDA8BC549DCA}"/>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6" name="Freeform 889">
                <a:extLst>
                  <a:ext uri="{FF2B5EF4-FFF2-40B4-BE49-F238E27FC236}">
                    <a16:creationId xmlns:a16="http://schemas.microsoft.com/office/drawing/2014/main" id="{70B408A6-DA17-EC46-A86F-F63F2BD055C1}"/>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97" name="Freeform 890">
                <a:extLst>
                  <a:ext uri="{FF2B5EF4-FFF2-40B4-BE49-F238E27FC236}">
                    <a16:creationId xmlns:a16="http://schemas.microsoft.com/office/drawing/2014/main" id="{DD4C1DBD-63E7-324D-AB81-9A319EAA0F3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45" name="Group 244">
            <a:extLst>
              <a:ext uri="{FF2B5EF4-FFF2-40B4-BE49-F238E27FC236}">
                <a16:creationId xmlns:a16="http://schemas.microsoft.com/office/drawing/2014/main" id="{0EB33633-57D8-1F42-B4CE-BDF0581A25BC}"/>
              </a:ext>
            </a:extLst>
          </p:cNvPr>
          <p:cNvGrpSpPr/>
          <p:nvPr/>
        </p:nvGrpSpPr>
        <p:grpSpPr>
          <a:xfrm>
            <a:off x="8978593" y="5507164"/>
            <a:ext cx="1492873" cy="686656"/>
            <a:chOff x="7218904" y="6068391"/>
            <a:chExt cx="1492873" cy="686656"/>
          </a:xfrm>
        </p:grpSpPr>
        <p:grpSp>
          <p:nvGrpSpPr>
            <p:cNvPr id="246" name="Group 872">
              <a:extLst>
                <a:ext uri="{FF2B5EF4-FFF2-40B4-BE49-F238E27FC236}">
                  <a16:creationId xmlns:a16="http://schemas.microsoft.com/office/drawing/2014/main" id="{BB875890-AD22-8F43-BDBE-2447F53B46E4}"/>
                </a:ext>
              </a:extLst>
            </p:cNvPr>
            <p:cNvGrpSpPr>
              <a:grpSpLocks noChangeAspect="1"/>
            </p:cNvGrpSpPr>
            <p:nvPr/>
          </p:nvGrpSpPr>
          <p:grpSpPr bwMode="auto">
            <a:xfrm>
              <a:off x="8054800" y="6338804"/>
              <a:ext cx="651502" cy="416243"/>
              <a:chOff x="331" y="406"/>
              <a:chExt cx="288" cy="144"/>
            </a:xfrm>
          </p:grpSpPr>
          <p:sp>
            <p:nvSpPr>
              <p:cNvPr id="262" name="Rectangle 873">
                <a:extLst>
                  <a:ext uri="{FF2B5EF4-FFF2-40B4-BE49-F238E27FC236}">
                    <a16:creationId xmlns:a16="http://schemas.microsoft.com/office/drawing/2014/main" id="{339BC7F5-F321-0446-BC8A-AC455874AAB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63" name="Freeform 874">
                <a:extLst>
                  <a:ext uri="{FF2B5EF4-FFF2-40B4-BE49-F238E27FC236}">
                    <a16:creationId xmlns:a16="http://schemas.microsoft.com/office/drawing/2014/main" id="{6D4B11F3-066B-1748-B91A-51BD8156DDF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4" name="Freeform 875">
                <a:extLst>
                  <a:ext uri="{FF2B5EF4-FFF2-40B4-BE49-F238E27FC236}">
                    <a16:creationId xmlns:a16="http://schemas.microsoft.com/office/drawing/2014/main" id="{A33AC804-3910-D94E-9DBE-800FAE8EC2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5" name="Rectangle 876">
                <a:extLst>
                  <a:ext uri="{FF2B5EF4-FFF2-40B4-BE49-F238E27FC236}">
                    <a16:creationId xmlns:a16="http://schemas.microsoft.com/office/drawing/2014/main" id="{980D1C27-CDDB-464B-AF85-E6AB58C49B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7" name="Group 872">
              <a:extLst>
                <a:ext uri="{FF2B5EF4-FFF2-40B4-BE49-F238E27FC236}">
                  <a16:creationId xmlns:a16="http://schemas.microsoft.com/office/drawing/2014/main" id="{DB6A146A-F83C-E24F-9BF6-006A7AE8D595}"/>
                </a:ext>
              </a:extLst>
            </p:cNvPr>
            <p:cNvGrpSpPr>
              <a:grpSpLocks noChangeAspect="1"/>
            </p:cNvGrpSpPr>
            <p:nvPr/>
          </p:nvGrpSpPr>
          <p:grpSpPr bwMode="auto">
            <a:xfrm>
              <a:off x="7218904" y="6335124"/>
              <a:ext cx="651502" cy="416243"/>
              <a:chOff x="331" y="406"/>
              <a:chExt cx="288" cy="144"/>
            </a:xfrm>
          </p:grpSpPr>
          <p:sp>
            <p:nvSpPr>
              <p:cNvPr id="258" name="Rectangle 873">
                <a:extLst>
                  <a:ext uri="{FF2B5EF4-FFF2-40B4-BE49-F238E27FC236}">
                    <a16:creationId xmlns:a16="http://schemas.microsoft.com/office/drawing/2014/main" id="{4F9714F9-AFD2-1147-958F-E4DFFF9E752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59" name="Freeform 874">
                <a:extLst>
                  <a:ext uri="{FF2B5EF4-FFF2-40B4-BE49-F238E27FC236}">
                    <a16:creationId xmlns:a16="http://schemas.microsoft.com/office/drawing/2014/main" id="{317DCED3-7FD4-7343-BF70-76A0CE00A63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0" name="Freeform 875">
                <a:extLst>
                  <a:ext uri="{FF2B5EF4-FFF2-40B4-BE49-F238E27FC236}">
                    <a16:creationId xmlns:a16="http://schemas.microsoft.com/office/drawing/2014/main" id="{C523D919-28B4-774D-915D-888FF4D207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1" name="Rectangle 876">
                <a:extLst>
                  <a:ext uri="{FF2B5EF4-FFF2-40B4-BE49-F238E27FC236}">
                    <a16:creationId xmlns:a16="http://schemas.microsoft.com/office/drawing/2014/main" id="{2FFC3543-0F20-7943-9981-1CFAACADFA5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8" name="Group 872">
              <a:extLst>
                <a:ext uri="{FF2B5EF4-FFF2-40B4-BE49-F238E27FC236}">
                  <a16:creationId xmlns:a16="http://schemas.microsoft.com/office/drawing/2014/main" id="{099EFF68-A500-454E-B86F-56AC2AFB5F0C}"/>
                </a:ext>
              </a:extLst>
            </p:cNvPr>
            <p:cNvGrpSpPr>
              <a:grpSpLocks noChangeAspect="1"/>
            </p:cNvGrpSpPr>
            <p:nvPr/>
          </p:nvGrpSpPr>
          <p:grpSpPr bwMode="auto">
            <a:xfrm>
              <a:off x="8060275" y="6069116"/>
              <a:ext cx="651502" cy="416243"/>
              <a:chOff x="331" y="406"/>
              <a:chExt cx="288" cy="144"/>
            </a:xfrm>
          </p:grpSpPr>
          <p:sp>
            <p:nvSpPr>
              <p:cNvPr id="254" name="Rectangle 873">
                <a:extLst>
                  <a:ext uri="{FF2B5EF4-FFF2-40B4-BE49-F238E27FC236}">
                    <a16:creationId xmlns:a16="http://schemas.microsoft.com/office/drawing/2014/main" id="{0D88F166-C4B9-E948-99A9-4E149D6CBC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5" name="Freeform 874">
                <a:extLst>
                  <a:ext uri="{FF2B5EF4-FFF2-40B4-BE49-F238E27FC236}">
                    <a16:creationId xmlns:a16="http://schemas.microsoft.com/office/drawing/2014/main" id="{CE39FFFD-5980-804E-804E-17D94D8023B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6" name="Freeform 875">
                <a:extLst>
                  <a:ext uri="{FF2B5EF4-FFF2-40B4-BE49-F238E27FC236}">
                    <a16:creationId xmlns:a16="http://schemas.microsoft.com/office/drawing/2014/main" id="{5EA0EFB4-B283-EA4E-86D5-C153E6712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7" name="Rectangle 876">
                <a:extLst>
                  <a:ext uri="{FF2B5EF4-FFF2-40B4-BE49-F238E27FC236}">
                    <a16:creationId xmlns:a16="http://schemas.microsoft.com/office/drawing/2014/main" id="{7D1DE67D-3DE5-4740-AD85-EC2798BAF1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49" name="Group 872">
              <a:extLst>
                <a:ext uri="{FF2B5EF4-FFF2-40B4-BE49-F238E27FC236}">
                  <a16:creationId xmlns:a16="http://schemas.microsoft.com/office/drawing/2014/main" id="{A503586B-340E-A843-AFE7-AE85DF8B6FA9}"/>
                </a:ext>
              </a:extLst>
            </p:cNvPr>
            <p:cNvGrpSpPr>
              <a:grpSpLocks noChangeAspect="1"/>
            </p:cNvGrpSpPr>
            <p:nvPr/>
          </p:nvGrpSpPr>
          <p:grpSpPr bwMode="auto">
            <a:xfrm>
              <a:off x="7221943" y="6068391"/>
              <a:ext cx="651502" cy="416243"/>
              <a:chOff x="331" y="406"/>
              <a:chExt cx="288" cy="144"/>
            </a:xfrm>
          </p:grpSpPr>
          <p:sp>
            <p:nvSpPr>
              <p:cNvPr id="250" name="Rectangle 873">
                <a:extLst>
                  <a:ext uri="{FF2B5EF4-FFF2-40B4-BE49-F238E27FC236}">
                    <a16:creationId xmlns:a16="http://schemas.microsoft.com/office/drawing/2014/main" id="{75AC6383-4029-5A40-BC7A-6A3DCE6EE07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51" name="Freeform 874">
                <a:extLst>
                  <a:ext uri="{FF2B5EF4-FFF2-40B4-BE49-F238E27FC236}">
                    <a16:creationId xmlns:a16="http://schemas.microsoft.com/office/drawing/2014/main" id="{AA5267B6-73C0-ED44-80BB-1EB3D1A417C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2" name="Freeform 875">
                <a:extLst>
                  <a:ext uri="{FF2B5EF4-FFF2-40B4-BE49-F238E27FC236}">
                    <a16:creationId xmlns:a16="http://schemas.microsoft.com/office/drawing/2014/main" id="{0EEACD05-7B06-0846-86DB-43D6C24CC5E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3" name="Rectangle 876">
                <a:extLst>
                  <a:ext uri="{FF2B5EF4-FFF2-40B4-BE49-F238E27FC236}">
                    <a16:creationId xmlns:a16="http://schemas.microsoft.com/office/drawing/2014/main" id="{42D5E181-E087-3246-BAD9-84780DC0084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0CDAFA27-78D8-4E96-A2FF-ECB8ABEB2151}"/>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B645E8CC-1D93-8B6A-07DC-F3965650706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8BB2B824-349F-9B54-F153-2F05F25F75E8}"/>
              </a:ext>
            </a:extLst>
          </p:cNvPr>
          <p:cNvSpPr>
            <a:spLocks noGrp="1"/>
          </p:cNvSpPr>
          <p:nvPr>
            <p:ph type="sldNum" sz="quarter" idx="11"/>
          </p:nvPr>
        </p:nvSpPr>
        <p:spPr/>
        <p:txBody>
          <a:bodyPr/>
          <a:lstStyle/>
          <a:p>
            <a:fld id="{EB1502E6-D9AE-3544-B6D5-378AAA0B915F}" type="slidenum">
              <a:rPr lang="de-DE" altLang="de-DE" smtClean="0"/>
              <a:pPr/>
              <a:t>159</a:t>
            </a:fld>
            <a:endParaRPr lang="de-DE" altLang="de-DE" dirty="0"/>
          </a:p>
        </p:txBody>
      </p:sp>
    </p:spTree>
    <p:extLst>
      <p:ext uri="{BB962C8B-B14F-4D97-AF65-F5344CB8AC3E}">
        <p14:creationId xmlns:p14="http://schemas.microsoft.com/office/powerpoint/2010/main" val="3814128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AFE2-2829-9C45-BB58-B4406604AFC1}"/>
              </a:ext>
            </a:extLst>
          </p:cNvPr>
          <p:cNvSpPr>
            <a:spLocks noGrp="1"/>
          </p:cNvSpPr>
          <p:nvPr>
            <p:ph type="title"/>
          </p:nvPr>
        </p:nvSpPr>
        <p:spPr/>
        <p:txBody>
          <a:bodyPr/>
          <a:lstStyle/>
          <a:p>
            <a:r>
              <a:rPr lang="en-GB" dirty="0"/>
              <a:t>States as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62FF7A-02E0-404D-B611-5C87558F387B}"/>
                  </a:ext>
                </a:extLst>
              </p:cNvPr>
              <p:cNvSpPr>
                <a:spLocks noGrp="1"/>
              </p:cNvSpPr>
              <p:nvPr>
                <p:ph type="body" sz="quarter" idx="13"/>
              </p:nvPr>
            </p:nvSpPr>
            <p:spPr/>
            <p:txBody>
              <a:bodyPr>
                <a:normAutofit/>
              </a:bodyPr>
              <a:lstStyle/>
              <a:p>
                <a:r>
                  <a:rPr lang="en-US" dirty="0"/>
                  <a:t>Let </a:t>
                </a:r>
                <a14:m>
                  <m:oMath xmlns:m="http://schemas.openxmlformats.org/officeDocument/2006/math">
                    <m:r>
                      <a:rPr lang="en-US" i="1" dirty="0">
                        <a:latin typeface="Cambria Math" panose="02040503050406030204" pitchFamily="18" charset="0"/>
                      </a:rPr>
                      <m:t>𝑠</m:t>
                    </m:r>
                  </m:oMath>
                </a14:m>
                <a:r>
                  <a:rPr lang="en-US" i="1" dirty="0"/>
                  <a:t> </a:t>
                </a:r>
                <a:r>
                  <a:rPr lang="en-US" dirty="0"/>
                  <a:t>be a variable-assignment function</a:t>
                </a:r>
              </a:p>
              <a:p>
                <a:pPr lvl="1"/>
                <a14:m>
                  <m:oMath xmlns:m="http://schemas.openxmlformats.org/officeDocument/2006/math">
                    <m:r>
                      <a:rPr lang="en-US" i="1" dirty="0">
                        <a:latin typeface="Cambria Math" panose="02040503050406030204" pitchFamily="18" charset="0"/>
                      </a:rPr>
                      <m:t>𝑠</m:t>
                    </m:r>
                  </m:oMath>
                </a14:m>
                <a:r>
                  <a:rPr lang="en-US" dirty="0"/>
                  <a:t> is a state only if it has a sensible meaning in our intended environment </a:t>
                </a:r>
                <a14:m>
                  <m:oMath xmlns:m="http://schemas.openxmlformats.org/officeDocument/2006/math">
                    <m:r>
                      <a:rPr lang="en-US" i="1" dirty="0">
                        <a:latin typeface="Cambria Math" panose="02040503050406030204" pitchFamily="18" charset="0"/>
                      </a:rPr>
                      <m:t>𝐸</m:t>
                    </m:r>
                  </m:oMath>
                </a14:m>
                <a:endParaRPr lang="en-US" dirty="0"/>
              </a:p>
              <a:p>
                <a:pPr lvl="1"/>
                <a:r>
                  <a:rPr lang="en-US" dirty="0">
                    <a:solidFill>
                      <a:schemeClr val="accent1"/>
                    </a:solidFill>
                  </a:rPr>
                  <a:t>Interpretation</a:t>
                </a:r>
                <a:r>
                  <a:rPr lang="en-US" dirty="0"/>
                  <a:t>: a function </a:t>
                </a:r>
                <a14:m>
                  <m:oMath xmlns:m="http://schemas.openxmlformats.org/officeDocument/2006/math">
                    <m:r>
                      <a:rPr lang="en-US" i="1" dirty="0" smtClean="0">
                        <a:latin typeface="Cambria Math" panose="02040503050406030204" pitchFamily="18" charset="0"/>
                      </a:rPr>
                      <m:t>𝐼</m:t>
                    </m:r>
                  </m:oMath>
                </a14:m>
                <a:endParaRPr lang="de-DE" dirty="0"/>
              </a:p>
              <a:p>
                <a:pPr lvl="2"/>
                <a:r>
                  <a:rPr lang="en-US" dirty="0"/>
                  <a:t>Maps each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𝐵</m:t>
                    </m:r>
                  </m:oMath>
                </a14:m>
                <a:r>
                  <a:rPr lang="en-US" i="1" dirty="0"/>
                  <a:t> </a:t>
                </a:r>
                <a:r>
                  <a:rPr lang="en-US" dirty="0"/>
                  <a:t>to an object in </a:t>
                </a:r>
                <a14:m>
                  <m:oMath xmlns:m="http://schemas.openxmlformats.org/officeDocument/2006/math">
                    <m:r>
                      <a:rPr lang="en-US" i="1" dirty="0" smtClean="0">
                        <a:latin typeface="Cambria Math" panose="02040503050406030204" pitchFamily="18" charset="0"/>
                      </a:rPr>
                      <m:t>𝐸</m:t>
                    </m:r>
                  </m:oMath>
                </a14:m>
                <a:endParaRPr lang="en-US" dirty="0"/>
              </a:p>
              <a:p>
                <a:pPr lvl="2"/>
                <a:r>
                  <a:rPr lang="en-US" dirty="0"/>
                  <a:t>Maps each </a:t>
                </a:r>
                <a14:m>
                  <m:oMath xmlns:m="http://schemas.openxmlformats.org/officeDocument/2006/math">
                    <m:r>
                      <a:rPr lang="de-DE" b="0" i="1" dirty="0" smtClean="0">
                        <a:latin typeface="Cambria Math" panose="02040503050406030204" pitchFamily="18" charset="0"/>
                      </a:rPr>
                      <m:t>𝑟</m:t>
                    </m:r>
                    <m:r>
                      <a:rPr lang="en-US" i="1" dirty="0">
                        <a:latin typeface="Cambria Math" panose="02040503050406030204" pitchFamily="18" charset="0"/>
                      </a:rPr>
                      <m:t>∈</m:t>
                    </m:r>
                    <m:r>
                      <a:rPr lang="de-DE" b="0" i="1" dirty="0" smtClean="0">
                        <a:latin typeface="Cambria Math" panose="02040503050406030204" pitchFamily="18" charset="0"/>
                      </a:rPr>
                      <m:t>𝑅</m:t>
                    </m:r>
                  </m:oMath>
                </a14:m>
                <a:r>
                  <a:rPr lang="en-US" i="1" dirty="0"/>
                  <a:t> </a:t>
                </a:r>
                <a:r>
                  <a:rPr lang="en-US" dirty="0"/>
                  <a:t>to a rigid property in </a:t>
                </a:r>
                <a14:m>
                  <m:oMath xmlns:m="http://schemas.openxmlformats.org/officeDocument/2006/math">
                    <m:r>
                      <a:rPr lang="en-US" i="1" dirty="0">
                        <a:latin typeface="Cambria Math" panose="02040503050406030204" pitchFamily="18" charset="0"/>
                      </a:rPr>
                      <m:t>𝐸</m:t>
                    </m:r>
                  </m:oMath>
                </a14:m>
                <a:endParaRPr lang="de-DE" dirty="0"/>
              </a:p>
              <a:p>
                <a:pPr lvl="2"/>
                <a:r>
                  <a:rPr lang="en-US" dirty="0"/>
                  <a:t>Maps each </a:t>
                </a:r>
                <a14:m>
                  <m:oMath xmlns:m="http://schemas.openxmlformats.org/officeDocument/2006/math">
                    <m:r>
                      <a:rPr lang="de-DE" b="0" i="1" dirty="0" smtClean="0">
                        <a:latin typeface="Cambria Math" panose="02040503050406030204" pitchFamily="18" charset="0"/>
                      </a:rPr>
                      <m:t>𝑥</m:t>
                    </m:r>
                    <m:r>
                      <a:rPr lang="en-US" i="1" dirty="0">
                        <a:latin typeface="Cambria Math" panose="02040503050406030204" pitchFamily="18" charset="0"/>
                      </a:rPr>
                      <m:t>∈</m:t>
                    </m:r>
                    <m:r>
                      <a:rPr lang="de-DE" b="0" i="1" dirty="0" smtClean="0">
                        <a:latin typeface="Cambria Math" panose="02040503050406030204" pitchFamily="18" charset="0"/>
                      </a:rPr>
                      <m:t>𝑋</m:t>
                    </m:r>
                  </m:oMath>
                </a14:m>
                <a:r>
                  <a:rPr lang="en-US" i="1" dirty="0"/>
                  <a:t> </a:t>
                </a:r>
                <a:r>
                  <a:rPr lang="en-US" dirty="0"/>
                  <a:t>to a varying property in </a:t>
                </a:r>
                <a14:m>
                  <m:oMath xmlns:m="http://schemas.openxmlformats.org/officeDocument/2006/math">
                    <m:r>
                      <a:rPr lang="en-US" i="1" dirty="0">
                        <a:latin typeface="Cambria Math" panose="02040503050406030204" pitchFamily="18" charset="0"/>
                      </a:rPr>
                      <m:t>𝐸</m:t>
                    </m:r>
                  </m:oMath>
                </a14:m>
                <a:endParaRPr lang="de-DE" dirty="0"/>
              </a:p>
              <a:p>
                <a:pPr lvl="2"/>
                <a:endParaRPr lang="de-DE" dirty="0"/>
              </a:p>
              <a:p>
                <a:r>
                  <a:rPr lang="en-US" dirty="0">
                    <a:solidFill>
                      <a:schemeClr val="accent1"/>
                    </a:solidFill>
                  </a:rPr>
                  <a:t>State</a:t>
                </a:r>
                <a:r>
                  <a:rPr lang="en-US" dirty="0"/>
                  <a:t>: a variable-assignment function </a:t>
                </a:r>
                <a14:m>
                  <m:oMath xmlns:m="http://schemas.openxmlformats.org/officeDocument/2006/math">
                    <m:r>
                      <a:rPr lang="en-US" i="1" dirty="0" smtClean="0">
                        <a:latin typeface="Cambria Math" panose="02040503050406030204" pitchFamily="18" charset="0"/>
                      </a:rPr>
                      <m:t>𝑠</m:t>
                    </m:r>
                  </m:oMath>
                </a14:m>
                <a:r>
                  <a:rPr lang="en-US" dirty="0"/>
                  <a:t> such that </a:t>
                </a:r>
                <a14:m>
                  <m:oMath xmlns:m="http://schemas.openxmlformats.org/officeDocument/2006/math">
                    <m:r>
                      <a:rPr lang="de-DE" b="0" i="1" dirty="0" smtClean="0">
                        <a:latin typeface="Cambria Math" panose="02040503050406030204" pitchFamily="18" charset="0"/>
                      </a:rPr>
                      <m:t>𝐼</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US" dirty="0"/>
                  <a:t> </a:t>
                </a:r>
                <a:br>
                  <a:rPr lang="en-US" dirty="0"/>
                </a:br>
                <a:r>
                  <a:rPr lang="en-US" dirty="0"/>
                  <a:t>can occur in </a:t>
                </a:r>
                <a14:m>
                  <m:oMath xmlns:m="http://schemas.openxmlformats.org/officeDocument/2006/math">
                    <m:r>
                      <a:rPr lang="en-US" i="1" dirty="0" smtClean="0">
                        <a:latin typeface="Cambria Math" panose="02040503050406030204" pitchFamily="18" charset="0"/>
                      </a:rPr>
                      <m:t>𝐸</m:t>
                    </m:r>
                  </m:oMath>
                </a14:m>
                <a:endParaRPr lang="en-GB" dirty="0"/>
              </a:p>
              <a:p>
                <a:pPr lvl="1"/>
                <a:r>
                  <a:rPr lang="en-US" dirty="0">
                    <a:solidFill>
                      <a:schemeClr val="accent1"/>
                    </a:solidFill>
                  </a:rPr>
                  <a:t>State space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m:rPr>
                        <m:nor/>
                      </m:rPr>
                      <a:rPr lang="en-US" i="0" dirty="0" smtClean="0">
                        <a:latin typeface="Cambria Math" panose="02040503050406030204" pitchFamily="18" charset="0"/>
                      </a:rPr>
                      <m:t>all</m:t>
                    </m:r>
                    <m:r>
                      <m:rPr>
                        <m:nor/>
                      </m:rPr>
                      <a:rPr lang="en-US" i="0" dirty="0" smtClean="0">
                        <a:latin typeface="Cambria Math" panose="02040503050406030204" pitchFamily="18" charset="0"/>
                      </a:rPr>
                      <m:t> </m:t>
                    </m:r>
                    <m:r>
                      <m:rPr>
                        <m:nor/>
                      </m:rPr>
                      <a:rPr lang="de-DE" b="0" i="0" dirty="0" smtClean="0">
                        <a:latin typeface="Cambria Math" panose="02040503050406030204" pitchFamily="18" charset="0"/>
                      </a:rPr>
                      <m:t>possible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states</m:t>
                    </m:r>
                    <m:r>
                      <a:rPr lang="en-US"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7F62FF7A-02E0-404D-B611-5C87558F387B}"/>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8D0D1D9B-E8CA-CFA2-B688-0924854C9851}"/>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8E002CA1-D0FA-357D-72A0-E0BAA5E555F3}"/>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058D1120-EC04-A6AE-7DA4-E400A003E88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4EB47A44-9A24-6B3E-0548-ADAC9312A426}"/>
                </a:ext>
              </a:extLst>
            </p:cNvPr>
            <p:cNvGrpSpPr/>
            <p:nvPr/>
          </p:nvGrpSpPr>
          <p:grpSpPr>
            <a:xfrm>
              <a:off x="4728546" y="2859146"/>
              <a:ext cx="1748270" cy="801164"/>
              <a:chOff x="1152149" y="2292224"/>
              <a:chExt cx="2428155" cy="1112728"/>
            </a:xfrm>
          </p:grpSpPr>
          <p:sp>
            <p:nvSpPr>
              <p:cNvPr id="74" name="Line 853">
                <a:extLst>
                  <a:ext uri="{FF2B5EF4-FFF2-40B4-BE49-F238E27FC236}">
                    <a16:creationId xmlns:a16="http://schemas.microsoft.com/office/drawing/2014/main" id="{E737A113-03A1-981D-F6C3-2415287F8D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5" name="Straight Connector 74">
                <a:extLst>
                  <a:ext uri="{FF2B5EF4-FFF2-40B4-BE49-F238E27FC236}">
                    <a16:creationId xmlns:a16="http://schemas.microsoft.com/office/drawing/2014/main" id="{E1308BD2-2A59-21F0-57BA-0844EA49E9B9}"/>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Freeform 860">
                <a:extLst>
                  <a:ext uri="{FF2B5EF4-FFF2-40B4-BE49-F238E27FC236}">
                    <a16:creationId xmlns:a16="http://schemas.microsoft.com/office/drawing/2014/main" id="{EB60072F-9548-EC6B-1285-83E19FC417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7" name="Freeform 860">
                <a:extLst>
                  <a:ext uri="{FF2B5EF4-FFF2-40B4-BE49-F238E27FC236}">
                    <a16:creationId xmlns:a16="http://schemas.microsoft.com/office/drawing/2014/main" id="{596B3FB3-4065-3569-EE0F-AE1DFFA0F416}"/>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61280E80-83C0-6235-C604-EA0E5302B950}"/>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2613C39A-216E-031B-6D7A-B7B1037797CA}"/>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F8CFF509-5881-B6A4-DC19-2D55F0969AC5}"/>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DDE8A2F0-107D-4DEC-E0C5-A53303F95F7B}"/>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84BD4C32-AF1D-A163-6040-41FDD342972D}"/>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585AADFF-753D-5F13-0506-40ECA3316C44}"/>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3CD2F5DD-7B42-9265-43C6-73AD2DFB4668}"/>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D7ECD160-1966-9FDE-9BDA-1FE5476FEE5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B29C2C28-051C-FB2B-B2E7-B24BFDD5B7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273DFD84-1368-B928-8383-8B7BA8DB6DA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08129DFD-5C2F-CED9-6734-4C2DEA6E25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DC384913-7293-99E2-5FFB-44DB0B73B450}"/>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02B5FBA0-A790-639B-C763-9C0F42C9C2EC}"/>
                  </a:ext>
                </a:extLst>
              </p:cNvPr>
              <p:cNvGrpSpPr/>
              <p:nvPr/>
            </p:nvGrpSpPr>
            <p:grpSpPr>
              <a:xfrm>
                <a:off x="3906167" y="4047050"/>
                <a:ext cx="1671281" cy="539042"/>
                <a:chOff x="1320274" y="4580303"/>
                <a:chExt cx="1671281" cy="467246"/>
              </a:xfrm>
              <a:grpFill/>
            </p:grpSpPr>
            <p:sp>
              <p:nvSpPr>
                <p:cNvPr id="70" name="Freeform 860">
                  <a:extLst>
                    <a:ext uri="{FF2B5EF4-FFF2-40B4-BE49-F238E27FC236}">
                      <a16:creationId xmlns:a16="http://schemas.microsoft.com/office/drawing/2014/main" id="{C507873E-E1D9-E9EB-6991-09D5F82FB68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Rectangle 864">
                  <a:extLst>
                    <a:ext uri="{FF2B5EF4-FFF2-40B4-BE49-F238E27FC236}">
                      <a16:creationId xmlns:a16="http://schemas.microsoft.com/office/drawing/2014/main" id="{9EA433C8-4C43-B116-6B2C-47F0863A09F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2" name="Freeform 865">
                  <a:extLst>
                    <a:ext uri="{FF2B5EF4-FFF2-40B4-BE49-F238E27FC236}">
                      <a16:creationId xmlns:a16="http://schemas.microsoft.com/office/drawing/2014/main" id="{D7D6D642-6F4A-615B-11FA-28FD734E860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Freeform 866">
                  <a:extLst>
                    <a:ext uri="{FF2B5EF4-FFF2-40B4-BE49-F238E27FC236}">
                      <a16:creationId xmlns:a16="http://schemas.microsoft.com/office/drawing/2014/main" id="{9D49C755-C4C2-8CD9-13B5-AE82778C12B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8383E3B8-3F87-848E-1602-0FDDD563CADE}"/>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A69FE7B2-FFCF-D14A-F949-2C266ECC127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2DC679DB-AF45-C3DA-C55F-DC18D4042F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8D7A1348-36DD-5B4B-FF39-1D689111918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2AE30F7C-C89E-DE86-0EA9-4AD6DC58076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83367D00-C898-2227-B345-AF47E7FD5E4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09C161EB-6080-AD6A-615B-9AA03745FB2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E9D992C3-3ECD-4507-9B89-D6364995E30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FA9714B7-604E-8C07-1415-E179ADE1C76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9D723AAE-E825-CCA3-F1B2-44F1FAFA51D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4">
                  <a:extLst>
                    <a:ext uri="{FF2B5EF4-FFF2-40B4-BE49-F238E27FC236}">
                      <a16:creationId xmlns:a16="http://schemas.microsoft.com/office/drawing/2014/main" id="{DB1FF110-CB1D-93E2-A052-913B9D051DE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7" name="Oval 885">
                  <a:extLst>
                    <a:ext uri="{FF2B5EF4-FFF2-40B4-BE49-F238E27FC236}">
                      <a16:creationId xmlns:a16="http://schemas.microsoft.com/office/drawing/2014/main" id="{94D04BED-90D9-284F-06B5-924E4A591E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1">
                  <a:extLst>
                    <a:ext uri="{FF2B5EF4-FFF2-40B4-BE49-F238E27FC236}">
                      <a16:creationId xmlns:a16="http://schemas.microsoft.com/office/drawing/2014/main" id="{222FE18F-308E-9A14-C75B-42FA386F2A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2">
                  <a:extLst>
                    <a:ext uri="{FF2B5EF4-FFF2-40B4-BE49-F238E27FC236}">
                      <a16:creationId xmlns:a16="http://schemas.microsoft.com/office/drawing/2014/main" id="{E522F306-ED07-83D4-607B-932BB8CB097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D8F96B19-8F05-8C67-67F9-B049D2A62480}"/>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CF0BE4CE-B27C-34A8-785B-7EA6778A4F4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E3EF3C49-EE35-07B1-2EF6-138C7FFA766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E338034E-37D3-F2C2-5F22-D105C784907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26264726-8913-9C9F-4B72-78DA6EEA43E4}"/>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86D78F23-F6C0-DA62-58CA-69E352A3DEC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8A249D40-A4F4-A5E5-534B-2FC1232041C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7BC361C2-A045-95C0-4938-0E342419C1E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7665E17F-1605-A0F5-AE3A-A50A7B5DC334}"/>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E1020BF5-7B81-9BD5-F7F6-248B889E6B0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9E36EA2-3467-676D-39A5-611063992B5F}"/>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B9EE0B35-A0E7-CF8C-63E5-2A9BAB8443C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FD9DD199-ECCE-30B9-6B04-F4447E1D748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9D8AFE7C-97ED-A359-F4E3-368705D4863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C381B869-E4F3-5241-4C94-9CCD1B70371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7D87D368-2F25-0821-A749-3BD699DB4842}"/>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1165090E-C802-9125-1C97-CFEAA80E8FC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E6BDF9EE-7CA4-6E31-8A5F-CA02831EAF9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062083A2-1890-D2D0-E37C-09DB873440A3}"/>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CF64E2BB-5B4C-7EE6-19BF-55C815FE991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61276AB8-DD35-DF0F-2255-DE6D61618D8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2FACAE3B-A315-B3A1-7ADE-CDB40114121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ACE3D3C8-FE47-4AE8-FBB5-FE31BC5558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6EA6C4F3-7C8B-328E-8075-89E18149FC0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DE0CACD6-0CB3-9338-808A-4F581F981F6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7697525B-9A99-C348-1405-EF68FF9AF4F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7D34562B-8877-819A-6770-45AD180D3C7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70424801-DEC5-1EAD-DB93-EB67EE3623B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FBDC5D00-6206-9C2F-AAD6-8EA1FA51C78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56843CCA-E0CC-0D49-7E07-16B4656AFE77}"/>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28C1B6A0-63BF-722C-D4F0-6E935C0145F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684E77AB-BE00-7B71-BA2C-86C6B1901CA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64D889FA-4787-3478-20C2-6FDFCAF4DBE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79" name="Date Placeholder 78">
            <a:extLst>
              <a:ext uri="{FF2B5EF4-FFF2-40B4-BE49-F238E27FC236}">
                <a16:creationId xmlns:a16="http://schemas.microsoft.com/office/drawing/2014/main" id="{73469E4C-DCAF-964E-B44D-C402DC887B1E}"/>
              </a:ext>
            </a:extLst>
          </p:cNvPr>
          <p:cNvSpPr>
            <a:spLocks noGrp="1"/>
          </p:cNvSpPr>
          <p:nvPr>
            <p:ph type="dt" sz="half" idx="2"/>
          </p:nvPr>
        </p:nvSpPr>
        <p:spPr/>
        <p:txBody>
          <a:bodyPr/>
          <a:lstStyle/>
          <a:p>
            <a:pPr eaLnBrk="1" hangingPunct="1"/>
            <a:r>
              <a:rPr lang="de-DE"/>
              <a:t>Deterministic</a:t>
            </a:r>
            <a:endParaRPr lang="en-GB" dirty="0"/>
          </a:p>
        </p:txBody>
      </p:sp>
      <p:sp>
        <p:nvSpPr>
          <p:cNvPr id="80" name="Footer Placeholder 79">
            <a:extLst>
              <a:ext uri="{FF2B5EF4-FFF2-40B4-BE49-F238E27FC236}">
                <a16:creationId xmlns:a16="http://schemas.microsoft.com/office/drawing/2014/main" id="{77087F6D-0193-5FC0-6154-565C3D493F7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1" name="Slide Number Placeholder 80">
            <a:extLst>
              <a:ext uri="{FF2B5EF4-FFF2-40B4-BE49-F238E27FC236}">
                <a16:creationId xmlns:a16="http://schemas.microsoft.com/office/drawing/2014/main" id="{8F249939-5A66-8FF7-7C8F-FE50EE88B995}"/>
              </a:ext>
            </a:extLst>
          </p:cNvPr>
          <p:cNvSpPr>
            <a:spLocks noGrp="1"/>
          </p:cNvSpPr>
          <p:nvPr>
            <p:ph type="sldNum" sz="quarter" idx="11"/>
          </p:nvPr>
        </p:nvSpPr>
        <p:spPr/>
        <p:txBody>
          <a:bodyPr/>
          <a:lstStyle/>
          <a:p>
            <a:fld id="{EB1502E6-D9AE-3544-B6D5-378AAA0B915F}" type="slidenum">
              <a:rPr lang="de-DE" altLang="de-DE" smtClean="0"/>
              <a:pPr/>
              <a:t>16</a:t>
            </a:fld>
            <a:endParaRPr lang="de-DE" altLang="de-DE" dirty="0"/>
          </a:p>
        </p:txBody>
      </p:sp>
    </p:spTree>
    <p:extLst>
      <p:ext uri="{BB962C8B-B14F-4D97-AF65-F5344CB8AC3E}">
        <p14:creationId xmlns:p14="http://schemas.microsoft.com/office/powerpoint/2010/main" val="26560044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2529" name="Rectangle 2"/>
          <p:cNvSpPr>
            <a:spLocks noGrp="1" noChangeArrowheads="1"/>
          </p:cNvSpPr>
          <p:nvPr>
            <p:ph type="title"/>
          </p:nvPr>
        </p:nvSpPr>
        <p:spPr/>
        <p:txBody>
          <a:bodyPr>
            <a:normAutofit/>
          </a:bodyPr>
          <a:lstStyle/>
          <a:p>
            <a:pPr eaLnBrk="1" hangingPunct="1"/>
            <a:r>
              <a:rPr lang="en-US" dirty="0"/>
              <a:t>Example 2</a:t>
            </a:r>
          </a:p>
        </p:txBody>
      </p:sp>
      <mc:AlternateContent xmlns:mc="http://schemas.openxmlformats.org/markup-compatibility/2006" xmlns:a14="http://schemas.microsoft.com/office/drawing/2010/main">
        <mc:Choice Requires="a14">
          <p:sp>
            <p:nvSpPr>
              <p:cNvPr id="218" name="Rectangle 3"/>
              <p:cNvSpPr>
                <a:spLocks noGrp="1" noChangeArrowheads="1"/>
              </p:cNvSpPr>
              <p:nvPr>
                <p:ph type="body" sz="quarter" idx="13"/>
              </p:nvPr>
            </p:nvSpPr>
            <p:spPr>
              <a:xfrm>
                <a:off x="623392" y="1196752"/>
                <a:ext cx="11087099" cy="4584266"/>
              </a:xfrm>
            </p:spPr>
            <p:txBody>
              <a:bodyPr>
                <a:normAutofit/>
              </a:bodyPr>
              <a:lstStyle/>
              <a:p>
                <a:pPr eaLnBrk="1" hangingPunct="1"/>
                <a:r>
                  <a:rPr lang="en-US" dirty="0"/>
                  <a:t>Resolve open goal</a:t>
                </a:r>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we’re done</a:t>
                </a:r>
              </a:p>
            </p:txBody>
          </p:sp>
        </mc:Choice>
        <mc:Fallback xmlns="">
          <p:sp>
            <p:nvSpPr>
              <p:cNvPr id="218" name="Rectangle 3"/>
              <p:cNvSpPr>
                <a:spLocks noGrp="1" noRot="1" noChangeAspect="1" noMove="1" noResize="1" noEditPoints="1" noAdjustHandles="1" noChangeArrowheads="1" noChangeShapeType="1" noTextEdit="1"/>
              </p:cNvSpPr>
              <p:nvPr>
                <p:ph type="body" sz="quarter" idx="13"/>
              </p:nvPr>
            </p:nvSpPr>
            <p:spPr>
              <a:xfrm>
                <a:off x="623392" y="1196752"/>
                <a:ext cx="11087099" cy="4584266"/>
              </a:xfrm>
              <a:blipFill>
                <a:blip r:embed="rId3"/>
                <a:stretch>
                  <a:fillRect l="-1371" t="-1105"/>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a</a:t>
            </a:r>
            <a:r>
              <a:rPr lang="en-US" dirty="0">
                <a:latin typeface="+mn-lt"/>
                <a:ea typeface="Calibri"/>
                <a:cs typeface="Times New Roman"/>
              </a:rPr>
              <a:t>)=</a:t>
            </a:r>
            <a:r>
              <a:rPr lang="en-US" dirty="0">
                <a:latin typeface="+mn-lt"/>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mn-lt"/>
                <a:ea typeface="Calibri"/>
                <a:cs typeface="Calibri"/>
              </a:rPr>
              <a:t>move(d,a,p1)</a:t>
            </a:r>
          </a:p>
        </p:txBody>
      </p:sp>
      <p:sp>
        <p:nvSpPr>
          <p:cNvPr id="93" name="Text Box 92"/>
          <p:cNvSpPr txBox="1">
            <a:spLocks noChangeArrowheads="1"/>
          </p:cNvSpPr>
          <p:nvPr/>
        </p:nvSpPr>
        <p:spPr bwMode="auto">
          <a:xfrm>
            <a:off x="7213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latin typeface="+mn-lt"/>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mn-lt"/>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a:t>
            </a:r>
            <a:r>
              <a:rPr lang="en-US" dirty="0">
                <a:latin typeface="+mn-lt"/>
                <a:ea typeface="Calibri"/>
                <a:cs typeface="Times New Roman"/>
              </a:rPr>
              <a:t>(</a:t>
            </a:r>
            <a:r>
              <a:rPr lang="en-US" dirty="0">
                <a:latin typeface="+mn-lt"/>
                <a:ea typeface="Calibri"/>
                <a:cs typeface="Calibri"/>
              </a:rPr>
              <a:t>p1</a:t>
            </a:r>
            <a:r>
              <a:rPr lang="en-US" dirty="0">
                <a:latin typeface="+mn-lt"/>
                <a:ea typeface="Calibri"/>
                <a:cs typeface="Times New Roman"/>
              </a:rPr>
              <a:t>)=</a:t>
            </a:r>
            <a:r>
              <a:rPr lang="en-US" dirty="0">
                <a:latin typeface="+mn-lt"/>
                <a:ea typeface="Calibri"/>
                <a:cs typeface="Calibri"/>
              </a:rPr>
              <a:t>T</a:t>
            </a:r>
          </a:p>
        </p:txBody>
      </p:sp>
      <p:sp>
        <p:nvSpPr>
          <p:cNvPr id="116" name="Rectangle 99"/>
          <p:cNvSpPr>
            <a:spLocks noChangeArrowheads="1"/>
          </p:cNvSpPr>
          <p:nvPr/>
        </p:nvSpPr>
        <p:spPr bwMode="auto">
          <a:xfrm>
            <a:off x="8956692" y="2850187"/>
            <a:ext cx="1249060" cy="276999"/>
          </a:xfrm>
          <a:prstGeom prst="rect">
            <a:avLst/>
          </a:prstGeom>
          <a:noFill/>
          <a:ln>
            <a:noFill/>
          </a:ln>
        </p:spPr>
        <p:txBody>
          <a:bodyPr wrap="none" lIns="91440" tIns="0" rIns="91440" bIns="0" anchor="ctr">
            <a:spAutoFit/>
          </a:bodyPr>
          <a:lstStyle/>
          <a:p>
            <a:pPr algn="ctr"/>
            <a:r>
              <a:rPr lang="en-US" dirty="0">
                <a:latin typeface="+mn-lt"/>
                <a:ea typeface="Calibri"/>
                <a:cs typeface="Calibri"/>
              </a:rPr>
              <a:t>clear(p2)=T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Times New Roman"/>
              </a:rPr>
              <a:t>(</a:t>
            </a:r>
            <a:r>
              <a:rPr lang="en-US" dirty="0">
                <a:latin typeface="+mn-lt"/>
                <a:ea typeface="Calibri"/>
                <a:cs typeface="Calibri"/>
              </a:rPr>
              <a:t>d</a:t>
            </a:r>
            <a:r>
              <a:rPr lang="en-US" dirty="0">
                <a:latin typeface="+mn-lt"/>
                <a:ea typeface="Calibri"/>
                <a:cs typeface="Times New Roman"/>
              </a:rPr>
              <a:t>)=</a:t>
            </a:r>
            <a:r>
              <a:rPr lang="en-US" dirty="0">
                <a:latin typeface="+mn-lt"/>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5" name="AutoShape 89"/>
          <p:cNvCxnSpPr>
            <a:cxnSpLocks noChangeShapeType="1"/>
            <a:stCxn id="22536" idx="2"/>
            <a:endCxn id="116" idx="0"/>
          </p:cNvCxnSpPr>
          <p:nvPr/>
        </p:nvCxnSpPr>
        <p:spPr bwMode="auto">
          <a:xfrm rot="16200000" flipH="1">
            <a:off x="7433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12" name="AutoShape 89"/>
          <p:cNvCxnSpPr>
            <a:cxnSpLocks noChangeShapeType="1"/>
            <a:stCxn id="113"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3"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0" name="AutoShape 89"/>
          <p:cNvCxnSpPr>
            <a:cxnSpLocks noChangeShapeType="1"/>
            <a:stCxn id="121"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1"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27" name="AutoShape 91"/>
          <p:cNvCxnSpPr>
            <a:cxnSpLocks noChangeShapeType="1"/>
            <a:endCxn id="129"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8"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mn-lt"/>
                <a:ea typeface="Calibri"/>
                <a:cs typeface="Calibri"/>
              </a:rPr>
              <a:t>pos</a:t>
            </a:r>
            <a:r>
              <a:rPr lang="en-US" dirty="0">
                <a:latin typeface="+mn-lt"/>
                <a:ea typeface="Calibri"/>
                <a:cs typeface="Calibri"/>
              </a:rPr>
              <a:t>(b)=c</a:t>
            </a:r>
          </a:p>
        </p:txBody>
      </p:sp>
      <p:cxnSp>
        <p:nvCxnSpPr>
          <p:cNvPr id="21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20" name="Straight Arrow Connector 219"/>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mn-lt"/>
              <a:ea typeface="Calibri"/>
              <a:cs typeface="Calibri"/>
            </a:endParaRPr>
          </a:p>
        </p:txBody>
      </p:sp>
      <p:cxnSp>
        <p:nvCxnSpPr>
          <p:cNvPr id="131"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3"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7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6" name="AutoShape 48"/>
          <p:cNvCxnSpPr>
            <a:cxnSpLocks noChangeShapeType="1"/>
            <a:endCxn id="93" idx="1"/>
          </p:cNvCxnSpPr>
          <p:nvPr/>
        </p:nvCxnSpPr>
        <p:spPr bwMode="auto">
          <a:xfrm flipV="1">
            <a:off x="4713765" y="3376154"/>
            <a:ext cx="2500190" cy="9008"/>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24" name="Text Box 75">
            <a:extLst>
              <a:ext uri="{FF2B5EF4-FFF2-40B4-BE49-F238E27FC236}">
                <a16:creationId xmlns:a16="http://schemas.microsoft.com/office/drawing/2014/main" id="{4A5EAE53-F405-EF49-9347-87BCF4B2CE75}"/>
              </a:ext>
            </a:extLst>
          </p:cNvPr>
          <p:cNvSpPr txBox="1">
            <a:spLocks noChangeArrowheads="1"/>
          </p:cNvSpPr>
          <p:nvPr/>
        </p:nvSpPr>
        <p:spPr bwMode="auto">
          <a:xfrm>
            <a:off x="6417700" y="1168876"/>
            <a:ext cx="965329" cy="1107996"/>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Calibri"/>
              </a:rPr>
              <a:t>satisfied</a:t>
            </a:r>
          </a:p>
        </p:txBody>
      </p:sp>
      <p:sp>
        <p:nvSpPr>
          <p:cNvPr id="130" name="Rectangle 129">
            <a:extLst>
              <a:ext uri="{FF2B5EF4-FFF2-40B4-BE49-F238E27FC236}">
                <a16:creationId xmlns:a16="http://schemas.microsoft.com/office/drawing/2014/main" id="{2630C3D9-D726-FB44-9443-DADC6D2C6C56}"/>
              </a:ext>
            </a:extLst>
          </p:cNvPr>
          <p:cNvSpPr/>
          <p:nvPr/>
        </p:nvSpPr>
        <p:spPr>
          <a:xfrm>
            <a:off x="9513850" y="2538558"/>
            <a:ext cx="366817" cy="369332"/>
          </a:xfrm>
          <a:prstGeom prst="rect">
            <a:avLst/>
          </a:prstGeom>
        </p:spPr>
        <p:txBody>
          <a:bodyPr wrap="square">
            <a:spAutoFit/>
          </a:bodyPr>
          <a:lstStyle/>
          <a:p>
            <a:pPr algn="ctr"/>
            <a:r>
              <a:rPr lang="en-US" i="1" dirty="0">
                <a:latin typeface="+mn-lt"/>
                <a:ea typeface="Calibri"/>
                <a:cs typeface="Calibri"/>
              </a:rPr>
              <a:t>z</a:t>
            </a:r>
            <a:r>
              <a:rPr lang="en-US" baseline="-25000" dirty="0">
                <a:latin typeface="+mn-lt"/>
                <a:ea typeface="Calibri"/>
                <a:cs typeface="Calibri"/>
              </a:rPr>
              <a:t>4</a:t>
            </a:r>
          </a:p>
        </p:txBody>
      </p:sp>
      <p:grpSp>
        <p:nvGrpSpPr>
          <p:cNvPr id="125" name="Group 124">
            <a:extLst>
              <a:ext uri="{FF2B5EF4-FFF2-40B4-BE49-F238E27FC236}">
                <a16:creationId xmlns:a16="http://schemas.microsoft.com/office/drawing/2014/main" id="{64AA3D76-2EE9-7443-A759-2824CB93E4BC}"/>
              </a:ext>
            </a:extLst>
          </p:cNvPr>
          <p:cNvGrpSpPr/>
          <p:nvPr/>
        </p:nvGrpSpPr>
        <p:grpSpPr>
          <a:xfrm>
            <a:off x="7649133" y="188058"/>
            <a:ext cx="2688818" cy="1950735"/>
            <a:chOff x="6181533" y="221558"/>
            <a:chExt cx="2688818" cy="1950735"/>
          </a:xfrm>
        </p:grpSpPr>
        <p:sp>
          <p:nvSpPr>
            <p:cNvPr id="132" name="Line 853">
              <a:extLst>
                <a:ext uri="{FF2B5EF4-FFF2-40B4-BE49-F238E27FC236}">
                  <a16:creationId xmlns:a16="http://schemas.microsoft.com/office/drawing/2014/main" id="{D9E23F7E-4A86-0D47-9D1B-F8FB52153D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mn-lt"/>
                <a:ea typeface="Calibri"/>
                <a:cs typeface="Calibri"/>
              </a:endParaRPr>
            </a:p>
          </p:txBody>
        </p:sp>
        <p:sp>
          <p:nvSpPr>
            <p:cNvPr id="134" name="Freeform 830">
              <a:extLst>
                <a:ext uri="{FF2B5EF4-FFF2-40B4-BE49-F238E27FC236}">
                  <a16:creationId xmlns:a16="http://schemas.microsoft.com/office/drawing/2014/main" id="{A0A1736C-B478-E744-A3AD-15EB014568F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p3</a:t>
              </a:r>
            </a:p>
          </p:txBody>
        </p:sp>
        <p:sp>
          <p:nvSpPr>
            <p:cNvPr id="155" name="Freeform 830">
              <a:extLst>
                <a:ext uri="{FF2B5EF4-FFF2-40B4-BE49-F238E27FC236}">
                  <a16:creationId xmlns:a16="http://schemas.microsoft.com/office/drawing/2014/main" id="{0EA4FD5D-849C-B448-96B3-D2DE41006CC2}"/>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p1</a:t>
              </a:r>
            </a:p>
          </p:txBody>
        </p:sp>
        <p:sp>
          <p:nvSpPr>
            <p:cNvPr id="156" name="Freeform 830">
              <a:extLst>
                <a:ext uri="{FF2B5EF4-FFF2-40B4-BE49-F238E27FC236}">
                  <a16:creationId xmlns:a16="http://schemas.microsoft.com/office/drawing/2014/main" id="{AD9ED117-DD76-124F-9659-AE279820CA5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p2</a:t>
              </a:r>
            </a:p>
          </p:txBody>
        </p:sp>
        <p:grpSp>
          <p:nvGrpSpPr>
            <p:cNvPr id="157" name="Group 872">
              <a:extLst>
                <a:ext uri="{FF2B5EF4-FFF2-40B4-BE49-F238E27FC236}">
                  <a16:creationId xmlns:a16="http://schemas.microsoft.com/office/drawing/2014/main" id="{B97EA255-3AAE-E340-B2B7-8014A7CB5378}"/>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7E9FF58A-1508-4C42-B674-D338847D951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11" name="Freeform 874">
                <a:extLst>
                  <a:ext uri="{FF2B5EF4-FFF2-40B4-BE49-F238E27FC236}">
                    <a16:creationId xmlns:a16="http://schemas.microsoft.com/office/drawing/2014/main" id="{3636823F-B4D4-6E4D-83CD-98B8F8345B1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2" name="Freeform 875">
                <a:extLst>
                  <a:ext uri="{FF2B5EF4-FFF2-40B4-BE49-F238E27FC236}">
                    <a16:creationId xmlns:a16="http://schemas.microsoft.com/office/drawing/2014/main" id="{A91148AA-7811-8B40-8E54-ACB96F413A7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13" name="Rectangle 876">
                <a:extLst>
                  <a:ext uri="{FF2B5EF4-FFF2-40B4-BE49-F238E27FC236}">
                    <a16:creationId xmlns:a16="http://schemas.microsoft.com/office/drawing/2014/main" id="{105F97D8-7F55-994C-93B4-22C3C074BA2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58" name="Group 872">
              <a:extLst>
                <a:ext uri="{FF2B5EF4-FFF2-40B4-BE49-F238E27FC236}">
                  <a16:creationId xmlns:a16="http://schemas.microsoft.com/office/drawing/2014/main" id="{A4C283D5-074E-794F-9539-039EE0BA0E1C}"/>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79BEC6EC-0350-6341-8148-9A57FE79DE9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07" name="Freeform 874">
                <a:extLst>
                  <a:ext uri="{FF2B5EF4-FFF2-40B4-BE49-F238E27FC236}">
                    <a16:creationId xmlns:a16="http://schemas.microsoft.com/office/drawing/2014/main" id="{DEFFC1E6-8F46-CA47-A782-D90B4CCD235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8" name="Freeform 875">
                <a:extLst>
                  <a:ext uri="{FF2B5EF4-FFF2-40B4-BE49-F238E27FC236}">
                    <a16:creationId xmlns:a16="http://schemas.microsoft.com/office/drawing/2014/main" id="{35260E1F-EAFE-E743-9E58-87FE9F66A6F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9" name="Rectangle 876">
                <a:extLst>
                  <a:ext uri="{FF2B5EF4-FFF2-40B4-BE49-F238E27FC236}">
                    <a16:creationId xmlns:a16="http://schemas.microsoft.com/office/drawing/2014/main" id="{8DF8700E-8A3C-C641-A5C5-E5DBD604F80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sp>
          <p:nvSpPr>
            <p:cNvPr id="159" name="Freeform 830">
              <a:extLst>
                <a:ext uri="{FF2B5EF4-FFF2-40B4-BE49-F238E27FC236}">
                  <a16:creationId xmlns:a16="http://schemas.microsoft.com/office/drawing/2014/main" id="{EBB951AB-DA30-E044-9477-579AE509AA53}"/>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mn-lt"/>
                  <a:ea typeface="Calibri"/>
                  <a:cs typeface="Calibri"/>
                </a:rPr>
              </a:br>
              <a:br>
                <a:rPr lang="en-US" baseline="30000" dirty="0">
                  <a:latin typeface="+mn-lt"/>
                  <a:ea typeface="Calibri"/>
                  <a:cs typeface="Calibri"/>
                </a:rPr>
              </a:br>
              <a:r>
                <a:rPr lang="en-US" dirty="0">
                  <a:latin typeface="+mn-lt"/>
                  <a:ea typeface="Calibri"/>
                  <a:cs typeface="Calibri"/>
                </a:rPr>
                <a:t>  p4</a:t>
              </a:r>
            </a:p>
          </p:txBody>
        </p:sp>
        <p:grpSp>
          <p:nvGrpSpPr>
            <p:cNvPr id="160" name="Group 872">
              <a:extLst>
                <a:ext uri="{FF2B5EF4-FFF2-40B4-BE49-F238E27FC236}">
                  <a16:creationId xmlns:a16="http://schemas.microsoft.com/office/drawing/2014/main" id="{209C42BD-51FA-114B-A47D-27819615CA5E}"/>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8DF49ADC-D773-7844-A8A0-2842D1B3B57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03" name="Freeform 874">
                <a:extLst>
                  <a:ext uri="{FF2B5EF4-FFF2-40B4-BE49-F238E27FC236}">
                    <a16:creationId xmlns:a16="http://schemas.microsoft.com/office/drawing/2014/main" id="{F0122F9C-3EED-D645-AF24-7E53867545C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4" name="Freeform 875">
                <a:extLst>
                  <a:ext uri="{FF2B5EF4-FFF2-40B4-BE49-F238E27FC236}">
                    <a16:creationId xmlns:a16="http://schemas.microsoft.com/office/drawing/2014/main" id="{6633F5D6-239A-034F-AE91-73814DAE4A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5" name="Rectangle 876">
                <a:extLst>
                  <a:ext uri="{FF2B5EF4-FFF2-40B4-BE49-F238E27FC236}">
                    <a16:creationId xmlns:a16="http://schemas.microsoft.com/office/drawing/2014/main" id="{5E6E0B96-1D4E-B947-851E-C435E52DE76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1" name="Group 872">
              <a:extLst>
                <a:ext uri="{FF2B5EF4-FFF2-40B4-BE49-F238E27FC236}">
                  <a16:creationId xmlns:a16="http://schemas.microsoft.com/office/drawing/2014/main" id="{DEFD20DC-C19C-0B40-881D-6DF3262E5C5E}"/>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5473E61C-8261-B746-B056-32F7415FC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199" name="Freeform 874">
                <a:extLst>
                  <a:ext uri="{FF2B5EF4-FFF2-40B4-BE49-F238E27FC236}">
                    <a16:creationId xmlns:a16="http://schemas.microsoft.com/office/drawing/2014/main" id="{5358451B-E62B-AE40-8786-90740E517BE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0" name="Freeform 875">
                <a:extLst>
                  <a:ext uri="{FF2B5EF4-FFF2-40B4-BE49-F238E27FC236}">
                    <a16:creationId xmlns:a16="http://schemas.microsoft.com/office/drawing/2014/main" id="{823EF9D0-B847-684B-ACF4-95857A08E7D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01" name="Rectangle 876">
                <a:extLst>
                  <a:ext uri="{FF2B5EF4-FFF2-40B4-BE49-F238E27FC236}">
                    <a16:creationId xmlns:a16="http://schemas.microsoft.com/office/drawing/2014/main" id="{03DDD343-F4EB-DC4E-999B-2DA0B2CB53F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162" name="Group 161">
              <a:extLst>
                <a:ext uri="{FF2B5EF4-FFF2-40B4-BE49-F238E27FC236}">
                  <a16:creationId xmlns:a16="http://schemas.microsoft.com/office/drawing/2014/main" id="{3F0C363A-3D4B-784A-98FA-541EFAE01D65}"/>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2B0A7DF2-1617-0243-AACA-4B15CBB488A9}"/>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443F0488-6D5A-8441-B3FF-C8CD0B59D1E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sp>
              <p:nvSpPr>
                <p:cNvPr id="195" name="Rectangle 880">
                  <a:extLst>
                    <a:ext uri="{FF2B5EF4-FFF2-40B4-BE49-F238E27FC236}">
                      <a16:creationId xmlns:a16="http://schemas.microsoft.com/office/drawing/2014/main" id="{5D91F8CC-D197-9E4E-B732-E4BDB47FF31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mn-lt"/>
                    <a:ea typeface="Calibri"/>
                    <a:cs typeface="Calibri"/>
                  </a:endParaRPr>
                </a:p>
              </p:txBody>
            </p:sp>
            <p:sp>
              <p:nvSpPr>
                <p:cNvPr id="196" name="Line 881">
                  <a:extLst>
                    <a:ext uri="{FF2B5EF4-FFF2-40B4-BE49-F238E27FC236}">
                      <a16:creationId xmlns:a16="http://schemas.microsoft.com/office/drawing/2014/main" id="{C31BC33F-AFD9-A34A-82A6-C3944F711711}"/>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97" name="Line 882">
                  <a:extLst>
                    <a:ext uri="{FF2B5EF4-FFF2-40B4-BE49-F238E27FC236}">
                      <a16:creationId xmlns:a16="http://schemas.microsoft.com/office/drawing/2014/main" id="{1B4E85A1-951B-AD40-9E89-2239D12DDFE9}"/>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grpSp>
          <p:grpSp>
            <p:nvGrpSpPr>
              <p:cNvPr id="164" name="Group 883">
                <a:extLst>
                  <a:ext uri="{FF2B5EF4-FFF2-40B4-BE49-F238E27FC236}">
                    <a16:creationId xmlns:a16="http://schemas.microsoft.com/office/drawing/2014/main" id="{56B30047-0B8C-FC48-9ED7-C6000E9736C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8861E334-39CC-6945-A4A8-AA849AABAEE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mn-lt"/>
                    <a:ea typeface="Calibri"/>
                    <a:cs typeface="Calibri"/>
                  </a:endParaRPr>
                </a:p>
              </p:txBody>
            </p:sp>
            <p:sp>
              <p:nvSpPr>
                <p:cNvPr id="171" name="Oval 885">
                  <a:extLst>
                    <a:ext uri="{FF2B5EF4-FFF2-40B4-BE49-F238E27FC236}">
                      <a16:creationId xmlns:a16="http://schemas.microsoft.com/office/drawing/2014/main" id="{1FEC1018-AAB0-E14F-A2DC-FD38B4CE1E7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mn-lt"/>
                    <a:ea typeface="Calibri"/>
                    <a:cs typeface="Calibri"/>
                  </a:endParaRPr>
                </a:p>
              </p:txBody>
            </p:sp>
          </p:grpSp>
          <p:sp>
            <p:nvSpPr>
              <p:cNvPr id="165" name="Rectangle 886">
                <a:extLst>
                  <a:ext uri="{FF2B5EF4-FFF2-40B4-BE49-F238E27FC236}">
                    <a16:creationId xmlns:a16="http://schemas.microsoft.com/office/drawing/2014/main" id="{B5A109E3-A2CB-E949-96C8-DA35774F3D74}"/>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mn-lt"/>
                  <a:ea typeface="Calibri"/>
                  <a:cs typeface="Calibri"/>
                </a:endParaRPr>
              </a:p>
            </p:txBody>
          </p:sp>
          <p:sp>
            <p:nvSpPr>
              <p:cNvPr id="166" name="Freeform 887">
                <a:extLst>
                  <a:ext uri="{FF2B5EF4-FFF2-40B4-BE49-F238E27FC236}">
                    <a16:creationId xmlns:a16="http://schemas.microsoft.com/office/drawing/2014/main" id="{64F09EA1-E4A3-7840-9212-7871E5B3397B}"/>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7" name="Freeform 888">
                <a:extLst>
                  <a:ext uri="{FF2B5EF4-FFF2-40B4-BE49-F238E27FC236}">
                    <a16:creationId xmlns:a16="http://schemas.microsoft.com/office/drawing/2014/main" id="{F4D1DB40-C9D9-124E-9BE5-C8F72B32C2BC}"/>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8" name="Freeform 889">
                <a:extLst>
                  <a:ext uri="{FF2B5EF4-FFF2-40B4-BE49-F238E27FC236}">
                    <a16:creationId xmlns:a16="http://schemas.microsoft.com/office/drawing/2014/main" id="{3C2B807B-4959-8942-A9BC-779663CA423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sp>
            <p:nvSpPr>
              <p:cNvPr id="169" name="Freeform 890">
                <a:extLst>
                  <a:ext uri="{FF2B5EF4-FFF2-40B4-BE49-F238E27FC236}">
                    <a16:creationId xmlns:a16="http://schemas.microsoft.com/office/drawing/2014/main" id="{84435F79-E669-BF45-B2B3-70148A4B18B3}"/>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mn-lt"/>
                  <a:ea typeface="Calibri"/>
                  <a:cs typeface="Calibri"/>
                </a:endParaRPr>
              </a:p>
            </p:txBody>
          </p:sp>
        </p:grpSp>
      </p:grpSp>
      <p:grpSp>
        <p:nvGrpSpPr>
          <p:cNvPr id="214" name="Group 213">
            <a:extLst>
              <a:ext uri="{FF2B5EF4-FFF2-40B4-BE49-F238E27FC236}">
                <a16:creationId xmlns:a16="http://schemas.microsoft.com/office/drawing/2014/main" id="{50B8C9DB-6603-B140-B9AA-D3F8F84DF15A}"/>
              </a:ext>
            </a:extLst>
          </p:cNvPr>
          <p:cNvGrpSpPr/>
          <p:nvPr/>
        </p:nvGrpSpPr>
        <p:grpSpPr>
          <a:xfrm>
            <a:off x="8978593" y="5507164"/>
            <a:ext cx="1492873" cy="686656"/>
            <a:chOff x="7218904" y="6068391"/>
            <a:chExt cx="1492873" cy="686656"/>
          </a:xfrm>
        </p:grpSpPr>
        <p:grpSp>
          <p:nvGrpSpPr>
            <p:cNvPr id="215" name="Group 872">
              <a:extLst>
                <a:ext uri="{FF2B5EF4-FFF2-40B4-BE49-F238E27FC236}">
                  <a16:creationId xmlns:a16="http://schemas.microsoft.com/office/drawing/2014/main" id="{927AF6F4-702D-9946-AE00-CFD2301D98D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65B9477-4452-4944-B059-A1F7B1926E3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c</a:t>
                </a:r>
              </a:p>
            </p:txBody>
          </p:sp>
          <p:sp>
            <p:nvSpPr>
              <p:cNvPr id="265" name="Freeform 874">
                <a:extLst>
                  <a:ext uri="{FF2B5EF4-FFF2-40B4-BE49-F238E27FC236}">
                    <a16:creationId xmlns:a16="http://schemas.microsoft.com/office/drawing/2014/main" id="{326B3777-4C93-1E4F-BA47-EB23B839119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6" name="Freeform 875">
                <a:extLst>
                  <a:ext uri="{FF2B5EF4-FFF2-40B4-BE49-F238E27FC236}">
                    <a16:creationId xmlns:a16="http://schemas.microsoft.com/office/drawing/2014/main" id="{ECDD994B-FFA5-754F-B5AF-4F6FFE5F552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7" name="Rectangle 876">
                <a:extLst>
                  <a:ext uri="{FF2B5EF4-FFF2-40B4-BE49-F238E27FC236}">
                    <a16:creationId xmlns:a16="http://schemas.microsoft.com/office/drawing/2014/main" id="{9C6A6E38-64A4-BE4D-A973-63A44EFD4E9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16" name="Group 872">
              <a:extLst>
                <a:ext uri="{FF2B5EF4-FFF2-40B4-BE49-F238E27FC236}">
                  <a16:creationId xmlns:a16="http://schemas.microsoft.com/office/drawing/2014/main" id="{69AD8AEE-F769-6E4F-8124-58ED1D3D2851}"/>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FD8B002-EE75-7D42-A52C-50F942F6DE4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d</a:t>
                </a:r>
              </a:p>
            </p:txBody>
          </p:sp>
          <p:sp>
            <p:nvSpPr>
              <p:cNvPr id="261" name="Freeform 874">
                <a:extLst>
                  <a:ext uri="{FF2B5EF4-FFF2-40B4-BE49-F238E27FC236}">
                    <a16:creationId xmlns:a16="http://schemas.microsoft.com/office/drawing/2014/main" id="{F356B75D-2E96-A34B-8917-EF3655655D1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2" name="Freeform 875">
                <a:extLst>
                  <a:ext uri="{FF2B5EF4-FFF2-40B4-BE49-F238E27FC236}">
                    <a16:creationId xmlns:a16="http://schemas.microsoft.com/office/drawing/2014/main" id="{879B4E89-8799-CA4C-8A06-F70B5593991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63" name="Rectangle 876">
                <a:extLst>
                  <a:ext uri="{FF2B5EF4-FFF2-40B4-BE49-F238E27FC236}">
                    <a16:creationId xmlns:a16="http://schemas.microsoft.com/office/drawing/2014/main" id="{DB641040-5DAB-5247-B2B3-A65892A36E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17" name="Group 872">
              <a:extLst>
                <a:ext uri="{FF2B5EF4-FFF2-40B4-BE49-F238E27FC236}">
                  <a16:creationId xmlns:a16="http://schemas.microsoft.com/office/drawing/2014/main" id="{EB6E849D-1328-E14B-A789-A845D989F6E7}"/>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9867675A-7A69-CA4D-8518-449F9B5C47B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b</a:t>
                </a:r>
              </a:p>
            </p:txBody>
          </p:sp>
          <p:sp>
            <p:nvSpPr>
              <p:cNvPr id="257" name="Freeform 874">
                <a:extLst>
                  <a:ext uri="{FF2B5EF4-FFF2-40B4-BE49-F238E27FC236}">
                    <a16:creationId xmlns:a16="http://schemas.microsoft.com/office/drawing/2014/main" id="{D78688A4-0955-ED46-8B23-D758B66ED8F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8" name="Freeform 875">
                <a:extLst>
                  <a:ext uri="{FF2B5EF4-FFF2-40B4-BE49-F238E27FC236}">
                    <a16:creationId xmlns:a16="http://schemas.microsoft.com/office/drawing/2014/main" id="{74E42624-A115-1A4C-A20D-A53EEFBD72F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9" name="Rectangle 876">
                <a:extLst>
                  <a:ext uri="{FF2B5EF4-FFF2-40B4-BE49-F238E27FC236}">
                    <a16:creationId xmlns:a16="http://schemas.microsoft.com/office/drawing/2014/main" id="{0B3CD4D1-88FB-344F-AA29-1D62EC757B2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nvGrpSpPr>
            <p:cNvPr id="226" name="Group 872">
              <a:extLst>
                <a:ext uri="{FF2B5EF4-FFF2-40B4-BE49-F238E27FC236}">
                  <a16:creationId xmlns:a16="http://schemas.microsoft.com/office/drawing/2014/main" id="{677B637F-4A4A-2A48-863A-05A6DC74D916}"/>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49BB1CC4-FA2B-3348-A56B-48B3BEEF4F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mn-lt"/>
                    <a:ea typeface="Calibri"/>
                    <a:cs typeface="Calibri"/>
                  </a:rPr>
                  <a:t>a</a:t>
                </a:r>
              </a:p>
            </p:txBody>
          </p:sp>
          <p:sp>
            <p:nvSpPr>
              <p:cNvPr id="228" name="Freeform 874">
                <a:extLst>
                  <a:ext uri="{FF2B5EF4-FFF2-40B4-BE49-F238E27FC236}">
                    <a16:creationId xmlns:a16="http://schemas.microsoft.com/office/drawing/2014/main" id="{7EECFDDC-96AF-B44D-AFD7-5B73082B24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4" name="Freeform 875">
                <a:extLst>
                  <a:ext uri="{FF2B5EF4-FFF2-40B4-BE49-F238E27FC236}">
                    <a16:creationId xmlns:a16="http://schemas.microsoft.com/office/drawing/2014/main" id="{C011BB17-6998-AE47-9E0C-15730EC6B10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mn-lt"/>
                  <a:ea typeface="Calibri"/>
                  <a:cs typeface="Calibri"/>
                </a:endParaRPr>
              </a:p>
            </p:txBody>
          </p:sp>
          <p:sp>
            <p:nvSpPr>
              <p:cNvPr id="255" name="Rectangle 876">
                <a:extLst>
                  <a:ext uri="{FF2B5EF4-FFF2-40B4-BE49-F238E27FC236}">
                    <a16:creationId xmlns:a16="http://schemas.microsoft.com/office/drawing/2014/main" id="{07EC0BD8-7441-304C-BEBA-0C5E52EA7C1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mn-lt"/>
                  <a:ea typeface="Calibri"/>
                  <a:cs typeface="Calibri"/>
                </a:endParaRPr>
              </a:p>
            </p:txBody>
          </p:sp>
        </p:grpSp>
      </p:grpSp>
      <p:sp>
        <p:nvSpPr>
          <p:cNvPr id="5" name="Date Placeholder 4">
            <a:extLst>
              <a:ext uri="{FF2B5EF4-FFF2-40B4-BE49-F238E27FC236}">
                <a16:creationId xmlns:a16="http://schemas.microsoft.com/office/drawing/2014/main" id="{691E0F73-4F16-7550-BAE7-3B9A9D7643C2}"/>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4ABFCB00-69C2-B1E3-177E-F8245224531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8E080AE3-EB5E-A711-FA2C-80904BF35E11}"/>
              </a:ext>
            </a:extLst>
          </p:cNvPr>
          <p:cNvSpPr>
            <a:spLocks noGrp="1"/>
          </p:cNvSpPr>
          <p:nvPr>
            <p:ph type="sldNum" sz="quarter" idx="11"/>
          </p:nvPr>
        </p:nvSpPr>
        <p:spPr/>
        <p:txBody>
          <a:bodyPr/>
          <a:lstStyle/>
          <a:p>
            <a:fld id="{EB1502E6-D9AE-3544-B6D5-378AAA0B915F}" type="slidenum">
              <a:rPr lang="de-DE" altLang="de-DE" smtClean="0"/>
              <a:pPr/>
              <a:t>160</a:t>
            </a:fld>
            <a:endParaRPr lang="de-DE" altLang="de-DE" dirty="0"/>
          </a:p>
        </p:txBody>
      </p:sp>
    </p:spTree>
    <p:extLst>
      <p:ext uri="{BB962C8B-B14F-4D97-AF65-F5344CB8AC3E}">
        <p14:creationId xmlns:p14="http://schemas.microsoft.com/office/powerpoint/2010/main" val="14516027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2529" name="Rectangle 2"/>
          <p:cNvSpPr>
            <a:spLocks noGrp="1" noChangeArrowheads="1"/>
          </p:cNvSpPr>
          <p:nvPr>
            <p:ph type="title"/>
          </p:nvPr>
        </p:nvSpPr>
        <p:spPr/>
        <p:txBody>
          <a:bodyPr>
            <a:normAutofit/>
          </a:bodyPr>
          <a:lstStyle/>
          <a:p>
            <a:r>
              <a:rPr lang="en-US" dirty="0"/>
              <a:t>Example 2</a:t>
            </a:r>
          </a:p>
        </p:txBody>
      </p:sp>
      <p:sp>
        <p:nvSpPr>
          <p:cNvPr id="218" name="Rectangle 3"/>
          <p:cNvSpPr>
            <a:spLocks noGrp="1" noChangeArrowheads="1"/>
          </p:cNvSpPr>
          <p:nvPr>
            <p:ph type="body" sz="quarter" idx="13"/>
          </p:nvPr>
        </p:nvSpPr>
        <p:spPr>
          <a:xfrm>
            <a:off x="623393" y="1332843"/>
            <a:ext cx="3451560" cy="4584266"/>
          </a:xfrm>
        </p:spPr>
        <p:txBody>
          <a:bodyPr>
            <a:normAutofit/>
          </a:bodyPr>
          <a:lstStyle/>
          <a:p>
            <a:pPr eaLnBrk="1" hangingPunct="1"/>
            <a:r>
              <a:rPr lang="en-US" dirty="0"/>
              <a:t>Like previous solution, but has another ordering constraint</a:t>
            </a:r>
          </a:p>
        </p:txBody>
      </p:sp>
      <p:sp>
        <p:nvSpPr>
          <p:cNvPr id="92" name="Rectangle 83"/>
          <p:cNvSpPr>
            <a:spLocks noChangeArrowheads="1"/>
          </p:cNvSpPr>
          <p:nvPr/>
        </p:nvSpPr>
        <p:spPr bwMode="auto">
          <a:xfrm>
            <a:off x="3486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6998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4570151" y="1796334"/>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a:stCxn id="22536" idx="2"/>
            <a:endCxn id="93" idx="0"/>
          </p:cNvCxnSpPr>
          <p:nvPr/>
        </p:nvCxnSpPr>
        <p:spPr bwMode="auto">
          <a:xfrm rot="16200000" flipH="1">
            <a:off x="6327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a:stCxn id="22537" idx="2"/>
            <a:endCxn id="22538" idx="0"/>
          </p:cNvCxnSpPr>
          <p:nvPr/>
        </p:nvCxnSpPr>
        <p:spPr bwMode="auto">
          <a:xfrm rot="16200000" flipH="1">
            <a:off x="4592042" y="4668761"/>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a:stCxn id="22555" idx="2"/>
            <a:endCxn id="22538" idx="0"/>
          </p:cNvCxnSpPr>
          <p:nvPr/>
        </p:nvCxnSpPr>
        <p:spPr bwMode="auto">
          <a:xfrm rot="5400000">
            <a:off x="6344836"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4204037" y="3569829"/>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7709624" y="3560821"/>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9" name="AutoShape 48"/>
          <p:cNvCxnSpPr>
            <a:cxnSpLocks noChangeShapeType="1"/>
            <a:stCxn id="92" idx="3"/>
            <a:endCxn id="93" idx="1"/>
          </p:cNvCxnSpPr>
          <p:nvPr/>
        </p:nvCxnSpPr>
        <p:spPr bwMode="auto">
          <a:xfrm flipV="1">
            <a:off x="4921635" y="3376154"/>
            <a:ext cx="2076872" cy="9008"/>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103" name="Group 102">
            <a:extLst>
              <a:ext uri="{FF2B5EF4-FFF2-40B4-BE49-F238E27FC236}">
                <a16:creationId xmlns:a16="http://schemas.microsoft.com/office/drawing/2014/main" id="{1B609ACC-A83E-ED4F-815A-55068D6F7DBE}"/>
              </a:ext>
            </a:extLst>
          </p:cNvPr>
          <p:cNvGrpSpPr/>
          <p:nvPr/>
        </p:nvGrpSpPr>
        <p:grpSpPr>
          <a:xfrm>
            <a:off x="7649133" y="188058"/>
            <a:ext cx="2688818" cy="1950735"/>
            <a:chOff x="6181533" y="221558"/>
            <a:chExt cx="2688818" cy="1950735"/>
          </a:xfrm>
        </p:grpSpPr>
        <p:sp>
          <p:nvSpPr>
            <p:cNvPr id="104" name="Line 853">
              <a:extLst>
                <a:ext uri="{FF2B5EF4-FFF2-40B4-BE49-F238E27FC236}">
                  <a16:creationId xmlns:a16="http://schemas.microsoft.com/office/drawing/2014/main" id="{19AC9277-8378-D14E-98D4-AC576C46AE0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105" name="Freeform 830">
              <a:extLst>
                <a:ext uri="{FF2B5EF4-FFF2-40B4-BE49-F238E27FC236}">
                  <a16:creationId xmlns:a16="http://schemas.microsoft.com/office/drawing/2014/main" id="{A3DFBC89-1068-1849-901A-0B84BFDC3B4C}"/>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6" name="Freeform 830">
              <a:extLst>
                <a:ext uri="{FF2B5EF4-FFF2-40B4-BE49-F238E27FC236}">
                  <a16:creationId xmlns:a16="http://schemas.microsoft.com/office/drawing/2014/main" id="{44EAF55C-583C-0047-BB45-25002430586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7" name="Freeform 830">
              <a:extLst>
                <a:ext uri="{FF2B5EF4-FFF2-40B4-BE49-F238E27FC236}">
                  <a16:creationId xmlns:a16="http://schemas.microsoft.com/office/drawing/2014/main" id="{9794E34F-BD99-B145-A218-4F7A974C09D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8" name="Group 872">
              <a:extLst>
                <a:ext uri="{FF2B5EF4-FFF2-40B4-BE49-F238E27FC236}">
                  <a16:creationId xmlns:a16="http://schemas.microsoft.com/office/drawing/2014/main" id="{9DAB2FFA-23CF-3049-9821-C2C846EA2A1E}"/>
                </a:ext>
              </a:extLst>
            </p:cNvPr>
            <p:cNvGrpSpPr>
              <a:grpSpLocks noChangeAspect="1"/>
            </p:cNvGrpSpPr>
            <p:nvPr/>
          </p:nvGrpSpPr>
          <p:grpSpPr bwMode="auto">
            <a:xfrm>
              <a:off x="7141600" y="854344"/>
              <a:ext cx="651502" cy="416243"/>
              <a:chOff x="331" y="406"/>
              <a:chExt cx="288" cy="144"/>
            </a:xfrm>
          </p:grpSpPr>
          <p:sp>
            <p:nvSpPr>
              <p:cNvPr id="157" name="Rectangle 873">
                <a:extLst>
                  <a:ext uri="{FF2B5EF4-FFF2-40B4-BE49-F238E27FC236}">
                    <a16:creationId xmlns:a16="http://schemas.microsoft.com/office/drawing/2014/main" id="{103A653B-0DD9-E44A-BDE9-F7AA32B1BF0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58" name="Freeform 874">
                <a:extLst>
                  <a:ext uri="{FF2B5EF4-FFF2-40B4-BE49-F238E27FC236}">
                    <a16:creationId xmlns:a16="http://schemas.microsoft.com/office/drawing/2014/main" id="{AD881455-4A0A-5946-82A0-E1F8EA001D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9" name="Freeform 875">
                <a:extLst>
                  <a:ext uri="{FF2B5EF4-FFF2-40B4-BE49-F238E27FC236}">
                    <a16:creationId xmlns:a16="http://schemas.microsoft.com/office/drawing/2014/main" id="{27A46157-88E3-AE49-B2F2-9AB3F3D5FB5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0" name="Rectangle 876">
                <a:extLst>
                  <a:ext uri="{FF2B5EF4-FFF2-40B4-BE49-F238E27FC236}">
                    <a16:creationId xmlns:a16="http://schemas.microsoft.com/office/drawing/2014/main" id="{949EFF24-7654-B64C-912E-7356F75728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09" name="Group 872">
              <a:extLst>
                <a:ext uri="{FF2B5EF4-FFF2-40B4-BE49-F238E27FC236}">
                  <a16:creationId xmlns:a16="http://schemas.microsoft.com/office/drawing/2014/main" id="{AEA6BF90-F4EC-7844-8ABE-B4E204C6E08A}"/>
                </a:ext>
              </a:extLst>
            </p:cNvPr>
            <p:cNvGrpSpPr>
              <a:grpSpLocks noChangeAspect="1"/>
            </p:cNvGrpSpPr>
            <p:nvPr/>
          </p:nvGrpSpPr>
          <p:grpSpPr bwMode="auto">
            <a:xfrm>
              <a:off x="7137848" y="579909"/>
              <a:ext cx="651502" cy="416243"/>
              <a:chOff x="331" y="406"/>
              <a:chExt cx="288" cy="144"/>
            </a:xfrm>
          </p:grpSpPr>
          <p:sp>
            <p:nvSpPr>
              <p:cNvPr id="141" name="Rectangle 873">
                <a:extLst>
                  <a:ext uri="{FF2B5EF4-FFF2-40B4-BE49-F238E27FC236}">
                    <a16:creationId xmlns:a16="http://schemas.microsoft.com/office/drawing/2014/main" id="{BAA9E0CD-F266-484A-92C1-D2AE4F665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45" name="Freeform 874">
                <a:extLst>
                  <a:ext uri="{FF2B5EF4-FFF2-40B4-BE49-F238E27FC236}">
                    <a16:creationId xmlns:a16="http://schemas.microsoft.com/office/drawing/2014/main" id="{A5474D56-86CB-8242-BD6B-831EA1615B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5" name="Freeform 875">
                <a:extLst>
                  <a:ext uri="{FF2B5EF4-FFF2-40B4-BE49-F238E27FC236}">
                    <a16:creationId xmlns:a16="http://schemas.microsoft.com/office/drawing/2014/main" id="{F25A5F26-E56B-DE4E-BFAB-2215756EF98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6" name="Rectangle 876">
                <a:extLst>
                  <a:ext uri="{FF2B5EF4-FFF2-40B4-BE49-F238E27FC236}">
                    <a16:creationId xmlns:a16="http://schemas.microsoft.com/office/drawing/2014/main" id="{FD78455D-C542-664F-AA94-3AE39250C21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10" name="Freeform 830">
              <a:extLst>
                <a:ext uri="{FF2B5EF4-FFF2-40B4-BE49-F238E27FC236}">
                  <a16:creationId xmlns:a16="http://schemas.microsoft.com/office/drawing/2014/main" id="{A22280D2-14D6-3044-B7BF-792EA005677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11" name="Group 872">
              <a:extLst>
                <a:ext uri="{FF2B5EF4-FFF2-40B4-BE49-F238E27FC236}">
                  <a16:creationId xmlns:a16="http://schemas.microsoft.com/office/drawing/2014/main" id="{EB506552-C908-9643-8B29-E66E7EE8FA1F}"/>
                </a:ext>
              </a:extLst>
            </p:cNvPr>
            <p:cNvGrpSpPr>
              <a:grpSpLocks noChangeAspect="1"/>
            </p:cNvGrpSpPr>
            <p:nvPr/>
          </p:nvGrpSpPr>
          <p:grpSpPr bwMode="auto">
            <a:xfrm>
              <a:off x="8119863" y="872355"/>
              <a:ext cx="651502" cy="416243"/>
              <a:chOff x="331" y="406"/>
              <a:chExt cx="288" cy="144"/>
            </a:xfrm>
          </p:grpSpPr>
          <p:sp>
            <p:nvSpPr>
              <p:cNvPr id="131" name="Rectangle 873">
                <a:extLst>
                  <a:ext uri="{FF2B5EF4-FFF2-40B4-BE49-F238E27FC236}">
                    <a16:creationId xmlns:a16="http://schemas.microsoft.com/office/drawing/2014/main" id="{F4D6BF54-422C-4F4F-9ABC-45474A4DDB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32" name="Freeform 874">
                <a:extLst>
                  <a:ext uri="{FF2B5EF4-FFF2-40B4-BE49-F238E27FC236}">
                    <a16:creationId xmlns:a16="http://schemas.microsoft.com/office/drawing/2014/main" id="{B725B8AD-D668-764D-8F09-65674F148FE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4" name="Freeform 875">
                <a:extLst>
                  <a:ext uri="{FF2B5EF4-FFF2-40B4-BE49-F238E27FC236}">
                    <a16:creationId xmlns:a16="http://schemas.microsoft.com/office/drawing/2014/main" id="{1541884A-8842-564F-B784-7F086B40929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6" name="Rectangle 876">
                <a:extLst>
                  <a:ext uri="{FF2B5EF4-FFF2-40B4-BE49-F238E27FC236}">
                    <a16:creationId xmlns:a16="http://schemas.microsoft.com/office/drawing/2014/main" id="{8E88C9AA-4A05-ED42-AA72-1CF782FCCDE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2" name="Group 872">
              <a:extLst>
                <a:ext uri="{FF2B5EF4-FFF2-40B4-BE49-F238E27FC236}">
                  <a16:creationId xmlns:a16="http://schemas.microsoft.com/office/drawing/2014/main" id="{7B485D4E-949D-AD46-957A-5181EBB17247}"/>
                </a:ext>
              </a:extLst>
            </p:cNvPr>
            <p:cNvGrpSpPr>
              <a:grpSpLocks noChangeAspect="1"/>
            </p:cNvGrpSpPr>
            <p:nvPr/>
          </p:nvGrpSpPr>
          <p:grpSpPr bwMode="auto">
            <a:xfrm>
              <a:off x="8116832" y="598923"/>
              <a:ext cx="651502" cy="416243"/>
              <a:chOff x="331" y="406"/>
              <a:chExt cx="288" cy="144"/>
            </a:xfrm>
          </p:grpSpPr>
          <p:sp>
            <p:nvSpPr>
              <p:cNvPr id="127" name="Rectangle 873">
                <a:extLst>
                  <a:ext uri="{FF2B5EF4-FFF2-40B4-BE49-F238E27FC236}">
                    <a16:creationId xmlns:a16="http://schemas.microsoft.com/office/drawing/2014/main" id="{8FD14C9C-A9E6-D34E-99A4-941662146B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28" name="Freeform 874">
                <a:extLst>
                  <a:ext uri="{FF2B5EF4-FFF2-40B4-BE49-F238E27FC236}">
                    <a16:creationId xmlns:a16="http://schemas.microsoft.com/office/drawing/2014/main" id="{5C135E37-A466-9E42-9B06-733900BE95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9" name="Freeform 875">
                <a:extLst>
                  <a:ext uri="{FF2B5EF4-FFF2-40B4-BE49-F238E27FC236}">
                    <a16:creationId xmlns:a16="http://schemas.microsoft.com/office/drawing/2014/main" id="{C92AD315-3092-6A4C-9A15-50E0B2A19F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0" name="Rectangle 876">
                <a:extLst>
                  <a:ext uri="{FF2B5EF4-FFF2-40B4-BE49-F238E27FC236}">
                    <a16:creationId xmlns:a16="http://schemas.microsoft.com/office/drawing/2014/main" id="{903FD894-CEAE-734D-A124-22C486DD4A2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3" name="Group 112">
              <a:extLst>
                <a:ext uri="{FF2B5EF4-FFF2-40B4-BE49-F238E27FC236}">
                  <a16:creationId xmlns:a16="http://schemas.microsoft.com/office/drawing/2014/main" id="{FFE6E87D-67B6-B346-9DB3-A0E5DED62174}"/>
                </a:ext>
              </a:extLst>
            </p:cNvPr>
            <p:cNvGrpSpPr/>
            <p:nvPr/>
          </p:nvGrpSpPr>
          <p:grpSpPr>
            <a:xfrm>
              <a:off x="7127889" y="221558"/>
              <a:ext cx="1219200" cy="1278997"/>
              <a:chOff x="3017318" y="1024881"/>
              <a:chExt cx="1219200" cy="1278997"/>
            </a:xfrm>
          </p:grpSpPr>
          <p:grpSp>
            <p:nvGrpSpPr>
              <p:cNvPr id="114" name="Group 113">
                <a:extLst>
                  <a:ext uri="{FF2B5EF4-FFF2-40B4-BE49-F238E27FC236}">
                    <a16:creationId xmlns:a16="http://schemas.microsoft.com/office/drawing/2014/main" id="{FAAA8E25-7BEF-9548-B715-174E301FC293}"/>
                  </a:ext>
                </a:extLst>
              </p:cNvPr>
              <p:cNvGrpSpPr/>
              <p:nvPr/>
            </p:nvGrpSpPr>
            <p:grpSpPr>
              <a:xfrm>
                <a:off x="3636432" y="1147233"/>
                <a:ext cx="88096" cy="1156645"/>
                <a:chOff x="3636432" y="1147233"/>
                <a:chExt cx="88096" cy="1156645"/>
              </a:xfrm>
            </p:grpSpPr>
            <p:sp>
              <p:nvSpPr>
                <p:cNvPr id="123" name="Oval 878">
                  <a:extLst>
                    <a:ext uri="{FF2B5EF4-FFF2-40B4-BE49-F238E27FC236}">
                      <a16:creationId xmlns:a16="http://schemas.microsoft.com/office/drawing/2014/main" id="{26EF95D0-29BF-8543-A19F-D0ADAEB7C52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4" name="Rectangle 880">
                  <a:extLst>
                    <a:ext uri="{FF2B5EF4-FFF2-40B4-BE49-F238E27FC236}">
                      <a16:creationId xmlns:a16="http://schemas.microsoft.com/office/drawing/2014/main" id="{2A072301-2C61-824B-B6B8-300DA7D6F5A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5" name="Line 881">
                  <a:extLst>
                    <a:ext uri="{FF2B5EF4-FFF2-40B4-BE49-F238E27FC236}">
                      <a16:creationId xmlns:a16="http://schemas.microsoft.com/office/drawing/2014/main" id="{7AAC6D61-CF8C-0E4A-927B-B2F28034ECD2}"/>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6" name="Line 882">
                  <a:extLst>
                    <a:ext uri="{FF2B5EF4-FFF2-40B4-BE49-F238E27FC236}">
                      <a16:creationId xmlns:a16="http://schemas.microsoft.com/office/drawing/2014/main" id="{3FFBB5B0-FDAF-6B43-8E08-C1810E01FD2C}"/>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115" name="Group 883">
                <a:extLst>
                  <a:ext uri="{FF2B5EF4-FFF2-40B4-BE49-F238E27FC236}">
                    <a16:creationId xmlns:a16="http://schemas.microsoft.com/office/drawing/2014/main" id="{93E1DC19-89CF-7740-9DB5-E5842589653C}"/>
                  </a:ext>
                </a:extLst>
              </p:cNvPr>
              <p:cNvGrpSpPr>
                <a:grpSpLocks/>
              </p:cNvGrpSpPr>
              <p:nvPr/>
            </p:nvGrpSpPr>
            <p:grpSpPr bwMode="auto">
              <a:xfrm>
                <a:off x="3061519" y="1101851"/>
                <a:ext cx="42359" cy="293319"/>
                <a:chOff x="960" y="251"/>
                <a:chExt cx="23" cy="141"/>
              </a:xfrm>
            </p:grpSpPr>
            <p:sp>
              <p:nvSpPr>
                <p:cNvPr id="121" name="Line 884">
                  <a:extLst>
                    <a:ext uri="{FF2B5EF4-FFF2-40B4-BE49-F238E27FC236}">
                      <a16:creationId xmlns:a16="http://schemas.microsoft.com/office/drawing/2014/main" id="{37D06C1B-ED0C-9549-95E1-D0927955D48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2" name="Oval 885">
                  <a:extLst>
                    <a:ext uri="{FF2B5EF4-FFF2-40B4-BE49-F238E27FC236}">
                      <a16:creationId xmlns:a16="http://schemas.microsoft.com/office/drawing/2014/main" id="{16CF140B-3F74-B445-9933-7F03D0FE3D1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6" name="Rectangle 886">
                <a:extLst>
                  <a:ext uri="{FF2B5EF4-FFF2-40B4-BE49-F238E27FC236}">
                    <a16:creationId xmlns:a16="http://schemas.microsoft.com/office/drawing/2014/main" id="{FD8AE723-6398-2A44-9DA2-3BB0FA1E190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7" name="Freeform 887">
                <a:extLst>
                  <a:ext uri="{FF2B5EF4-FFF2-40B4-BE49-F238E27FC236}">
                    <a16:creationId xmlns:a16="http://schemas.microsoft.com/office/drawing/2014/main" id="{C6E91CD3-CE76-D841-B21E-F7D8BFEAD505}"/>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88">
                <a:extLst>
                  <a:ext uri="{FF2B5EF4-FFF2-40B4-BE49-F238E27FC236}">
                    <a16:creationId xmlns:a16="http://schemas.microsoft.com/office/drawing/2014/main" id="{EBB7EBCC-33F5-A04D-BC3B-3B61813F16F6}"/>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Freeform 889">
                <a:extLst>
                  <a:ext uri="{FF2B5EF4-FFF2-40B4-BE49-F238E27FC236}">
                    <a16:creationId xmlns:a16="http://schemas.microsoft.com/office/drawing/2014/main" id="{5AC0F918-E22F-4E48-96EC-A2C0A69E530B}"/>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Freeform 890">
                <a:extLst>
                  <a:ext uri="{FF2B5EF4-FFF2-40B4-BE49-F238E27FC236}">
                    <a16:creationId xmlns:a16="http://schemas.microsoft.com/office/drawing/2014/main" id="{E0161441-0EA7-0749-AA06-638480EB2EBD}"/>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1" name="Group 160">
            <a:extLst>
              <a:ext uri="{FF2B5EF4-FFF2-40B4-BE49-F238E27FC236}">
                <a16:creationId xmlns:a16="http://schemas.microsoft.com/office/drawing/2014/main" id="{01E68690-6637-7048-B3EA-4FCD94F98564}"/>
              </a:ext>
            </a:extLst>
          </p:cNvPr>
          <p:cNvGrpSpPr/>
          <p:nvPr/>
        </p:nvGrpSpPr>
        <p:grpSpPr>
          <a:xfrm>
            <a:off x="8978593" y="5507164"/>
            <a:ext cx="1492873" cy="686656"/>
            <a:chOff x="7218904" y="6068391"/>
            <a:chExt cx="1492873" cy="686656"/>
          </a:xfrm>
        </p:grpSpPr>
        <p:grpSp>
          <p:nvGrpSpPr>
            <p:cNvPr id="162" name="Group 872">
              <a:extLst>
                <a:ext uri="{FF2B5EF4-FFF2-40B4-BE49-F238E27FC236}">
                  <a16:creationId xmlns:a16="http://schemas.microsoft.com/office/drawing/2014/main" id="{DB58E68C-60E4-B248-A789-C9D8B4848230}"/>
                </a:ext>
              </a:extLst>
            </p:cNvPr>
            <p:cNvGrpSpPr>
              <a:grpSpLocks noChangeAspect="1"/>
            </p:cNvGrpSpPr>
            <p:nvPr/>
          </p:nvGrpSpPr>
          <p:grpSpPr bwMode="auto">
            <a:xfrm>
              <a:off x="8054800" y="6338804"/>
              <a:ext cx="651502" cy="416243"/>
              <a:chOff x="331" y="406"/>
              <a:chExt cx="288" cy="144"/>
            </a:xfrm>
          </p:grpSpPr>
          <p:sp>
            <p:nvSpPr>
              <p:cNvPr id="178" name="Rectangle 873">
                <a:extLst>
                  <a:ext uri="{FF2B5EF4-FFF2-40B4-BE49-F238E27FC236}">
                    <a16:creationId xmlns:a16="http://schemas.microsoft.com/office/drawing/2014/main" id="{E04EF91F-ABD6-5E44-8203-BAA3ACEE9E9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79" name="Freeform 874">
                <a:extLst>
                  <a:ext uri="{FF2B5EF4-FFF2-40B4-BE49-F238E27FC236}">
                    <a16:creationId xmlns:a16="http://schemas.microsoft.com/office/drawing/2014/main" id="{FDEBBF1A-5A94-264D-88A6-AD451BF2FD1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0" name="Freeform 875">
                <a:extLst>
                  <a:ext uri="{FF2B5EF4-FFF2-40B4-BE49-F238E27FC236}">
                    <a16:creationId xmlns:a16="http://schemas.microsoft.com/office/drawing/2014/main" id="{8CAC12B3-1AFA-5648-9F4E-4C470B94FF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1" name="Rectangle 876">
                <a:extLst>
                  <a:ext uri="{FF2B5EF4-FFF2-40B4-BE49-F238E27FC236}">
                    <a16:creationId xmlns:a16="http://schemas.microsoft.com/office/drawing/2014/main" id="{088714F9-058F-5A40-A296-7188A1F6E1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3" name="Group 872">
              <a:extLst>
                <a:ext uri="{FF2B5EF4-FFF2-40B4-BE49-F238E27FC236}">
                  <a16:creationId xmlns:a16="http://schemas.microsoft.com/office/drawing/2014/main" id="{A29971A2-635D-8C44-8AF8-476C0193A0E4}"/>
                </a:ext>
              </a:extLst>
            </p:cNvPr>
            <p:cNvGrpSpPr>
              <a:grpSpLocks noChangeAspect="1"/>
            </p:cNvGrpSpPr>
            <p:nvPr/>
          </p:nvGrpSpPr>
          <p:grpSpPr bwMode="auto">
            <a:xfrm>
              <a:off x="7218904" y="6335124"/>
              <a:ext cx="651502" cy="416243"/>
              <a:chOff x="331" y="406"/>
              <a:chExt cx="288" cy="144"/>
            </a:xfrm>
          </p:grpSpPr>
          <p:sp>
            <p:nvSpPr>
              <p:cNvPr id="174" name="Rectangle 873">
                <a:extLst>
                  <a:ext uri="{FF2B5EF4-FFF2-40B4-BE49-F238E27FC236}">
                    <a16:creationId xmlns:a16="http://schemas.microsoft.com/office/drawing/2014/main" id="{54CE6D43-A316-1147-BE27-B5515ACF54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75" name="Freeform 874">
                <a:extLst>
                  <a:ext uri="{FF2B5EF4-FFF2-40B4-BE49-F238E27FC236}">
                    <a16:creationId xmlns:a16="http://schemas.microsoft.com/office/drawing/2014/main" id="{04C4DB36-8E63-8344-B451-391131649DA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6" name="Freeform 875">
                <a:extLst>
                  <a:ext uri="{FF2B5EF4-FFF2-40B4-BE49-F238E27FC236}">
                    <a16:creationId xmlns:a16="http://schemas.microsoft.com/office/drawing/2014/main" id="{B1522E87-300F-0F4D-8580-A3DDA76AA5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7" name="Rectangle 876">
                <a:extLst>
                  <a:ext uri="{FF2B5EF4-FFF2-40B4-BE49-F238E27FC236}">
                    <a16:creationId xmlns:a16="http://schemas.microsoft.com/office/drawing/2014/main" id="{89CD0862-175F-CD4A-92AA-3282654D9EF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4" name="Group 872">
              <a:extLst>
                <a:ext uri="{FF2B5EF4-FFF2-40B4-BE49-F238E27FC236}">
                  <a16:creationId xmlns:a16="http://schemas.microsoft.com/office/drawing/2014/main" id="{EE58001D-D378-0646-AB5B-91C1F9340208}"/>
                </a:ext>
              </a:extLst>
            </p:cNvPr>
            <p:cNvGrpSpPr>
              <a:grpSpLocks noChangeAspect="1"/>
            </p:cNvGrpSpPr>
            <p:nvPr/>
          </p:nvGrpSpPr>
          <p:grpSpPr bwMode="auto">
            <a:xfrm>
              <a:off x="8060275" y="6069116"/>
              <a:ext cx="651502" cy="416243"/>
              <a:chOff x="331" y="406"/>
              <a:chExt cx="288" cy="144"/>
            </a:xfrm>
          </p:grpSpPr>
          <p:sp>
            <p:nvSpPr>
              <p:cNvPr id="170" name="Rectangle 873">
                <a:extLst>
                  <a:ext uri="{FF2B5EF4-FFF2-40B4-BE49-F238E27FC236}">
                    <a16:creationId xmlns:a16="http://schemas.microsoft.com/office/drawing/2014/main" id="{8C2AE5B0-626F-AB40-9373-122AF8F2189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71" name="Freeform 874">
                <a:extLst>
                  <a:ext uri="{FF2B5EF4-FFF2-40B4-BE49-F238E27FC236}">
                    <a16:creationId xmlns:a16="http://schemas.microsoft.com/office/drawing/2014/main" id="{477587C8-5394-B848-AD1D-037CAE29F55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2" name="Freeform 875">
                <a:extLst>
                  <a:ext uri="{FF2B5EF4-FFF2-40B4-BE49-F238E27FC236}">
                    <a16:creationId xmlns:a16="http://schemas.microsoft.com/office/drawing/2014/main" id="{B12CEA99-4D62-1F4B-80B4-6C33D55208E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3" name="Rectangle 876">
                <a:extLst>
                  <a:ext uri="{FF2B5EF4-FFF2-40B4-BE49-F238E27FC236}">
                    <a16:creationId xmlns:a16="http://schemas.microsoft.com/office/drawing/2014/main" id="{10662B49-9386-BB41-9D41-31309196BE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5" name="Group 872">
              <a:extLst>
                <a:ext uri="{FF2B5EF4-FFF2-40B4-BE49-F238E27FC236}">
                  <a16:creationId xmlns:a16="http://schemas.microsoft.com/office/drawing/2014/main" id="{222D3DA6-757B-1F4B-AFF0-4810E57FF8A7}"/>
                </a:ext>
              </a:extLst>
            </p:cNvPr>
            <p:cNvGrpSpPr>
              <a:grpSpLocks noChangeAspect="1"/>
            </p:cNvGrpSpPr>
            <p:nvPr/>
          </p:nvGrpSpPr>
          <p:grpSpPr bwMode="auto">
            <a:xfrm>
              <a:off x="7221943" y="6068391"/>
              <a:ext cx="651502" cy="416243"/>
              <a:chOff x="331" y="406"/>
              <a:chExt cx="288" cy="144"/>
            </a:xfrm>
          </p:grpSpPr>
          <p:sp>
            <p:nvSpPr>
              <p:cNvPr id="166" name="Rectangle 873">
                <a:extLst>
                  <a:ext uri="{FF2B5EF4-FFF2-40B4-BE49-F238E27FC236}">
                    <a16:creationId xmlns:a16="http://schemas.microsoft.com/office/drawing/2014/main" id="{CEC36F5E-B471-8943-951E-5B076BAC670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67" name="Freeform 874">
                <a:extLst>
                  <a:ext uri="{FF2B5EF4-FFF2-40B4-BE49-F238E27FC236}">
                    <a16:creationId xmlns:a16="http://schemas.microsoft.com/office/drawing/2014/main" id="{88324CAD-913F-FF46-B0AC-45C1DA81BEE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8" name="Freeform 875">
                <a:extLst>
                  <a:ext uri="{FF2B5EF4-FFF2-40B4-BE49-F238E27FC236}">
                    <a16:creationId xmlns:a16="http://schemas.microsoft.com/office/drawing/2014/main" id="{0B86B1BB-F6F5-7841-97BA-E5154613298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9" name="Rectangle 876">
                <a:extLst>
                  <a:ext uri="{FF2B5EF4-FFF2-40B4-BE49-F238E27FC236}">
                    <a16:creationId xmlns:a16="http://schemas.microsoft.com/office/drawing/2014/main" id="{10CAA981-657E-944A-B9E8-43DC144BFC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
        <p:nvSpPr>
          <p:cNvPr id="5" name="Date Placeholder 4">
            <a:extLst>
              <a:ext uri="{FF2B5EF4-FFF2-40B4-BE49-F238E27FC236}">
                <a16:creationId xmlns:a16="http://schemas.microsoft.com/office/drawing/2014/main" id="{143DD59B-16BF-BFFA-0891-89A2E18D5A7C}"/>
              </a:ext>
            </a:extLst>
          </p:cNvPr>
          <p:cNvSpPr>
            <a:spLocks noGrp="1"/>
          </p:cNvSpPr>
          <p:nvPr>
            <p:ph type="dt" sz="half" idx="2"/>
          </p:nvPr>
        </p:nvSpPr>
        <p:spPr/>
        <p:txBody>
          <a:bodyPr/>
          <a:lstStyle/>
          <a:p>
            <a:pPr eaLnBrk="1" hangingPunct="1"/>
            <a:r>
              <a:rPr lang="de-DE"/>
              <a:t>Deterministic</a:t>
            </a:r>
            <a:endParaRPr lang="en-GB" dirty="0"/>
          </a:p>
        </p:txBody>
      </p:sp>
      <p:sp>
        <p:nvSpPr>
          <p:cNvPr id="6" name="Footer Placeholder 5">
            <a:extLst>
              <a:ext uri="{FF2B5EF4-FFF2-40B4-BE49-F238E27FC236}">
                <a16:creationId xmlns:a16="http://schemas.microsoft.com/office/drawing/2014/main" id="{3F9C5398-BBEC-8415-28D7-92D7ABEA7B3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F18048DE-A8FC-51F3-8E9E-DC568D9781B1}"/>
              </a:ext>
            </a:extLst>
          </p:cNvPr>
          <p:cNvSpPr>
            <a:spLocks noGrp="1"/>
          </p:cNvSpPr>
          <p:nvPr>
            <p:ph type="sldNum" sz="quarter" idx="11"/>
          </p:nvPr>
        </p:nvSpPr>
        <p:spPr/>
        <p:txBody>
          <a:bodyPr/>
          <a:lstStyle/>
          <a:p>
            <a:fld id="{EB1502E6-D9AE-3544-B6D5-378AAA0B915F}" type="slidenum">
              <a:rPr lang="de-DE" altLang="de-DE" smtClean="0"/>
              <a:pPr/>
              <a:t>161</a:t>
            </a:fld>
            <a:endParaRPr lang="de-DE" altLang="de-DE" dirty="0"/>
          </a:p>
        </p:txBody>
      </p:sp>
    </p:spTree>
    <p:extLst>
      <p:ext uri="{BB962C8B-B14F-4D97-AF65-F5344CB8AC3E}">
        <p14:creationId xmlns:p14="http://schemas.microsoft.com/office/powerpoint/2010/main" val="27353519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p:sp>
        <p:nvSpPr>
          <p:cNvPr id="3" name="Content Placeholder 2">
            <a:extLst>
              <a:ext uri="{FF2B5EF4-FFF2-40B4-BE49-F238E27FC236}">
                <a16:creationId xmlns:a16="http://schemas.microsoft.com/office/drawing/2014/main" id="{52449978-0B1F-D148-B1ED-50A74449BAAD}"/>
              </a:ext>
            </a:extLst>
          </p:cNvPr>
          <p:cNvSpPr>
            <a:spLocks noGrp="1"/>
          </p:cNvSpPr>
          <p:nvPr>
            <p:ph type="body" sz="quarter" idx="13"/>
          </p:nvPr>
        </p:nvSpPr>
        <p:spPr/>
        <p:txBody>
          <a:bodyPr>
            <a:normAutofit lnSpcReduction="10000"/>
          </a:bodyPr>
          <a:lstStyle/>
          <a:p>
            <a:r>
              <a:rPr lang="en-GB" dirty="0"/>
              <a:t>Analogy to constraint-satisfaction problems (CSPs)</a:t>
            </a:r>
          </a:p>
          <a:p>
            <a:pPr lvl="1"/>
            <a:r>
              <a:rPr lang="en-GB" dirty="0"/>
              <a:t>Resolving a flaw in PSP </a:t>
            </a:r>
            <a:br>
              <a:rPr lang="en-GB" dirty="0"/>
            </a:br>
            <a:r>
              <a:rPr lang="en-GB" dirty="0"/>
              <a:t>≈ assigning a value to a variable in a CSP</a:t>
            </a:r>
          </a:p>
          <a:p>
            <a:r>
              <a:rPr lang="en-GB" dirty="0"/>
              <a:t>What flaw to work on next? </a:t>
            </a:r>
          </a:p>
          <a:p>
            <a:pPr lvl="1"/>
            <a:r>
              <a:rPr lang="en-GB" dirty="0">
                <a:solidFill>
                  <a:schemeClr val="accent1"/>
                </a:solidFill>
              </a:rPr>
              <a:t>Fewest Alternatives First (FAF)</a:t>
            </a:r>
            <a:r>
              <a:rPr lang="en-GB" dirty="0"/>
              <a:t> </a:t>
            </a:r>
          </a:p>
          <a:p>
            <a:pPr lvl="2"/>
            <a:r>
              <a:rPr lang="en-GB" dirty="0"/>
              <a:t>Choose a flaw having the fewest resolvers</a:t>
            </a:r>
            <a:br>
              <a:rPr lang="en-GB" dirty="0"/>
            </a:br>
            <a:r>
              <a:rPr lang="en-GB" dirty="0"/>
              <a:t>≈ Minimum Remaining Values (MRV) heuristics for CSPs</a:t>
            </a:r>
          </a:p>
          <a:p>
            <a:r>
              <a:rPr lang="en-GB" dirty="0"/>
              <a:t>To resolve the flaw, which resolver to try first?</a:t>
            </a:r>
          </a:p>
          <a:p>
            <a:pPr lvl="1"/>
            <a:r>
              <a:rPr lang="en-GB" dirty="0">
                <a:solidFill>
                  <a:schemeClr val="accent1"/>
                </a:solidFill>
              </a:rPr>
              <a:t>Least Constraining Resolver (LCR)</a:t>
            </a:r>
          </a:p>
          <a:p>
            <a:pPr lvl="2"/>
            <a:r>
              <a:rPr lang="en-GB" dirty="0"/>
              <a:t>Choose a resolver that rules out the fewest resolvers for the other flaws</a:t>
            </a:r>
            <a:br>
              <a:rPr lang="en-GB" dirty="0"/>
            </a:br>
            <a:r>
              <a:rPr lang="en-GB" dirty="0"/>
              <a:t>≈ Least Constraining Value (LCV) heuristics for CSPs</a:t>
            </a:r>
          </a:p>
          <a:p>
            <a:endParaRPr lang="en-GB" dirty="0"/>
          </a:p>
        </p:txBody>
      </p:sp>
      <p:sp>
        <p:nvSpPr>
          <p:cNvPr id="7" name="Date Placeholder 6">
            <a:extLst>
              <a:ext uri="{FF2B5EF4-FFF2-40B4-BE49-F238E27FC236}">
                <a16:creationId xmlns:a16="http://schemas.microsoft.com/office/drawing/2014/main" id="{C509388D-8240-249A-3AA2-0A968BF11D00}"/>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DD6A7322-7803-1D28-7EF3-BF22D07EAE6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8AC1A38A-ABC4-6806-AE02-F98AF50689DF}"/>
              </a:ext>
            </a:extLst>
          </p:cNvPr>
          <p:cNvSpPr>
            <a:spLocks noGrp="1"/>
          </p:cNvSpPr>
          <p:nvPr>
            <p:ph type="sldNum" sz="quarter" idx="11"/>
          </p:nvPr>
        </p:nvSpPr>
        <p:spPr/>
        <p:txBody>
          <a:bodyPr/>
          <a:lstStyle/>
          <a:p>
            <a:fld id="{EB1502E6-D9AE-3544-B6D5-378AAA0B915F}" type="slidenum">
              <a:rPr lang="de-DE" altLang="de-DE" smtClean="0"/>
              <a:pPr/>
              <a:t>162</a:t>
            </a:fld>
            <a:endParaRPr lang="de-DE" altLang="de-DE" dirty="0"/>
          </a:p>
        </p:txBody>
      </p:sp>
    </p:spTree>
    <p:extLst>
      <p:ext uri="{BB962C8B-B14F-4D97-AF65-F5344CB8AC3E}">
        <p14:creationId xmlns:p14="http://schemas.microsoft.com/office/powerpoint/2010/main" val="37416308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DC4EFB-2D28-44D4-E868-40CA7950B14B}"/>
              </a:ext>
            </a:extLst>
          </p:cNvPr>
          <p:cNvSpPr>
            <a:spLocks noGrp="1"/>
          </p:cNvSpPr>
          <p:nvPr>
            <p:ph type="title"/>
          </p:nvPr>
        </p:nvSpPr>
        <p:spPr/>
        <p:txBody>
          <a:bodyPr/>
          <a:lstStyle/>
          <a:p>
            <a:r>
              <a:rPr lang="en-US" dirty="0"/>
              <a:t>Example</a:t>
            </a:r>
            <a:br>
              <a:rPr lang="en-US" dirty="0"/>
            </a:br>
            <a:endParaRPr lang="en-DE" dirty="0"/>
          </a:p>
        </p:txBody>
      </p:sp>
      <mc:AlternateContent xmlns:mc="http://schemas.openxmlformats.org/markup-compatibility/2006" xmlns:a14="http://schemas.microsoft.com/office/drawing/2010/main">
        <mc:Choice Requires="a14">
          <p:sp>
            <p:nvSpPr>
              <p:cNvPr id="112" name="Rectangle 3"/>
              <p:cNvSpPr>
                <a:spLocks noGrp="1" noChangeArrowheads="1"/>
              </p:cNvSpPr>
              <p:nvPr>
                <p:ph type="body" sz="quarter" idx="13"/>
              </p:nvPr>
            </p:nvSpPr>
            <p:spPr>
              <a:xfrm>
                <a:off x="119336" y="1196752"/>
                <a:ext cx="11087099" cy="4584266"/>
              </a:xfrm>
            </p:spPr>
            <p:txBody>
              <a:bodyPr>
                <a:normAutofit/>
              </a:bodyPr>
              <a:lstStyle/>
              <a:p>
                <a:pPr eaLnBrk="1" hangingPunct="1"/>
                <a:r>
                  <a:rPr lang="en-US" sz="1800" dirty="0"/>
                  <a:t>Fewest Alternatives First:</a:t>
                </a:r>
              </a:p>
              <a:p>
                <a:pPr lvl="1" eaLnBrk="1" hangingPunct="1"/>
                <a:r>
                  <a:rPr lang="en-US" sz="1800" dirty="0"/>
                  <a:t>1</a:t>
                </a:r>
                <a:r>
                  <a:rPr lang="en-US" sz="1800" baseline="30000" dirty="0"/>
                  <a:t>st</a:t>
                </a:r>
                <a:r>
                  <a:rPr lang="en-US" sz="1800" dirty="0"/>
                  <a:t> threat has two resolvers: a</a:t>
                </a:r>
                <a:r>
                  <a:rPr lang="en-US" sz="1800" dirty="0">
                    <a:cs typeface="Times New Roman"/>
                  </a:rPr>
                  <a:t>n ordering constraint, and </a:t>
                </a:r>
                <a14:m>
                  <m:oMath xmlns:m="http://schemas.openxmlformats.org/officeDocument/2006/math">
                    <m:sSub>
                      <m:sSubPr>
                        <m:ctrlPr>
                          <a:rPr lang="de-DE" sz="1800" i="1" dirty="0">
                            <a:latin typeface="Cambria Math" panose="02040503050406030204" pitchFamily="18" charset="0"/>
                            <a:cs typeface="Times New Roman" charset="0"/>
                          </a:rPr>
                        </m:ctrlPr>
                      </m:sSubPr>
                      <m:e>
                        <m:r>
                          <a:rPr lang="en-US" sz="1800" i="1" dirty="0">
                            <a:latin typeface="Cambria Math" panose="02040503050406030204" pitchFamily="18" charset="0"/>
                            <a:cs typeface="Times New Roman" charset="0"/>
                          </a:rPr>
                          <m:t>𝑧</m:t>
                        </m:r>
                      </m:e>
                      <m:sub>
                        <m:r>
                          <a:rPr lang="de-DE" sz="1800" i="1" dirty="0">
                            <a:latin typeface="Cambria Math" panose="02040503050406030204" pitchFamily="18" charset="0"/>
                            <a:cs typeface="Times New Roman" charset="0"/>
                          </a:rPr>
                          <m:t>4</m:t>
                        </m:r>
                      </m:sub>
                    </m:sSub>
                    <m:r>
                      <a:rPr lang="en-US" sz="1800" i="1" dirty="0">
                        <a:latin typeface="Cambria Math" panose="02040503050406030204" pitchFamily="18" charset="0"/>
                        <a:cs typeface="Times New Roman" charset="0"/>
                      </a:rPr>
                      <m:t>≠</m:t>
                    </m:r>
                    <m:r>
                      <a:rPr lang="en-US" sz="1800" i="1" dirty="0">
                        <a:latin typeface="Cambria Math" panose="02040503050406030204" pitchFamily="18" charset="0"/>
                        <a:cs typeface="Calibri"/>
                      </a:rPr>
                      <m:t>𝑑</m:t>
                    </m:r>
                  </m:oMath>
                </a14:m>
                <a:endParaRPr lang="en-US" sz="1800" dirty="0">
                  <a:cs typeface="Times New Roman"/>
                </a:endParaRPr>
              </a:p>
              <a:p>
                <a:pPr lvl="1" eaLnBrk="1" hangingPunct="1"/>
                <a:r>
                  <a:rPr lang="en-US" sz="1800" dirty="0">
                    <a:cs typeface="Times New Roman"/>
                  </a:rPr>
                  <a:t>2</a:t>
                </a:r>
                <a:r>
                  <a:rPr lang="en-US" sz="1800" baseline="30000" dirty="0">
                    <a:cs typeface="Times New Roman"/>
                  </a:rPr>
                  <a:t>nd</a:t>
                </a:r>
                <a:r>
                  <a:rPr lang="en-US" sz="1800" dirty="0">
                    <a:cs typeface="Times New Roman"/>
                  </a:rPr>
                  <a:t> threat has three resolvers: 2 ordering constraints, and </a:t>
                </a:r>
                <a14:m>
                  <m:oMath xmlns:m="http://schemas.openxmlformats.org/officeDocument/2006/math">
                    <m:sSub>
                      <m:sSubPr>
                        <m:ctrlPr>
                          <a:rPr lang="de-DE" sz="1800" i="1" dirty="0">
                            <a:latin typeface="Cambria Math" panose="02040503050406030204" pitchFamily="18" charset="0"/>
                            <a:cs typeface="Times New Roman" charset="0"/>
                          </a:rPr>
                        </m:ctrlPr>
                      </m:sSubPr>
                      <m:e>
                        <m:r>
                          <a:rPr lang="en-US" sz="1800" i="1" dirty="0">
                            <a:latin typeface="Cambria Math" panose="02040503050406030204" pitchFamily="18" charset="0"/>
                            <a:cs typeface="Times New Roman" charset="0"/>
                          </a:rPr>
                          <m:t>𝑧</m:t>
                        </m:r>
                      </m:e>
                      <m:sub>
                        <m:r>
                          <a:rPr lang="de-DE" sz="1800" i="1" dirty="0">
                            <a:latin typeface="Cambria Math" panose="02040503050406030204" pitchFamily="18" charset="0"/>
                            <a:cs typeface="Times New Roman" charset="0"/>
                          </a:rPr>
                          <m:t>4</m:t>
                        </m:r>
                      </m:sub>
                    </m:sSub>
                    <m:r>
                      <a:rPr lang="en-US" sz="1800" i="1" dirty="0">
                        <a:latin typeface="Cambria Math" panose="02040503050406030204" pitchFamily="18" charset="0"/>
                        <a:cs typeface="Times New Roman" charset="0"/>
                      </a:rPr>
                      <m:t>≠</m:t>
                    </m:r>
                    <m:r>
                      <a:rPr lang="en-US" sz="1800" i="1" dirty="0">
                        <a:latin typeface="Cambria Math" panose="02040503050406030204" pitchFamily="18" charset="0"/>
                        <a:cs typeface="Calibri"/>
                      </a:rPr>
                      <m:t>𝑎</m:t>
                    </m:r>
                  </m:oMath>
                </a14:m>
                <a:endParaRPr lang="en-US" sz="1800" dirty="0">
                  <a:cs typeface="Times New Roman"/>
                </a:endParaRPr>
              </a:p>
              <a:p>
                <a:pPr lvl="1" eaLnBrk="1" hangingPunct="1"/>
                <a:r>
                  <a:rPr lang="en-US" sz="1800" dirty="0">
                    <a:cs typeface="Times New Roman"/>
                  </a:rPr>
                  <a:t>3</a:t>
                </a:r>
                <a:r>
                  <a:rPr lang="en-US" sz="1800" baseline="30000" dirty="0">
                    <a:cs typeface="Times New Roman"/>
                  </a:rPr>
                  <a:t>rd</a:t>
                </a:r>
                <a:r>
                  <a:rPr lang="en-US" sz="1800" dirty="0">
                    <a:cs typeface="Times New Roman"/>
                  </a:rPr>
                  <a:t> threat has one resolver: </a:t>
                </a:r>
                <a14:m>
                  <m:oMath xmlns:m="http://schemas.openxmlformats.org/officeDocument/2006/math">
                    <m:sSub>
                      <m:sSubPr>
                        <m:ctrlPr>
                          <a:rPr lang="de-DE" sz="1800" i="1" dirty="0">
                            <a:latin typeface="Cambria Math" panose="02040503050406030204" pitchFamily="18" charset="0"/>
                            <a:cs typeface="Times New Roman" charset="0"/>
                          </a:rPr>
                        </m:ctrlPr>
                      </m:sSubPr>
                      <m:e>
                        <m:r>
                          <a:rPr lang="en-US" sz="1800" i="1" dirty="0">
                            <a:latin typeface="Cambria Math" panose="02040503050406030204" pitchFamily="18" charset="0"/>
                            <a:cs typeface="Times New Roman" charset="0"/>
                          </a:rPr>
                          <m:t>𝑧</m:t>
                        </m:r>
                      </m:e>
                      <m:sub>
                        <m:r>
                          <a:rPr lang="de-DE" sz="1800" i="1" dirty="0">
                            <a:latin typeface="Cambria Math" panose="02040503050406030204" pitchFamily="18" charset="0"/>
                            <a:cs typeface="Times New Roman" charset="0"/>
                          </a:rPr>
                          <m:t>4</m:t>
                        </m:r>
                      </m:sub>
                    </m:sSub>
                    <m:r>
                      <a:rPr lang="en-US" sz="1800" i="1" dirty="0">
                        <a:latin typeface="Cambria Math" panose="02040503050406030204" pitchFamily="18" charset="0"/>
                        <a:cs typeface="Times New Roman" charset="0"/>
                      </a:rPr>
                      <m:t>≠</m:t>
                    </m:r>
                    <m:r>
                      <a:rPr lang="en-US" sz="1800" i="1" dirty="0">
                        <a:latin typeface="Cambria Math" panose="02040503050406030204" pitchFamily="18" charset="0"/>
                      </a:rPr>
                      <m:t>𝑐</m:t>
                    </m:r>
                  </m:oMath>
                </a14:m>
                <a:endParaRPr lang="en-US" sz="1800" dirty="0"/>
              </a:p>
              <a:p>
                <a:pPr eaLnBrk="1" hangingPunct="1"/>
                <a:r>
                  <a:rPr lang="en-US" sz="1800" dirty="0">
                    <a:cs typeface="Times New Roman"/>
                  </a:rPr>
                  <a:t>So resolve the 3</a:t>
                </a:r>
                <a:r>
                  <a:rPr lang="en-US" sz="1800" baseline="30000" dirty="0">
                    <a:cs typeface="Times New Roman"/>
                  </a:rPr>
                  <a:t>rd</a:t>
                </a:r>
                <a:r>
                  <a:rPr lang="en-US" sz="1800" dirty="0">
                    <a:cs typeface="Times New Roman"/>
                  </a:rPr>
                  <a:t> threat first</a:t>
                </a:r>
              </a:p>
            </p:txBody>
          </p:sp>
        </mc:Choice>
        <mc:Fallback xmlns="">
          <p:sp>
            <p:nvSpPr>
              <p:cNvPr id="112" name="Rectangle 3"/>
              <p:cNvSpPr>
                <a:spLocks noGrp="1" noRot="1" noChangeAspect="1" noMove="1" noResize="1" noEditPoints="1" noAdjustHandles="1" noChangeArrowheads="1" noChangeShapeType="1" noTextEdit="1"/>
              </p:cNvSpPr>
              <p:nvPr>
                <p:ph type="body" sz="quarter" idx="13"/>
              </p:nvPr>
            </p:nvSpPr>
            <p:spPr>
              <a:xfrm>
                <a:off x="119336" y="1196752"/>
                <a:ext cx="11087099" cy="4584266"/>
              </a:xfrm>
              <a:blipFill>
                <a:blip r:embed="rId3"/>
                <a:stretch>
                  <a:fillRect l="-1030" t="-552"/>
                </a:stretch>
              </a:blipFill>
            </p:spPr>
            <p:txBody>
              <a:bodyPr/>
              <a:lstStyle/>
              <a:p>
                <a:r>
                  <a:rPr lang="en-DE">
                    <a:noFill/>
                  </a:rPr>
                  <a:t> </a:t>
                </a:r>
              </a:p>
            </p:txBody>
          </p:sp>
        </mc:Fallback>
      </mc:AlternateContent>
      <p:grpSp>
        <p:nvGrpSpPr>
          <p:cNvPr id="39" name="Group 38">
            <a:extLst>
              <a:ext uri="{FF2B5EF4-FFF2-40B4-BE49-F238E27FC236}">
                <a16:creationId xmlns:a16="http://schemas.microsoft.com/office/drawing/2014/main" id="{20A423BC-CED6-374E-BEB3-C7349C23E2ED}"/>
              </a:ext>
            </a:extLst>
          </p:cNvPr>
          <p:cNvGrpSpPr/>
          <p:nvPr/>
        </p:nvGrpSpPr>
        <p:grpSpPr>
          <a:xfrm>
            <a:off x="1560407" y="2348680"/>
            <a:ext cx="8845128" cy="4211573"/>
            <a:chOff x="36407" y="2348679"/>
            <a:chExt cx="8845128" cy="4211573"/>
          </a:xfrm>
        </p:grpSpPr>
        <mc:AlternateContent xmlns:mc="http://schemas.openxmlformats.org/markup-compatibility/2006" xmlns:a14="http://schemas.microsoft.com/office/drawing/2010/main">
          <mc:Choice Requires="a14">
            <p:sp>
              <p:nvSpPr>
                <p:cNvPr id="22537" name="Rectangle 83"/>
                <p:cNvSpPr>
                  <a:spLocks noChangeArrowheads="1"/>
                </p:cNvSpPr>
                <p:nvPr/>
              </p:nvSpPr>
              <p:spPr bwMode="auto">
                <a:xfrm>
                  <a:off x="1970535" y="4906697"/>
                  <a:ext cx="169507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oMath>
                    </m:oMathPara>
                  </a14:m>
                  <a:endParaRPr lang="en-US" dirty="0">
                    <a:solidFill>
                      <a:schemeClr val="bg1"/>
                    </a:solidFill>
                    <a:latin typeface="Calibri"/>
                    <a:ea typeface="Calibri"/>
                    <a:cs typeface="Calibri"/>
                  </a:endParaRPr>
                </a:p>
              </p:txBody>
            </p:sp>
          </mc:Choice>
          <mc:Fallback xmlns="">
            <p:sp>
              <p:nvSpPr>
                <p:cNvPr id="22537" name="Rectangle 83"/>
                <p:cNvSpPr>
                  <a:spLocks noRot="1" noChangeAspect="1" noMove="1" noResize="1" noEditPoints="1" noAdjustHandles="1" noChangeArrowheads="1" noChangeShapeType="1" noTextEdit="1"/>
                </p:cNvSpPr>
                <p:nvPr/>
              </p:nvSpPr>
              <p:spPr bwMode="auto">
                <a:xfrm>
                  <a:off x="1970535" y="4906697"/>
                  <a:ext cx="1695079" cy="369332"/>
                </a:xfrm>
                <a:prstGeom prst="rect">
                  <a:avLst/>
                </a:prstGeom>
                <a:blipFill>
                  <a:blip r:embed="rId4"/>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1" name="Text Box 75"/>
                <p:cNvSpPr txBox="1">
                  <a:spLocks noChangeArrowheads="1"/>
                </p:cNvSpPr>
                <p:nvPr/>
              </p:nvSpPr>
              <p:spPr bwMode="auto">
                <a:xfrm>
                  <a:off x="36407" y="4583171"/>
                  <a:ext cx="1548629"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𝑑</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22531" name="Text Box 75"/>
                <p:cNvSpPr txBox="1">
                  <a:spLocks noRot="1" noChangeAspect="1" noMove="1" noResize="1" noEditPoints="1" noAdjustHandles="1" noChangeArrowheads="1" noChangeShapeType="1" noTextEdit="1"/>
                </p:cNvSpPr>
                <p:nvPr/>
              </p:nvSpPr>
              <p:spPr bwMode="auto">
                <a:xfrm>
                  <a:off x="36407" y="4583171"/>
                  <a:ext cx="1548629" cy="276999"/>
                </a:xfrm>
                <a:prstGeom prst="rect">
                  <a:avLst/>
                </a:prstGeom>
                <a:blipFill>
                  <a:blip r:embed="rId5"/>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3" name="Text Box 77"/>
                <p:cNvSpPr txBox="1">
                  <a:spLocks noChangeArrowheads="1"/>
                </p:cNvSpPr>
                <p:nvPr/>
              </p:nvSpPr>
              <p:spPr bwMode="auto">
                <a:xfrm>
                  <a:off x="4955197" y="4588698"/>
                  <a:ext cx="1480085"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𝑏</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4</m:t>
                        </m:r>
                      </m:oMath>
                    </m:oMathPara>
                  </a14:m>
                  <a:endParaRPr lang="en-US" sz="1800" dirty="0">
                    <a:latin typeface="Calibri"/>
                    <a:ea typeface="Calibri"/>
                    <a:cs typeface="Calibri"/>
                  </a:endParaRPr>
                </a:p>
              </p:txBody>
            </p:sp>
          </mc:Choice>
          <mc:Fallback xmlns="">
            <p:sp>
              <p:nvSpPr>
                <p:cNvPr id="22533" name="Text Box 77"/>
                <p:cNvSpPr txBox="1">
                  <a:spLocks noRot="1" noChangeAspect="1" noMove="1" noResize="1" noEditPoints="1" noAdjustHandles="1" noChangeArrowheads="1" noChangeShapeType="1" noTextEdit="1"/>
                </p:cNvSpPr>
                <p:nvPr/>
              </p:nvSpPr>
              <p:spPr bwMode="auto">
                <a:xfrm>
                  <a:off x="4955197" y="4588698"/>
                  <a:ext cx="1480085" cy="276999"/>
                </a:xfrm>
                <a:prstGeom prst="rect">
                  <a:avLst/>
                </a:prstGeom>
                <a:blipFill>
                  <a:blip r:embed="rId6"/>
                  <a:stretch>
                    <a:fillRect b="-30435"/>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8" name="Rectangle 84"/>
                <p:cNvSpPr>
                  <a:spLocks noChangeArrowheads="1"/>
                </p:cNvSpPr>
                <p:nvPr/>
              </p:nvSpPr>
              <p:spPr bwMode="auto">
                <a:xfrm>
                  <a:off x="4146117" y="6190920"/>
                  <a:ext cx="89716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𝐹𝑖𝑛𝑖𝑠h</m:t>
                        </m:r>
                      </m:oMath>
                    </m:oMathPara>
                  </a14:m>
                  <a:endParaRPr lang="en-US" dirty="0">
                    <a:solidFill>
                      <a:schemeClr val="bg1"/>
                    </a:solidFill>
                    <a:latin typeface="Calibri"/>
                    <a:ea typeface="Calibri"/>
                    <a:cs typeface="Calibri"/>
                  </a:endParaRPr>
                </a:p>
              </p:txBody>
            </p:sp>
          </mc:Choice>
          <mc:Fallback xmlns="">
            <p:sp>
              <p:nvSpPr>
                <p:cNvPr id="22538" name="Rectangle 84"/>
                <p:cNvSpPr>
                  <a:spLocks noRot="1" noChangeAspect="1" noMove="1" noResize="1" noEditPoints="1" noAdjustHandles="1" noChangeArrowheads="1" noChangeShapeType="1" noTextEdit="1"/>
                </p:cNvSpPr>
                <p:nvPr/>
              </p:nvSpPr>
              <p:spPr bwMode="auto">
                <a:xfrm>
                  <a:off x="4146117" y="6190920"/>
                  <a:ext cx="897169" cy="369332"/>
                </a:xfrm>
                <a:prstGeom prst="rect">
                  <a:avLst/>
                </a:prstGeom>
                <a:blipFill>
                  <a:blip r:embed="rId7"/>
                  <a:stretch>
                    <a:fillRect/>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550" name="Rectangle 97"/>
                <p:cNvSpPr>
                  <a:spLocks noChangeArrowheads="1"/>
                </p:cNvSpPr>
                <p:nvPr/>
              </p:nvSpPr>
              <p:spPr bwMode="auto">
                <a:xfrm>
                  <a:off x="1456752" y="4574410"/>
                  <a:ext cx="1542153"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0" name="Rectangle 97"/>
                <p:cNvSpPr>
                  <a:spLocks noRot="1" noChangeAspect="1" noMove="1" noResize="1" noEditPoints="1" noAdjustHandles="1" noChangeArrowheads="1" noChangeShapeType="1" noTextEdit="1"/>
                </p:cNvSpPr>
                <p:nvPr/>
              </p:nvSpPr>
              <p:spPr bwMode="auto">
                <a:xfrm>
                  <a:off x="1456752" y="4574410"/>
                  <a:ext cx="1542153" cy="276999"/>
                </a:xfrm>
                <a:prstGeom prst="rect">
                  <a:avLst/>
                </a:prstGeom>
                <a:blipFill>
                  <a:blip r:embed="rId8"/>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2" name="Rectangle 99"/>
                <p:cNvSpPr>
                  <a:spLocks noChangeArrowheads="1"/>
                </p:cNvSpPr>
                <p:nvPr/>
              </p:nvSpPr>
              <p:spPr bwMode="auto">
                <a:xfrm>
                  <a:off x="6296968" y="4588698"/>
                  <a:ext cx="1538370"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2" name="Rectangle 99"/>
                <p:cNvSpPr>
                  <a:spLocks noRot="1" noChangeAspect="1" noMove="1" noResize="1" noEditPoints="1" noAdjustHandles="1" noChangeArrowheads="1" noChangeShapeType="1" noTextEdit="1"/>
                </p:cNvSpPr>
                <p:nvPr/>
              </p:nvSpPr>
              <p:spPr bwMode="auto">
                <a:xfrm>
                  <a:off x="6296968" y="4588698"/>
                  <a:ext cx="1538370" cy="276999"/>
                </a:xfrm>
                <a:prstGeom prst="rect">
                  <a:avLst/>
                </a:prstGeom>
                <a:blipFill>
                  <a:blip r:embed="rId9"/>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5" name="Text Box 92"/>
                <p:cNvSpPr txBox="1">
                  <a:spLocks noChangeArrowheads="1"/>
                </p:cNvSpPr>
                <p:nvPr/>
              </p:nvSpPr>
              <p:spPr bwMode="auto">
                <a:xfrm>
                  <a:off x="5491639" y="4906697"/>
                  <a:ext cx="1664045"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oMath>
                    </m:oMathPara>
                  </a14:m>
                  <a:endParaRPr lang="en-US" sz="1800" dirty="0">
                    <a:solidFill>
                      <a:schemeClr val="bg1"/>
                    </a:solidFill>
                    <a:latin typeface="Calibri"/>
                    <a:ea typeface="Calibri"/>
                    <a:cs typeface="Calibri"/>
                  </a:endParaRPr>
                </a:p>
              </p:txBody>
            </p:sp>
          </mc:Choice>
          <mc:Fallback xmlns="">
            <p:sp>
              <p:nvSpPr>
                <p:cNvPr id="22555" name="Text Box 92"/>
                <p:cNvSpPr txBox="1">
                  <a:spLocks noRot="1" noChangeAspect="1" noMove="1" noResize="1" noEditPoints="1" noAdjustHandles="1" noChangeArrowheads="1" noChangeShapeType="1" noTextEdit="1"/>
                </p:cNvSpPr>
                <p:nvPr/>
              </p:nvSpPr>
              <p:spPr bwMode="auto">
                <a:xfrm>
                  <a:off x="5491639" y="4906697"/>
                  <a:ext cx="1664045" cy="369332"/>
                </a:xfrm>
                <a:prstGeom prst="rect">
                  <a:avLst/>
                </a:prstGeom>
                <a:blipFill>
                  <a:blip r:embed="rId10"/>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97"/>
                <p:cNvSpPr>
                  <a:spLocks noChangeArrowheads="1"/>
                </p:cNvSpPr>
                <p:nvPr/>
              </p:nvSpPr>
              <p:spPr bwMode="auto">
                <a:xfrm>
                  <a:off x="2822579" y="4574410"/>
                  <a:ext cx="1483868"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3</m:t>
                        </m:r>
                      </m:oMath>
                    </m:oMathPara>
                  </a14:m>
                  <a:endParaRPr lang="en-US" dirty="0">
                    <a:latin typeface="Calibri"/>
                    <a:ea typeface="Calibri"/>
                    <a:cs typeface="Calibri"/>
                  </a:endParaRPr>
                </a:p>
              </p:txBody>
            </p:sp>
          </mc:Choice>
          <mc:Fallback xmlns="">
            <p:sp>
              <p:nvSpPr>
                <p:cNvPr id="43" name="Rectangle 97"/>
                <p:cNvSpPr>
                  <a:spLocks noRot="1" noChangeAspect="1" noMove="1" noResize="1" noEditPoints="1" noAdjustHandles="1" noChangeArrowheads="1" noChangeShapeType="1" noTextEdit="1"/>
                </p:cNvSpPr>
                <p:nvPr/>
              </p:nvSpPr>
              <p:spPr bwMode="auto">
                <a:xfrm>
                  <a:off x="2822579" y="4574410"/>
                  <a:ext cx="1483868" cy="276999"/>
                </a:xfrm>
                <a:prstGeom prst="rect">
                  <a:avLst/>
                </a:prstGeom>
                <a:blipFill>
                  <a:blip r:embed="rId11"/>
                  <a:stretch>
                    <a:fillRect b="-3181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99"/>
                <p:cNvSpPr>
                  <a:spLocks noChangeArrowheads="1"/>
                </p:cNvSpPr>
                <p:nvPr/>
              </p:nvSpPr>
              <p:spPr bwMode="auto">
                <a:xfrm>
                  <a:off x="7360156" y="4847936"/>
                  <a:ext cx="1521379" cy="276999"/>
                </a:xfrm>
                <a:prstGeom prst="rect">
                  <a:avLst/>
                </a:prstGeom>
                <a:noFill/>
                <a:ln>
                  <a:noFill/>
                </a:ln>
              </p:spPr>
              <p:txBody>
                <a:bodyPr wrap="squar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𝑐</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52" name="Rectangle 99"/>
                <p:cNvSpPr>
                  <a:spLocks noRot="1" noChangeAspect="1" noMove="1" noResize="1" noEditPoints="1" noAdjustHandles="1" noChangeArrowheads="1" noChangeShapeType="1" noTextEdit="1"/>
                </p:cNvSpPr>
                <p:nvPr/>
              </p:nvSpPr>
              <p:spPr bwMode="auto">
                <a:xfrm>
                  <a:off x="7360156" y="4847936"/>
                  <a:ext cx="1521379" cy="276999"/>
                </a:xfrm>
                <a:prstGeom prst="rect">
                  <a:avLst/>
                </a:prstGeom>
                <a:blipFill>
                  <a:blip r:embed="rId12"/>
                  <a:stretch>
                    <a:fillRect b="-4348"/>
                  </a:stretch>
                </a:blipFill>
                <a:ln>
                  <a:noFill/>
                </a:ln>
                <a:extLst/>
              </p:spPr>
              <p:txBody>
                <a:bodyPr/>
                <a:lstStyle/>
                <a:p>
                  <a:r>
                    <a:rPr lang="en-GB">
                      <a:noFill/>
                    </a:rPr>
                    <a:t> </a:t>
                  </a:r>
                </a:p>
              </p:txBody>
            </p:sp>
          </mc:Fallback>
        </mc:AlternateContent>
        <p:cxnSp>
          <p:nvCxnSpPr>
            <p:cNvPr id="98" name="AutoShape 89"/>
            <p:cNvCxnSpPr>
              <a:cxnSpLocks noChangeShapeType="1"/>
              <a:stCxn id="107" idx="2"/>
              <a:endCxn id="43" idx="0"/>
            </p:cNvCxnSpPr>
            <p:nvPr/>
          </p:nvCxnSpPr>
          <p:spPr bwMode="auto">
            <a:xfrm rot="5400000">
              <a:off x="3194401" y="3180458"/>
              <a:ext cx="1764065" cy="1023839"/>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107" idx="2"/>
              <a:endCxn id="22533" idx="0"/>
            </p:cNvCxnSpPr>
            <p:nvPr/>
          </p:nvCxnSpPr>
          <p:spPr bwMode="auto">
            <a:xfrm rot="16200000" flipH="1">
              <a:off x="4252620" y="3146077"/>
              <a:ext cx="1778353" cy="110688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93" name="Text Box 92"/>
                <p:cNvSpPr txBox="1">
                  <a:spLocks noChangeArrowheads="1"/>
                </p:cNvSpPr>
                <p:nvPr/>
              </p:nvSpPr>
              <p:spPr bwMode="auto">
                <a:xfrm>
                  <a:off x="5670666" y="3495648"/>
                  <a:ext cx="173688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sSub>
                              <m:sSubPr>
                                <m:ctrlPr>
                                  <a:rPr lang="de-DE" sz="1800" i="1" dirty="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𝑥</m:t>
                                </m:r>
                              </m:e>
                              <m:sub>
                                <m:r>
                                  <a:rPr lang="de-DE" sz="1800" i="1" dirty="0">
                                    <a:solidFill>
                                      <a:schemeClr val="bg1"/>
                                    </a:solidFill>
                                    <a:latin typeface="Cambria Math" panose="02040503050406030204" pitchFamily="18" charset="0"/>
                                    <a:ea typeface="Calibri"/>
                                    <a:cs typeface="Times New Roman" charset="0"/>
                                  </a:rPr>
                                  <m:t>4</m:t>
                                </m:r>
                              </m:sub>
                            </m:sSub>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sSub>
                              <m:sSubPr>
                                <m:ctrlPr>
                                  <a:rPr lang="de-DE" sz="1800" i="1" dirty="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𝑧</m:t>
                                </m:r>
                              </m:e>
                              <m:sub>
                                <m:r>
                                  <a:rPr lang="de-DE" sz="1800" i="1" dirty="0">
                                    <a:solidFill>
                                      <a:schemeClr val="bg1"/>
                                    </a:solidFill>
                                    <a:latin typeface="Cambria Math" panose="02040503050406030204" pitchFamily="18" charset="0"/>
                                    <a:ea typeface="Calibri"/>
                                    <a:cs typeface="Times New Roman" charset="0"/>
                                  </a:rPr>
                                  <m:t>4</m:t>
                                </m:r>
                              </m:sub>
                            </m:sSub>
                          </m:e>
                        </m:d>
                      </m:oMath>
                    </m:oMathPara>
                  </a14:m>
                  <a:endParaRPr lang="en-US" sz="1800" dirty="0">
                    <a:solidFill>
                      <a:schemeClr val="bg1"/>
                    </a:solidFill>
                    <a:latin typeface="Calibri"/>
                    <a:ea typeface="Calibri"/>
                    <a:cs typeface="Calibri"/>
                  </a:endParaRPr>
                </a:p>
              </p:txBody>
            </p:sp>
          </mc:Choice>
          <mc:Fallback xmlns="">
            <p:sp>
              <p:nvSpPr>
                <p:cNvPr id="93" name="Text Box 92"/>
                <p:cNvSpPr txBox="1">
                  <a:spLocks noRot="1" noChangeAspect="1" noMove="1" noResize="1" noEditPoints="1" noAdjustHandles="1" noChangeArrowheads="1" noChangeShapeType="1" noTextEdit="1"/>
                </p:cNvSpPr>
                <p:nvPr/>
              </p:nvSpPr>
              <p:spPr bwMode="auto">
                <a:xfrm>
                  <a:off x="5670666" y="3495648"/>
                  <a:ext cx="1736886" cy="369332"/>
                </a:xfrm>
                <a:prstGeom prst="rect">
                  <a:avLst/>
                </a:prstGeom>
                <a:blipFill>
                  <a:blip r:embed="rId13"/>
                  <a:stretch>
                    <a:fillRect/>
                  </a:stretch>
                </a:blipFill>
                <a:ln w="12700">
                  <a:solidFill>
                    <a:schemeClr val="tx1"/>
                  </a:solidFill>
                  <a:miter lim="800000"/>
                  <a:headEnd/>
                  <a:tailEnd/>
                </a:ln>
              </p:spPr>
              <p:txBody>
                <a:bodyPr/>
                <a:lstStyle/>
                <a:p>
                  <a:r>
                    <a:rPr lang="en-GB">
                      <a:noFill/>
                    </a:rPr>
                    <a:t> </a:t>
                  </a:r>
                </a:p>
              </p:txBody>
            </p:sp>
          </mc:Fallback>
        </mc:AlternateContent>
        <p:cxnSp>
          <p:nvCxnSpPr>
            <p:cNvPr id="105" name="AutoShape 103"/>
            <p:cNvCxnSpPr>
              <a:cxnSpLocks noChangeShapeType="1"/>
              <a:stCxn id="93" idx="2"/>
            </p:cNvCxnSpPr>
            <p:nvPr/>
          </p:nvCxnSpPr>
          <p:spPr bwMode="auto">
            <a:xfrm rot="16200000" flipH="1">
              <a:off x="6931358" y="3472730"/>
              <a:ext cx="651836" cy="1436335"/>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45" name="Oval 17"/>
            <p:cNvSpPr>
              <a:spLocks noChangeArrowheads="1"/>
            </p:cNvSpPr>
            <p:nvPr/>
          </p:nvSpPr>
          <p:spPr bwMode="auto">
            <a:xfrm>
              <a:off x="7710471" y="4306857"/>
              <a:ext cx="91440" cy="914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52" name="Text Box 75"/>
                <p:cNvSpPr txBox="1">
                  <a:spLocks noChangeArrowheads="1"/>
                </p:cNvSpPr>
                <p:nvPr/>
              </p:nvSpPr>
              <p:spPr bwMode="auto">
                <a:xfrm>
                  <a:off x="2409881" y="3197886"/>
                  <a:ext cx="1636794"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sSub>
                              <m:sSubPr>
                                <m:ctrlPr>
                                  <a:rPr lang="de-DE" sz="1800" i="1" dirty="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i="1" dirty="0">
                                    <a:latin typeface="Cambria Math" panose="02040503050406030204" pitchFamily="18" charset="0"/>
                                    <a:ea typeface="Calibri"/>
                                    <a:cs typeface="Times New Roman" charset="0"/>
                                  </a:rPr>
                                  <m:t>3</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152" name="Text Box 75"/>
                <p:cNvSpPr txBox="1">
                  <a:spLocks noRot="1" noChangeAspect="1" noMove="1" noResize="1" noEditPoints="1" noAdjustHandles="1" noChangeArrowheads="1" noChangeShapeType="1" noTextEdit="1"/>
                </p:cNvSpPr>
                <p:nvPr/>
              </p:nvSpPr>
              <p:spPr bwMode="auto">
                <a:xfrm>
                  <a:off x="2409881" y="3197886"/>
                  <a:ext cx="1636794" cy="276999"/>
                </a:xfrm>
                <a:prstGeom prst="rect">
                  <a:avLst/>
                </a:prstGeom>
                <a:blipFill>
                  <a:blip r:embed="rId14"/>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99"/>
                <p:cNvSpPr>
                  <a:spLocks noChangeArrowheads="1"/>
                </p:cNvSpPr>
                <p:nvPr/>
              </p:nvSpPr>
              <p:spPr bwMode="auto">
                <a:xfrm>
                  <a:off x="5121723" y="3170351"/>
                  <a:ext cx="1636794"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i="1" dirty="0">
                                    <a:latin typeface="Cambria Math" panose="02040503050406030204" pitchFamily="18" charset="0"/>
                                    <a:ea typeface="Calibri"/>
                                    <a:cs typeface="Times New Roman" charset="0"/>
                                  </a:rPr>
                                  <m:t>4</m:t>
                                </m:r>
                              </m:sub>
                            </m:sSub>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5" name="Rectangle 99"/>
                <p:cNvSpPr>
                  <a:spLocks noRot="1" noChangeAspect="1" noMove="1" noResize="1" noEditPoints="1" noAdjustHandles="1" noChangeArrowheads="1" noChangeShapeType="1" noTextEdit="1"/>
                </p:cNvSpPr>
                <p:nvPr/>
              </p:nvSpPr>
              <p:spPr bwMode="auto">
                <a:xfrm>
                  <a:off x="5121723" y="3170351"/>
                  <a:ext cx="1636794" cy="276999"/>
                </a:xfrm>
                <a:prstGeom prst="rect">
                  <a:avLst/>
                </a:prstGeom>
                <a:blipFill>
                  <a:blip r:embed="rId15"/>
                  <a:stretch>
                    <a:fillRect b="-13636"/>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97"/>
                <p:cNvSpPr>
                  <a:spLocks noChangeArrowheads="1"/>
                </p:cNvSpPr>
                <p:nvPr/>
              </p:nvSpPr>
              <p:spPr bwMode="auto">
                <a:xfrm>
                  <a:off x="951361" y="3197181"/>
                  <a:ext cx="1621406"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Times New Roman" charset="0"/>
                                  </a:rPr>
                                </m:ctrlPr>
                              </m:sSubPr>
                              <m:e>
                                <m:r>
                                  <a:rPr lang="en-US" i="1" dirty="0">
                                    <a:latin typeface="Cambria Math" panose="02040503050406030204" pitchFamily="18" charset="0"/>
                                    <a:ea typeface="Calibri"/>
                                    <a:cs typeface="Times New Roman" charset="0"/>
                                  </a:rPr>
                                  <m:t>𝑧</m:t>
                                </m:r>
                              </m:e>
                              <m:sub>
                                <m:r>
                                  <a:rPr lang="de-DE" i="1" dirty="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6" name="Rectangle 97"/>
                <p:cNvSpPr>
                  <a:spLocks noRot="1" noChangeAspect="1" noMove="1" noResize="1" noEditPoints="1" noAdjustHandles="1" noChangeArrowheads="1" noChangeShapeType="1" noTextEdit="1"/>
                </p:cNvSpPr>
                <p:nvPr/>
              </p:nvSpPr>
              <p:spPr bwMode="auto">
                <a:xfrm>
                  <a:off x="951361" y="3197181"/>
                  <a:ext cx="1621406" cy="276999"/>
                </a:xfrm>
                <a:prstGeom prst="rect">
                  <a:avLst/>
                </a:prstGeom>
                <a:blipFill>
                  <a:blip r:embed="rId16"/>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99"/>
                <p:cNvSpPr>
                  <a:spLocks noChangeArrowheads="1"/>
                </p:cNvSpPr>
                <p:nvPr/>
              </p:nvSpPr>
              <p:spPr bwMode="auto">
                <a:xfrm>
                  <a:off x="6666792" y="3155176"/>
                  <a:ext cx="1622175"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r>
                          <a:rPr lang="en-US" i="1" dirty="0">
                            <a:latin typeface="Cambria Math" panose="02040503050406030204" pitchFamily="18" charset="0"/>
                            <a:ea typeface="Calibri"/>
                            <a:cs typeface="Calibri"/>
                          </a:rPr>
                          <m:t>(</m:t>
                        </m:r>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𝑧</m:t>
                            </m:r>
                          </m:e>
                          <m:sub>
                            <m:r>
                              <a:rPr lang="de-DE" i="1" dirty="0">
                                <a:latin typeface="Cambria Math" panose="02040503050406030204" pitchFamily="18" charset="0"/>
                                <a:ea typeface="Calibri"/>
                                <a:cs typeface="Times New Roman" charset="0"/>
                              </a:rPr>
                              <m:t>4</m:t>
                            </m:r>
                          </m:sub>
                        </m:sSub>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7" name="Rectangle 99"/>
                <p:cNvSpPr>
                  <a:spLocks noRot="1" noChangeAspect="1" noMove="1" noResize="1" noEditPoints="1" noAdjustHandles="1" noChangeArrowheads="1" noChangeShapeType="1" noTextEdit="1"/>
                </p:cNvSpPr>
                <p:nvPr/>
              </p:nvSpPr>
              <p:spPr bwMode="auto">
                <a:xfrm>
                  <a:off x="6666792" y="3155176"/>
                  <a:ext cx="1622175" cy="276999"/>
                </a:xfrm>
                <a:prstGeom prst="rect">
                  <a:avLst/>
                </a:prstGeom>
                <a:blipFill>
                  <a:blip r:embed="rId17"/>
                  <a:stretch>
                    <a:fillRect b="-34783"/>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 Box 77"/>
                <p:cNvSpPr txBox="1">
                  <a:spLocks noChangeArrowheads="1"/>
                </p:cNvSpPr>
                <p:nvPr/>
              </p:nvSpPr>
              <p:spPr bwMode="auto">
                <a:xfrm>
                  <a:off x="5854023" y="2854075"/>
                  <a:ext cx="145212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sSub>
                              <m:sSubPr>
                                <m:ctrlPr>
                                  <a:rPr lang="de-DE" sz="1800" i="1" dirty="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i="1" dirty="0">
                                    <a:latin typeface="Cambria Math" panose="02040503050406030204" pitchFamily="18" charset="0"/>
                                    <a:ea typeface="Calibri"/>
                                    <a:cs typeface="Times New Roman" charset="0"/>
                                  </a:rPr>
                                  <m:t>4</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𝑏</m:t>
                        </m:r>
                      </m:oMath>
                    </m:oMathPara>
                  </a14:m>
                  <a:endParaRPr lang="en-US" sz="1800" dirty="0">
                    <a:latin typeface="Calibri"/>
                    <a:ea typeface="Calibri"/>
                    <a:cs typeface="Calibri"/>
                  </a:endParaRPr>
                </a:p>
              </p:txBody>
            </p:sp>
          </mc:Choice>
          <mc:Fallback xmlns="">
            <p:sp>
              <p:nvSpPr>
                <p:cNvPr id="158" name="Text Box 77"/>
                <p:cNvSpPr txBox="1">
                  <a:spLocks noRot="1" noChangeAspect="1" noMove="1" noResize="1" noEditPoints="1" noAdjustHandles="1" noChangeArrowheads="1" noChangeShapeType="1" noTextEdit="1"/>
                </p:cNvSpPr>
                <p:nvPr/>
              </p:nvSpPr>
              <p:spPr bwMode="auto">
                <a:xfrm>
                  <a:off x="5854023" y="2854075"/>
                  <a:ext cx="1452128" cy="276999"/>
                </a:xfrm>
                <a:prstGeom prst="rect">
                  <a:avLst/>
                </a:prstGeom>
                <a:blipFill>
                  <a:blip r:embed="rId18"/>
                  <a:stretch>
                    <a:fillRect b="-21739"/>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97"/>
                <p:cNvSpPr>
                  <a:spLocks noChangeArrowheads="1"/>
                </p:cNvSpPr>
                <p:nvPr/>
              </p:nvSpPr>
              <p:spPr bwMode="auto">
                <a:xfrm>
                  <a:off x="1862236" y="2868365"/>
                  <a:ext cx="1455911"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i="1" dirty="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𝑎</m:t>
                        </m:r>
                      </m:oMath>
                    </m:oMathPara>
                  </a14:m>
                  <a:endParaRPr lang="en-US" dirty="0">
                    <a:latin typeface="Calibri"/>
                    <a:ea typeface="Calibri"/>
                    <a:cs typeface="Calibri"/>
                  </a:endParaRPr>
                </a:p>
              </p:txBody>
            </p:sp>
          </mc:Choice>
          <mc:Fallback xmlns="">
            <p:sp>
              <p:nvSpPr>
                <p:cNvPr id="159" name="Rectangle 97"/>
                <p:cNvSpPr>
                  <a:spLocks noRot="1" noChangeAspect="1" noMove="1" noResize="1" noEditPoints="1" noAdjustHandles="1" noChangeArrowheads="1" noChangeShapeType="1" noTextEdit="1"/>
                </p:cNvSpPr>
                <p:nvPr/>
              </p:nvSpPr>
              <p:spPr bwMode="auto">
                <a:xfrm>
                  <a:off x="1862236" y="2868365"/>
                  <a:ext cx="1455911" cy="276999"/>
                </a:xfrm>
                <a:prstGeom prst="rect">
                  <a:avLst/>
                </a:prstGeom>
                <a:blipFill>
                  <a:blip r:embed="rId19"/>
                  <a:stretch>
                    <a:fillRect b="-21739"/>
                  </a:stretch>
                </a:blipFill>
                <a:ln>
                  <a:noFill/>
                </a:ln>
                <a:extLst/>
              </p:spPr>
              <p:txBody>
                <a:bodyPr/>
                <a:lstStyle/>
                <a:p>
                  <a:r>
                    <a:rPr lang="en-GB">
                      <a:noFill/>
                    </a:rPr>
                    <a:t> </a:t>
                  </a:r>
                </a:p>
              </p:txBody>
            </p:sp>
          </mc:Fallback>
        </mc:AlternateContent>
        <p:cxnSp>
          <p:nvCxnSpPr>
            <p:cNvPr id="108" name="AutoShape 89"/>
            <p:cNvCxnSpPr>
              <a:cxnSpLocks noChangeShapeType="1"/>
              <a:endCxn id="22531" idx="0"/>
            </p:cNvCxnSpPr>
            <p:nvPr/>
          </p:nvCxnSpPr>
          <p:spPr bwMode="auto">
            <a:xfrm rot="5400000">
              <a:off x="1889224" y="2675173"/>
              <a:ext cx="829496" cy="298650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3706592" y="3547713"/>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0" name="AutoShape 89"/>
            <p:cNvCxnSpPr>
              <a:cxnSpLocks noChangeShapeType="1"/>
              <a:endCxn id="52" idx="0"/>
            </p:cNvCxnSpPr>
            <p:nvPr/>
          </p:nvCxnSpPr>
          <p:spPr bwMode="auto">
            <a:xfrm>
              <a:off x="5065973" y="3703719"/>
              <a:ext cx="3054873" cy="1144217"/>
            </a:xfrm>
            <a:prstGeom prst="curvedConnector2">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1" name="Oval 17"/>
            <p:cNvSpPr>
              <a:spLocks noChangeArrowheads="1"/>
            </p:cNvSpPr>
            <p:nvPr/>
          </p:nvSpPr>
          <p:spPr bwMode="auto">
            <a:xfrm>
              <a:off x="5160133" y="3450802"/>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sp>
          <p:nvSpPr>
            <p:cNvPr id="136" name="Oval 17"/>
            <p:cNvSpPr>
              <a:spLocks noChangeArrowheads="1"/>
            </p:cNvSpPr>
            <p:nvPr/>
          </p:nvSpPr>
          <p:spPr bwMode="auto">
            <a:xfrm>
              <a:off x="1146695" y="4260110"/>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22537" idx="2"/>
              <a:endCxn id="115" idx="0"/>
            </p:cNvCxnSpPr>
            <p:nvPr/>
          </p:nvCxnSpPr>
          <p:spPr bwMode="auto">
            <a:xfrm rot="16200000" flipH="1">
              <a:off x="3055332" y="5038771"/>
              <a:ext cx="611987" cy="108650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14" name="AutoShape 91"/>
            <p:cNvCxnSpPr>
              <a:cxnSpLocks noChangeShapeType="1"/>
              <a:stCxn id="22555" idx="2"/>
              <a:endCxn id="116" idx="0"/>
            </p:cNvCxnSpPr>
            <p:nvPr/>
          </p:nvCxnSpPr>
          <p:spPr bwMode="auto">
            <a:xfrm rot="5400000">
              <a:off x="5503441" y="5050908"/>
              <a:ext cx="595100" cy="104534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5" name="Text Box 41"/>
                <p:cNvSpPr txBox="1">
                  <a:spLocks noChangeArrowheads="1"/>
                </p:cNvSpPr>
                <p:nvPr/>
              </p:nvSpPr>
              <p:spPr bwMode="auto">
                <a:xfrm>
                  <a:off x="3220702" y="5888016"/>
                  <a:ext cx="1367747"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𝑎</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115" name="Text Box 41"/>
                <p:cNvSpPr txBox="1">
                  <a:spLocks noRot="1" noChangeAspect="1" noMove="1" noResize="1" noEditPoints="1" noAdjustHandles="1" noChangeArrowheads="1" noChangeShapeType="1" noTextEdit="1"/>
                </p:cNvSpPr>
                <p:nvPr/>
              </p:nvSpPr>
              <p:spPr bwMode="auto">
                <a:xfrm>
                  <a:off x="3220702" y="5888016"/>
                  <a:ext cx="1367747" cy="276999"/>
                </a:xfrm>
                <a:prstGeom prst="rect">
                  <a:avLst/>
                </a:prstGeom>
                <a:blipFill>
                  <a:blip r:embed="rId20"/>
                  <a:stretch>
                    <a:fillRect b="-2727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03"/>
                <p:cNvSpPr>
                  <a:spLocks noChangeArrowheads="1"/>
                </p:cNvSpPr>
                <p:nvPr/>
              </p:nvSpPr>
              <p:spPr bwMode="auto">
                <a:xfrm>
                  <a:off x="4609962" y="5871129"/>
                  <a:ext cx="1336713"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𝑐</m:t>
                        </m:r>
                      </m:oMath>
                    </m:oMathPara>
                  </a14:m>
                  <a:endParaRPr lang="en-US" dirty="0">
                    <a:latin typeface="Calibri"/>
                    <a:ea typeface="Calibri"/>
                    <a:cs typeface="Calibri"/>
                  </a:endParaRPr>
                </a:p>
              </p:txBody>
            </p:sp>
          </mc:Choice>
          <mc:Fallback xmlns="">
            <p:sp>
              <p:nvSpPr>
                <p:cNvPr id="116" name="Rectangle 103"/>
                <p:cNvSpPr>
                  <a:spLocks noRot="1" noChangeAspect="1" noMove="1" noResize="1" noEditPoints="1" noAdjustHandles="1" noChangeArrowheads="1" noChangeShapeType="1" noTextEdit="1"/>
                </p:cNvSpPr>
                <p:nvPr/>
              </p:nvSpPr>
              <p:spPr bwMode="auto">
                <a:xfrm>
                  <a:off x="4609962" y="5871129"/>
                  <a:ext cx="1336713" cy="276999"/>
                </a:xfrm>
                <a:prstGeom prst="rect">
                  <a:avLst/>
                </a:prstGeom>
                <a:blipFill>
                  <a:blip r:embed="rId21"/>
                  <a:stretch>
                    <a:fillRect b="-2608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213" name="AutoShape 48"/>
            <p:cNvCxnSpPr>
              <a:cxnSpLocks noChangeShapeType="1"/>
              <a:stCxn id="107" idx="2"/>
              <a:endCxn id="22538" idx="0"/>
            </p:cNvCxnSpPr>
            <p:nvPr/>
          </p:nvCxnSpPr>
          <p:spPr bwMode="auto">
            <a:xfrm rot="16200000" flipH="1">
              <a:off x="2901240" y="4497457"/>
              <a:ext cx="3380575"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6" name="Straight Arrow Connector 215"/>
            <p:cNvCxnSpPr>
              <a:cxnSpLocks/>
              <a:stCxn id="180" idx="2"/>
              <a:endCxn id="22550" idx="0"/>
            </p:cNvCxnSpPr>
            <p:nvPr/>
          </p:nvCxnSpPr>
          <p:spPr bwMode="auto">
            <a:xfrm flipH="1">
              <a:off x="2227829" y="3917684"/>
              <a:ext cx="240145" cy="6567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cxnSpLocks/>
              <a:stCxn id="93" idx="2"/>
              <a:endCxn id="22552" idx="0"/>
            </p:cNvCxnSpPr>
            <p:nvPr/>
          </p:nvCxnSpPr>
          <p:spPr bwMode="auto">
            <a:xfrm>
              <a:off x="6539109" y="3864980"/>
              <a:ext cx="527044" cy="7237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107" name="Rectangle 82"/>
                <p:cNvSpPr>
                  <a:spLocks noChangeArrowheads="1"/>
                </p:cNvSpPr>
                <p:nvPr/>
              </p:nvSpPr>
              <p:spPr bwMode="auto">
                <a:xfrm>
                  <a:off x="4195840" y="2441013"/>
                  <a:ext cx="785023"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𝑆𝑡𝑎𝑟𝑡</m:t>
                        </m:r>
                      </m:oMath>
                    </m:oMathPara>
                  </a14:m>
                  <a:endParaRPr lang="en-US" dirty="0">
                    <a:solidFill>
                      <a:schemeClr val="bg1"/>
                    </a:solidFill>
                    <a:latin typeface="Calibri"/>
                    <a:ea typeface="Calibri"/>
                    <a:cs typeface="Calibri"/>
                  </a:endParaRPr>
                </a:p>
              </p:txBody>
            </p:sp>
          </mc:Choice>
          <mc:Fallback xmlns="">
            <p:sp>
              <p:nvSpPr>
                <p:cNvPr id="107" name="Rectangle 82"/>
                <p:cNvSpPr>
                  <a:spLocks noRot="1" noChangeAspect="1" noMove="1" noResize="1" noEditPoints="1" noAdjustHandles="1" noChangeArrowheads="1" noChangeShapeType="1" noTextEdit="1"/>
                </p:cNvSpPr>
                <p:nvPr/>
              </p:nvSpPr>
              <p:spPr bwMode="auto">
                <a:xfrm>
                  <a:off x="4195840" y="2441013"/>
                  <a:ext cx="785023" cy="369332"/>
                </a:xfrm>
                <a:prstGeom prst="rect">
                  <a:avLst/>
                </a:prstGeom>
                <a:blipFill>
                  <a:blip r:embed="rId22"/>
                  <a:stretch>
                    <a:fillRect/>
                  </a:stretch>
                </a:blipFill>
                <a:ln w="12700">
                  <a:solidFill>
                    <a:schemeClr val="tx1"/>
                  </a:solidFill>
                  <a:miter lim="800000"/>
                  <a:headEnd/>
                  <a:tailEnd/>
                </a:ln>
              </p:spPr>
              <p:txBody>
                <a:bodyPr/>
                <a:lstStyle/>
                <a:p>
                  <a:r>
                    <a:rPr lang="en-DE">
                      <a:noFill/>
                    </a:rPr>
                    <a:t> </a:t>
                  </a:r>
                </a:p>
              </p:txBody>
            </p:sp>
          </mc:Fallback>
        </mc:AlternateContent>
        <p:cxnSp>
          <p:nvCxnSpPr>
            <p:cNvPr id="119" name="AutoShape 89"/>
            <p:cNvCxnSpPr>
              <a:cxnSpLocks noChangeShapeType="1"/>
              <a:endCxn id="22537" idx="3"/>
            </p:cNvCxnSpPr>
            <p:nvPr/>
          </p:nvCxnSpPr>
          <p:spPr bwMode="auto">
            <a:xfrm rot="5400000">
              <a:off x="3469380" y="3973420"/>
              <a:ext cx="1314178" cy="921709"/>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AutoShape 89"/>
            <p:cNvCxnSpPr>
              <a:cxnSpLocks noChangeShapeType="1"/>
              <a:stCxn id="22537" idx="3"/>
              <a:endCxn id="22538" idx="0"/>
            </p:cNvCxnSpPr>
            <p:nvPr/>
          </p:nvCxnSpPr>
          <p:spPr bwMode="auto">
            <a:xfrm>
              <a:off x="3665614" y="5091363"/>
              <a:ext cx="929088" cy="1099557"/>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5" name="AutoShape 89"/>
            <p:cNvCxnSpPr>
              <a:cxnSpLocks noChangeShapeType="1"/>
              <a:stCxn id="22555" idx="1"/>
              <a:endCxn id="22538" idx="0"/>
            </p:cNvCxnSpPr>
            <p:nvPr/>
          </p:nvCxnSpPr>
          <p:spPr bwMode="auto">
            <a:xfrm rot="10800000" flipV="1">
              <a:off x="4594703" y="5091362"/>
              <a:ext cx="896937" cy="1099557"/>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6" name="Straight Arrow Connector 125"/>
            <p:cNvCxnSpPr>
              <a:cxnSpLocks/>
              <a:stCxn id="180" idx="2"/>
              <a:endCxn id="22537" idx="0"/>
            </p:cNvCxnSpPr>
            <p:nvPr/>
          </p:nvCxnSpPr>
          <p:spPr bwMode="auto">
            <a:xfrm>
              <a:off x="2467974" y="3917684"/>
              <a:ext cx="350101" cy="9890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a:cxnSpLocks/>
              <a:stCxn id="93" idx="2"/>
            </p:cNvCxnSpPr>
            <p:nvPr/>
          </p:nvCxnSpPr>
          <p:spPr bwMode="auto">
            <a:xfrm flipH="1">
              <a:off x="6323663" y="3864980"/>
              <a:ext cx="215446" cy="10417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a:endCxn id="22555" idx="1"/>
            </p:cNvCxnSpPr>
            <p:nvPr/>
          </p:nvCxnSpPr>
          <p:spPr bwMode="auto">
            <a:xfrm rot="16200000" flipH="1">
              <a:off x="4390350" y="3990074"/>
              <a:ext cx="1305890" cy="896688"/>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03" name="AutoShape 103"/>
            <p:cNvCxnSpPr>
              <a:cxnSpLocks noChangeShapeType="1"/>
              <a:stCxn id="93" idx="2"/>
            </p:cNvCxnSpPr>
            <p:nvPr/>
          </p:nvCxnSpPr>
          <p:spPr bwMode="auto">
            <a:xfrm rot="5400000">
              <a:off x="3543357" y="1392690"/>
              <a:ext cx="523462" cy="5468043"/>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80" name="Rectangle 83"/>
                <p:cNvSpPr>
                  <a:spLocks noChangeArrowheads="1"/>
                </p:cNvSpPr>
                <p:nvPr/>
              </p:nvSpPr>
              <p:spPr bwMode="auto">
                <a:xfrm>
                  <a:off x="1617800" y="3548352"/>
                  <a:ext cx="1700347"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sSub>
                              <m:sSubPr>
                                <m:ctrlPr>
                                  <a:rPr lang="de-DE" i="1" dirty="0">
                                    <a:solidFill>
                                      <a:schemeClr val="bg1"/>
                                    </a:solidFill>
                                    <a:latin typeface="Cambria Math" panose="02040503050406030204" pitchFamily="18" charset="0"/>
                                    <a:ea typeface="Calibri"/>
                                    <a:cs typeface="Times New Roman" charset="0"/>
                                  </a:rPr>
                                </m:ctrlPr>
                              </m:sSubPr>
                              <m:e>
                                <m:r>
                                  <a:rPr lang="en-US" i="1" dirty="0">
                                    <a:solidFill>
                                      <a:schemeClr val="bg1"/>
                                    </a:solidFill>
                                    <a:latin typeface="Cambria Math" panose="02040503050406030204" pitchFamily="18" charset="0"/>
                                    <a:ea typeface="Calibri"/>
                                    <a:cs typeface="Times New Roman" charset="0"/>
                                  </a:rPr>
                                  <m:t>𝑥</m:t>
                                </m:r>
                              </m:e>
                              <m:sub>
                                <m:r>
                                  <a:rPr lang="de-DE" i="1" dirty="0">
                                    <a:solidFill>
                                      <a:schemeClr val="bg1"/>
                                    </a:solidFill>
                                    <a:latin typeface="Cambria Math" panose="02040503050406030204" pitchFamily="18" charset="0"/>
                                    <a:ea typeface="Calibri"/>
                                    <a:cs typeface="Times New Roman" charset="0"/>
                                  </a:rPr>
                                  <m:t>3</m:t>
                                </m:r>
                              </m:sub>
                            </m:sSub>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sSub>
                              <m:sSubPr>
                                <m:ctrlPr>
                                  <a:rPr lang="de-DE" i="1" dirty="0">
                                    <a:solidFill>
                                      <a:schemeClr val="bg1"/>
                                    </a:solidFill>
                                    <a:latin typeface="Cambria Math" panose="02040503050406030204" pitchFamily="18" charset="0"/>
                                    <a:ea typeface="Calibri"/>
                                    <a:cs typeface="Calibri"/>
                                  </a:rPr>
                                </m:ctrlPr>
                              </m:sSubPr>
                              <m:e>
                                <m:r>
                                  <a:rPr lang="en-US" i="1" dirty="0">
                                    <a:solidFill>
                                      <a:schemeClr val="bg1"/>
                                    </a:solidFill>
                                    <a:latin typeface="Cambria Math" panose="02040503050406030204" pitchFamily="18" charset="0"/>
                                    <a:ea typeface="Calibri"/>
                                    <a:cs typeface="Times New Roman" charset="0"/>
                                  </a:rPr>
                                  <m:t>𝑧</m:t>
                                </m:r>
                              </m:e>
                              <m:sub>
                                <m:r>
                                  <a:rPr lang="de-DE" i="1" dirty="0">
                                    <a:solidFill>
                                      <a:schemeClr val="bg1"/>
                                    </a:solidFill>
                                    <a:latin typeface="Cambria Math" panose="02040503050406030204" pitchFamily="18" charset="0"/>
                                    <a:ea typeface="Calibri"/>
                                    <a:cs typeface="Times New Roman" charset="0"/>
                                  </a:rPr>
                                  <m:t>3</m:t>
                                </m:r>
                              </m:sub>
                            </m:sSub>
                          </m:e>
                        </m:d>
                      </m:oMath>
                    </m:oMathPara>
                  </a14:m>
                  <a:endParaRPr lang="en-US" dirty="0">
                    <a:solidFill>
                      <a:schemeClr val="bg1"/>
                    </a:solidFill>
                    <a:latin typeface="Calibri"/>
                    <a:ea typeface="Calibri"/>
                    <a:cs typeface="Calibri"/>
                  </a:endParaRPr>
                </a:p>
              </p:txBody>
            </p:sp>
          </mc:Choice>
          <mc:Fallback xmlns="">
            <p:sp>
              <p:nvSpPr>
                <p:cNvPr id="180" name="Rectangle 83"/>
                <p:cNvSpPr>
                  <a:spLocks noRot="1" noChangeAspect="1" noMove="1" noResize="1" noEditPoints="1" noAdjustHandles="1" noChangeArrowheads="1" noChangeShapeType="1" noTextEdit="1"/>
                </p:cNvSpPr>
                <p:nvPr/>
              </p:nvSpPr>
              <p:spPr bwMode="auto">
                <a:xfrm>
                  <a:off x="1617800" y="3548352"/>
                  <a:ext cx="1700347" cy="369332"/>
                </a:xfrm>
                <a:prstGeom prst="rect">
                  <a:avLst/>
                </a:prstGeom>
                <a:blipFill>
                  <a:blip r:embed="rId23"/>
                  <a:stretch>
                    <a:fillRect/>
                  </a:stretch>
                </a:blipFill>
                <a:ln w="12700">
                  <a:solidFill>
                    <a:schemeClr val="tx1"/>
                  </a:solidFill>
                  <a:miter lim="800000"/>
                  <a:headEnd/>
                  <a:tailEnd/>
                </a:ln>
              </p:spPr>
              <p:txBody>
                <a:bodyPr/>
                <a:lstStyle/>
                <a:p>
                  <a:r>
                    <a:rPr lang="en-GB">
                      <a:noFill/>
                    </a:rPr>
                    <a:t> </a:t>
                  </a:r>
                </a:p>
              </p:txBody>
            </p:sp>
          </mc:Fallback>
        </mc:AlternateContent>
        <p:cxnSp>
          <p:nvCxnSpPr>
            <p:cNvPr id="181" name="AutoShape 89"/>
            <p:cNvCxnSpPr>
              <a:cxnSpLocks noChangeShapeType="1"/>
              <a:stCxn id="107" idx="2"/>
              <a:endCxn id="180" idx="3"/>
            </p:cNvCxnSpPr>
            <p:nvPr/>
          </p:nvCxnSpPr>
          <p:spPr bwMode="auto">
            <a:xfrm rot="5400000">
              <a:off x="3491914" y="2636579"/>
              <a:ext cx="922673" cy="127020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3" name="Oval 17"/>
            <p:cNvSpPr>
              <a:spLocks noChangeArrowheads="1"/>
            </p:cNvSpPr>
            <p:nvPr/>
          </p:nvSpPr>
          <p:spPr bwMode="auto">
            <a:xfrm>
              <a:off x="2082671" y="4349452"/>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84" name="AutoShape 103"/>
            <p:cNvCxnSpPr>
              <a:cxnSpLocks noChangeShapeType="1"/>
              <a:stCxn id="93" idx="2"/>
            </p:cNvCxnSpPr>
            <p:nvPr/>
          </p:nvCxnSpPr>
          <p:spPr bwMode="auto">
            <a:xfrm rot="5400000">
              <a:off x="4086717" y="2017788"/>
              <a:ext cx="605201" cy="4299584"/>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29" name="Text Box 75"/>
                <p:cNvSpPr txBox="1">
                  <a:spLocks noChangeArrowheads="1"/>
                </p:cNvSpPr>
                <p:nvPr/>
              </p:nvSpPr>
              <p:spPr bwMode="auto">
                <a:xfrm>
                  <a:off x="5043169" y="2348679"/>
                  <a:ext cx="893193" cy="553998"/>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1800" i="1" dirty="0">
                                <a:latin typeface="Cambria Math" panose="02040503050406030204" pitchFamily="18" charset="0"/>
                                <a:ea typeface="Calibri"/>
                                <a:cs typeface="Times New Roman" charset="0"/>
                              </a:rPr>
                            </m:ctrlPr>
                          </m:sSubPr>
                          <m:e>
                            <m:r>
                              <a:rPr lang="en-US" sz="1800" i="1" dirty="0">
                                <a:latin typeface="Cambria Math" panose="02040503050406030204" pitchFamily="18" charset="0"/>
                                <a:ea typeface="Calibri"/>
                                <a:cs typeface="Times New Roman" charset="0"/>
                              </a:rPr>
                              <m:t>𝑧</m:t>
                            </m:r>
                          </m:e>
                          <m:sub>
                            <m:r>
                              <a:rPr lang="de-DE" sz="1800" i="1" dirty="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𝑐</m:t>
                        </m:r>
                      </m:oMath>
                    </m:oMathPara>
                  </a14:m>
                  <a:endParaRPr lang="en-US" sz="1800" dirty="0">
                    <a:latin typeface="Calibri"/>
                    <a:ea typeface="Calibri"/>
                    <a:cs typeface="Calibri"/>
                  </a:endParaRPr>
                </a:p>
                <a:p>
                  <a:pPr/>
                  <a14:m>
                    <m:oMathPara xmlns:m="http://schemas.openxmlformats.org/officeDocument/2006/math">
                      <m:oMathParaPr>
                        <m:jc m:val="centerGroup"/>
                      </m:oMathParaPr>
                      <m:oMath xmlns:m="http://schemas.openxmlformats.org/officeDocument/2006/math">
                        <m:sSub>
                          <m:sSubPr>
                            <m:ctrlPr>
                              <a:rPr lang="de-DE" sz="1800" i="1" dirty="0">
                                <a:latin typeface="Cambria Math" panose="02040503050406030204" pitchFamily="18" charset="0"/>
                                <a:ea typeface="Calibri"/>
                                <a:cs typeface="Times New Roman" charset="0"/>
                              </a:rPr>
                            </m:ctrlPr>
                          </m:sSubPr>
                          <m:e>
                            <m:r>
                              <a:rPr lang="en-US" sz="1800" i="1" dirty="0">
                                <a:latin typeface="Cambria Math" panose="02040503050406030204" pitchFamily="18" charset="0"/>
                                <a:ea typeface="Calibri"/>
                                <a:cs typeface="Times New Roman" charset="0"/>
                              </a:rPr>
                              <m:t>𝑧</m:t>
                            </m:r>
                          </m:e>
                          <m:sub>
                            <m:r>
                              <a:rPr lang="de-DE" sz="1800" i="1" dirty="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229" name="Text Box 75"/>
                <p:cNvSpPr txBox="1">
                  <a:spLocks noRot="1" noChangeAspect="1" noMove="1" noResize="1" noEditPoints="1" noAdjustHandles="1" noChangeArrowheads="1" noChangeShapeType="1" noTextEdit="1"/>
                </p:cNvSpPr>
                <p:nvPr/>
              </p:nvSpPr>
              <p:spPr bwMode="auto">
                <a:xfrm>
                  <a:off x="5043169" y="2348679"/>
                  <a:ext cx="893193" cy="553998"/>
                </a:xfrm>
                <a:prstGeom prst="rect">
                  <a:avLst/>
                </a:prstGeom>
                <a:blipFill>
                  <a:blip r:embed="rId24"/>
                  <a:stretch>
                    <a:fillRect b="-6667"/>
                  </a:stretch>
                </a:blipFill>
                <a:ln>
                  <a:noFill/>
                </a:ln>
              </p:spPr>
              <p:txBody>
                <a:bodyPr/>
                <a:lstStyle/>
                <a:p>
                  <a:r>
                    <a:rPr lang="en-DE">
                      <a:noFill/>
                    </a:rPr>
                    <a:t> </a:t>
                  </a:r>
                </a:p>
              </p:txBody>
            </p:sp>
          </mc:Fallback>
        </mc:AlternateContent>
      </p:grpSp>
      <p:sp>
        <p:nvSpPr>
          <p:cNvPr id="51" name="TextBox 50">
            <a:extLst>
              <a:ext uri="{FF2B5EF4-FFF2-40B4-BE49-F238E27FC236}">
                <a16:creationId xmlns:a16="http://schemas.microsoft.com/office/drawing/2014/main" id="{2485018E-371A-0F4A-9158-CBC634C74F31}"/>
              </a:ext>
            </a:extLst>
          </p:cNvPr>
          <p:cNvSpPr txBox="1"/>
          <p:nvPr/>
        </p:nvSpPr>
        <p:spPr>
          <a:xfrm>
            <a:off x="5193405" y="3989495"/>
            <a:ext cx="298480" cy="338554"/>
          </a:xfrm>
          <a:prstGeom prst="rect">
            <a:avLst/>
          </a:prstGeom>
          <a:noFill/>
        </p:spPr>
        <p:txBody>
          <a:bodyPr wrap="none" rtlCol="0">
            <a:spAutoFit/>
          </a:bodyPr>
          <a:lstStyle/>
          <a:p>
            <a:r>
              <a:rPr lang="en-US" sz="1600" dirty="0">
                <a:solidFill>
                  <a:srgbClr val="FFC000"/>
                </a:solidFill>
                <a:latin typeface="Helvetica" pitchFamily="2" charset="0"/>
              </a:rPr>
              <a:t>1</a:t>
            </a:r>
          </a:p>
        </p:txBody>
      </p:sp>
      <p:sp>
        <p:nvSpPr>
          <p:cNvPr id="53" name="TextBox 52">
            <a:extLst>
              <a:ext uri="{FF2B5EF4-FFF2-40B4-BE49-F238E27FC236}">
                <a16:creationId xmlns:a16="http://schemas.microsoft.com/office/drawing/2014/main" id="{9D34B4F7-FD6E-094A-9401-9B908C90E7CC}"/>
              </a:ext>
            </a:extLst>
          </p:cNvPr>
          <p:cNvSpPr txBox="1"/>
          <p:nvPr/>
        </p:nvSpPr>
        <p:spPr>
          <a:xfrm>
            <a:off x="5414093" y="4344568"/>
            <a:ext cx="298480" cy="338554"/>
          </a:xfrm>
          <a:prstGeom prst="rect">
            <a:avLst/>
          </a:prstGeom>
          <a:noFill/>
        </p:spPr>
        <p:txBody>
          <a:bodyPr wrap="none" rtlCol="0">
            <a:spAutoFit/>
          </a:bodyPr>
          <a:lstStyle/>
          <a:p>
            <a:r>
              <a:rPr lang="en-US" sz="1600" dirty="0">
                <a:solidFill>
                  <a:srgbClr val="FFC000"/>
                </a:solidFill>
                <a:latin typeface="Helvetica" pitchFamily="2" charset="0"/>
              </a:rPr>
              <a:t>2</a:t>
            </a:r>
          </a:p>
        </p:txBody>
      </p:sp>
      <p:sp>
        <p:nvSpPr>
          <p:cNvPr id="54" name="TextBox 53">
            <a:extLst>
              <a:ext uri="{FF2B5EF4-FFF2-40B4-BE49-F238E27FC236}">
                <a16:creationId xmlns:a16="http://schemas.microsoft.com/office/drawing/2014/main" id="{CFC52ABD-23D6-C34A-B5C7-DBCDEBBA4642}"/>
              </a:ext>
            </a:extLst>
          </p:cNvPr>
          <p:cNvSpPr txBox="1"/>
          <p:nvPr/>
        </p:nvSpPr>
        <p:spPr>
          <a:xfrm>
            <a:off x="8565543" y="4080867"/>
            <a:ext cx="298480" cy="338554"/>
          </a:xfrm>
          <a:prstGeom prst="rect">
            <a:avLst/>
          </a:prstGeom>
          <a:noFill/>
        </p:spPr>
        <p:txBody>
          <a:bodyPr wrap="none" rtlCol="0">
            <a:spAutoFit/>
          </a:bodyPr>
          <a:lstStyle/>
          <a:p>
            <a:r>
              <a:rPr lang="en-US" sz="1600" dirty="0">
                <a:solidFill>
                  <a:srgbClr val="FFC000"/>
                </a:solidFill>
                <a:latin typeface="Helvetica" pitchFamily="2" charset="0"/>
              </a:rPr>
              <a:t>3</a:t>
            </a:r>
          </a:p>
        </p:txBody>
      </p:sp>
      <p:sp>
        <p:nvSpPr>
          <p:cNvPr id="6" name="Date Placeholder 5">
            <a:extLst>
              <a:ext uri="{FF2B5EF4-FFF2-40B4-BE49-F238E27FC236}">
                <a16:creationId xmlns:a16="http://schemas.microsoft.com/office/drawing/2014/main" id="{963A0244-9B71-B8FC-92DB-F60A08CCA5EE}"/>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DE034D63-A301-1B48-70EF-A2850915D3A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865E7C0B-9E1A-262D-C427-C6ACF9CF701F}"/>
              </a:ext>
            </a:extLst>
          </p:cNvPr>
          <p:cNvSpPr>
            <a:spLocks noGrp="1"/>
          </p:cNvSpPr>
          <p:nvPr>
            <p:ph type="sldNum" sz="quarter" idx="11"/>
          </p:nvPr>
        </p:nvSpPr>
        <p:spPr/>
        <p:txBody>
          <a:bodyPr/>
          <a:lstStyle/>
          <a:p>
            <a:fld id="{EB1502E6-D9AE-3544-B6D5-378AAA0B915F}" type="slidenum">
              <a:rPr lang="de-DE" altLang="de-DE" smtClean="0"/>
              <a:pPr/>
              <a:t>163</a:t>
            </a:fld>
            <a:endParaRPr lang="de-DE" altLang="de-DE" dirty="0"/>
          </a:p>
        </p:txBody>
      </p:sp>
    </p:spTree>
    <p:extLst>
      <p:ext uri="{BB962C8B-B14F-4D97-AF65-F5344CB8AC3E}">
        <p14:creationId xmlns:p14="http://schemas.microsoft.com/office/powerpoint/2010/main" val="36675829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49978-0B1F-D148-B1ED-50A74449BAAD}"/>
                  </a:ext>
                </a:extLst>
              </p:cNvPr>
              <p:cNvSpPr>
                <a:spLocks noGrp="1"/>
              </p:cNvSpPr>
              <p:nvPr>
                <p:ph type="body" sz="quarter" idx="13"/>
              </p:nvPr>
            </p:nvSpPr>
            <p:spPr/>
            <p:txBody>
              <a:bodyPr>
                <a:normAutofit/>
              </a:bodyPr>
              <a:lstStyle/>
              <a:p>
                <a:r>
                  <a:rPr lang="en-GB" dirty="0"/>
                  <a:t>In PSP, introducing a new action introduces new flaws to resolve</a:t>
                </a:r>
              </a:p>
              <a:p>
                <a:pPr lvl="1"/>
                <a:r>
                  <a:rPr lang="en-GB" dirty="0"/>
                  <a:t>The plan can get arbitrarily large; want it to be as small as possible</a:t>
                </a:r>
              </a:p>
              <a:p>
                <a:pPr lvl="2"/>
                <a:r>
                  <a:rPr lang="en-GB" dirty="0"/>
                  <a:t>Not like CSPs, where the search tree always has a fixed depth</a:t>
                </a:r>
              </a:p>
              <a:p>
                <a:pPr lvl="1"/>
                <a:r>
                  <a:rPr lang="en-GB" dirty="0"/>
                  <a:t>Avoid introducing new actions unless necessary</a:t>
                </a:r>
              </a:p>
              <a:p>
                <a:r>
                  <a:rPr lang="en-GB" dirty="0"/>
                  <a:t>To choose between actions </a:t>
                </a:r>
                <a14:m>
                  <m:oMath xmlns:m="http://schemas.openxmlformats.org/officeDocument/2006/math">
                    <m:r>
                      <a:rPr lang="en-GB" i="1" dirty="0" smtClean="0">
                        <a:latin typeface="Cambria Math" panose="02040503050406030204" pitchFamily="18" charset="0"/>
                      </a:rPr>
                      <m:t>𝑎</m:t>
                    </m:r>
                  </m:oMath>
                </a14:m>
                <a:r>
                  <a:rPr lang="en-GB" dirty="0"/>
                  <a:t> and </a:t>
                </a:r>
                <a14:m>
                  <m:oMath xmlns:m="http://schemas.openxmlformats.org/officeDocument/2006/math">
                    <m:r>
                      <a:rPr lang="en-GB" i="1" dirty="0" smtClean="0">
                        <a:latin typeface="Cambria Math" panose="02040503050406030204" pitchFamily="18" charset="0"/>
                      </a:rPr>
                      <m:t>𝑏</m:t>
                    </m:r>
                  </m:oMath>
                </a14:m>
                <a:r>
                  <a:rPr lang="en-GB" dirty="0"/>
                  <a:t>, estimate distance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to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𝑏</m:t>
                        </m:r>
                      </m:e>
                    </m:d>
                  </m:oMath>
                </a14:m>
                <a:endParaRPr lang="en-GB" dirty="0"/>
              </a:p>
              <a:p>
                <a:pPr lvl="1"/>
                <a:r>
                  <a:rPr lang="en-GB" dirty="0"/>
                  <a:t>Can use the heuristic functions we discussed earlier</a:t>
                </a:r>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52449978-0B1F-D148-B1ED-50A74449BAA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5E3D55BE-8EAB-0C39-C4C8-B8E4234F3B11}"/>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5221AE1E-AB92-3FFA-9EC5-8C1AD7BD567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955EDB9B-A226-5E3A-B6C4-D4FFB8063D7F}"/>
              </a:ext>
            </a:extLst>
          </p:cNvPr>
          <p:cNvSpPr>
            <a:spLocks noGrp="1"/>
          </p:cNvSpPr>
          <p:nvPr>
            <p:ph type="sldNum" sz="quarter" idx="11"/>
          </p:nvPr>
        </p:nvSpPr>
        <p:spPr/>
        <p:txBody>
          <a:bodyPr/>
          <a:lstStyle/>
          <a:p>
            <a:fld id="{EB1502E6-D9AE-3544-B6D5-378AAA0B915F}" type="slidenum">
              <a:rPr lang="de-DE" altLang="de-DE" smtClean="0"/>
              <a:pPr/>
              <a:t>164</a:t>
            </a:fld>
            <a:endParaRPr lang="de-DE" altLang="de-DE" dirty="0"/>
          </a:p>
        </p:txBody>
      </p:sp>
    </p:spTree>
    <p:extLst>
      <p:ext uri="{BB962C8B-B14F-4D97-AF65-F5344CB8AC3E}">
        <p14:creationId xmlns:p14="http://schemas.microsoft.com/office/powerpoint/2010/main" val="17292023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t>Discussion</a:t>
            </a:r>
          </a:p>
        </p:txBody>
      </p:sp>
      <mc:AlternateContent xmlns:mc="http://schemas.openxmlformats.org/markup-compatibility/2006" xmlns:a14="http://schemas.microsoft.com/office/drawing/2010/main">
        <mc:Choice Requires="a14">
          <p:sp>
            <p:nvSpPr>
              <p:cNvPr id="40962" name="Rectangle 5"/>
              <p:cNvSpPr>
                <a:spLocks noGrp="1" noChangeArrowheads="1"/>
              </p:cNvSpPr>
              <p:nvPr>
                <p:ph type="body" sz="quarter" idx="13"/>
              </p:nvPr>
            </p:nvSpPr>
            <p:spPr/>
            <p:txBody>
              <a:bodyPr>
                <a:normAutofit/>
              </a:bodyPr>
              <a:lstStyle/>
              <a:p>
                <a:pPr eaLnBrk="1" hangingPunct="1">
                  <a:lnSpc>
                    <a:spcPct val="90000"/>
                  </a:lnSpc>
                </a:pPr>
                <a:r>
                  <a:rPr lang="en-US" dirty="0"/>
                  <a:t>Problem: how to prune infinitely long paths in the search space?</a:t>
                </a:r>
              </a:p>
              <a:p>
                <a:pPr lvl="1" eaLnBrk="1" hangingPunct="1">
                  <a:lnSpc>
                    <a:spcPct val="90000"/>
                  </a:lnSpc>
                </a:pPr>
                <a:r>
                  <a:rPr lang="en-US" dirty="0"/>
                  <a:t>Loop detection is based on recognizing </a:t>
                </a:r>
                <a:br>
                  <a:rPr lang="en-US" dirty="0"/>
                </a:br>
                <a:r>
                  <a:rPr lang="en-US" dirty="0"/>
                  <a:t>states or goals we</a:t>
                </a:r>
                <a:r>
                  <a:rPr lang="fr-FR" dirty="0"/>
                  <a:t> have</a:t>
                </a:r>
                <a:r>
                  <a:rPr lang="en-US" altLang="ja-JP" dirty="0"/>
                  <a:t> seen before</a:t>
                </a:r>
                <a:endParaRPr lang="en-US" dirty="0"/>
              </a:p>
              <a:p>
                <a:pPr lvl="1" eaLnBrk="1" hangingPunct="1">
                  <a:lnSpc>
                    <a:spcPct val="90000"/>
                  </a:lnSpc>
                </a:pPr>
                <a:r>
                  <a:rPr lang="en-US" dirty="0"/>
                  <a:t>In a partially ordered plan, we do n</a:t>
                </a:r>
                <a:r>
                  <a:rPr lang="fr-FR" dirty="0"/>
                  <a:t>o</a:t>
                </a:r>
                <a:r>
                  <a:rPr lang="en-US" altLang="ja-JP" dirty="0"/>
                  <a:t>t know the states</a:t>
                </a:r>
                <a:endParaRPr lang="en-US" dirty="0"/>
              </a:p>
              <a:p>
                <a:pPr eaLnBrk="1" hangingPunct="1">
                  <a:lnSpc>
                    <a:spcPct val="90000"/>
                  </a:lnSpc>
                </a:pPr>
                <a:r>
                  <a:rPr lang="en-US" dirty="0"/>
                  <a:t>Can we prune if </a:t>
                </a:r>
                <a14:m>
                  <m:oMath xmlns:m="http://schemas.openxmlformats.org/officeDocument/2006/math">
                    <m:r>
                      <a:rPr lang="en-US" i="1" dirty="0" smtClean="0">
                        <a:latin typeface="Cambria Math" panose="02040503050406030204" pitchFamily="18" charset="0"/>
                      </a:rPr>
                      <m:t>𝜋</m:t>
                    </m:r>
                  </m:oMath>
                </a14:m>
                <a:r>
                  <a:rPr lang="en-US" dirty="0"/>
                  <a:t> contains the same </a:t>
                </a:r>
                <a:r>
                  <a:rPr lang="en-US" i="1" dirty="0"/>
                  <a:t>action</a:t>
                </a:r>
                <a:r>
                  <a:rPr lang="en-US" dirty="0"/>
                  <a:t> more than once?</a:t>
                </a:r>
                <a:endParaRPr lang="en-US" baseline="-25000" dirty="0"/>
              </a:p>
              <a:p>
                <a:pPr lvl="1">
                  <a:lnSpc>
                    <a:spcPct val="90000"/>
                  </a:lnSpc>
                </a:pPr>
                <a14:m>
                  <m:oMath xmlns:m="http://schemas.openxmlformats.org/officeDocument/2006/math">
                    <m:d>
                      <m:dPr>
                        <m:begChr m:val="⟨"/>
                        <m:endChr m:val="⟩"/>
                        <m:ctrlPr>
                          <a:rPr lang="en-US" i="1" dirty="0" smtClean="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2, …,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e>
                    </m:d>
                  </m:oMath>
                </a14:m>
                <a:endParaRPr lang="en-US" dirty="0"/>
              </a:p>
              <a:p>
                <a:pPr lvl="1" eaLnBrk="1" hangingPunct="1">
                  <a:lnSpc>
                    <a:spcPct val="90000"/>
                  </a:lnSpc>
                </a:pPr>
                <a:r>
                  <a:rPr lang="en-US" dirty="0"/>
                  <a:t>No. Sometimes we might need the same action several times in different states of the world</a:t>
                </a:r>
              </a:p>
              <a:p>
                <a:pPr lvl="1" eaLnBrk="1" hangingPunct="1">
                  <a:lnSpc>
                    <a:spcPct val="90000"/>
                  </a:lnSpc>
                </a:pPr>
                <a:r>
                  <a:rPr lang="en-US" dirty="0"/>
                  <a:t>E.g., Towers of Hanoi problem</a:t>
                </a:r>
              </a:p>
              <a:p>
                <a:pPr lvl="2" eaLnBrk="1" hangingPunct="1">
                  <a:lnSpc>
                    <a:spcPct val="90000"/>
                  </a:lnSpc>
                </a:pPr>
                <a:r>
                  <a:rPr lang="en-US" dirty="0"/>
                  <a:t>Do this action many times:</a:t>
                </a:r>
              </a:p>
              <a:p>
                <a:pPr lvl="3" eaLnBrk="1" hangingPunct="1">
                  <a:lnSpc>
                    <a:spcPct val="90000"/>
                  </a:lnSpc>
                </a:pPr>
                <a:r>
                  <a:rPr lang="en-US" dirty="0"/>
                  <a:t>stack disk1 onto disk2</a:t>
                </a:r>
                <a:br>
                  <a:rPr lang="en-US" dirty="0"/>
                </a:br>
                <a:endParaRPr lang="en-US" dirty="0"/>
              </a:p>
            </p:txBody>
          </p:sp>
        </mc:Choice>
        <mc:Fallback xmlns="">
          <p:sp>
            <p:nvSpPr>
              <p:cNvPr id="40962" name="Rectangle 5"/>
              <p:cNvSpPr>
                <a:spLocks noGrp="1" noRot="1" noChangeAspect="1" noMove="1" noResize="1" noEditPoints="1" noAdjustHandles="1" noChangeArrowheads="1" noChangeShapeType="1" noTextEdit="1"/>
              </p:cNvSpPr>
              <p:nvPr>
                <p:ph type="body" sz="quarter" idx="13"/>
              </p:nvPr>
            </p:nvSpPr>
            <p:spPr>
              <a:blipFill>
                <a:blip r:embed="rId3"/>
                <a:stretch>
                  <a:fillRect l="-1371" t="-2210"/>
                </a:stretch>
              </a:blipFill>
            </p:spPr>
            <p:txBody>
              <a:bodyPr/>
              <a:lstStyle/>
              <a:p>
                <a:r>
                  <a:rPr lang="en-DE">
                    <a:noFill/>
                  </a:rPr>
                  <a:t> </a:t>
                </a:r>
              </a:p>
            </p:txBody>
          </p:sp>
        </mc:Fallback>
      </mc:AlternateContent>
      <p:grpSp>
        <p:nvGrpSpPr>
          <p:cNvPr id="4" name="Group 3">
            <a:extLst>
              <a:ext uri="{FF2B5EF4-FFF2-40B4-BE49-F238E27FC236}">
                <a16:creationId xmlns:a16="http://schemas.microsoft.com/office/drawing/2014/main" id="{0A827472-3AB7-1141-944C-85701F6AB34B}"/>
              </a:ext>
            </a:extLst>
          </p:cNvPr>
          <p:cNvGrpSpPr/>
          <p:nvPr/>
        </p:nvGrpSpPr>
        <p:grpSpPr>
          <a:xfrm>
            <a:off x="6802736" y="2207048"/>
            <a:ext cx="2960935" cy="415498"/>
            <a:chOff x="4495391" y="1894501"/>
            <a:chExt cx="2960935" cy="415498"/>
          </a:xfrm>
        </p:grpSpPr>
        <mc:AlternateContent xmlns:mc="http://schemas.openxmlformats.org/markup-compatibility/2006" xmlns:a14="http://schemas.microsoft.com/office/drawing/2010/main">
          <mc:Choice Requires="a14">
            <p:sp>
              <p:nvSpPr>
                <p:cNvPr id="40963" name="Text Box 6"/>
                <p:cNvSpPr txBox="1">
                  <a:spLocks noChangeArrowheads="1"/>
                </p:cNvSpPr>
                <p:nvPr/>
              </p:nvSpPr>
              <p:spPr bwMode="auto">
                <a:xfrm>
                  <a:off x="5317882" y="1920090"/>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3" name="Text Box 6"/>
                <p:cNvSpPr txBox="1">
                  <a:spLocks noRot="1" noChangeAspect="1" noMove="1" noResize="1" noEditPoints="1" noAdjustHandles="1" noChangeArrowheads="1" noChangeShapeType="1" noTextEdit="1"/>
                </p:cNvSpPr>
                <p:nvPr/>
              </p:nvSpPr>
              <p:spPr bwMode="auto">
                <a:xfrm>
                  <a:off x="5317882" y="1920090"/>
                  <a:ext cx="260711" cy="369332"/>
                </a:xfrm>
                <a:prstGeom prst="rect">
                  <a:avLst/>
                </a:prstGeom>
                <a:blipFill>
                  <a:blip r:embed="rId4"/>
                  <a:stretch>
                    <a:fillRect r="-952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4" name="Text Box 7"/>
                <p:cNvSpPr txBox="1">
                  <a:spLocks noChangeArrowheads="1"/>
                </p:cNvSpPr>
                <p:nvPr/>
              </p:nvSpPr>
              <p:spPr bwMode="auto">
                <a:xfrm>
                  <a:off x="6187832" y="1916915"/>
                  <a:ext cx="3356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p>
                          <m:sSupPr>
                            <m:ctrlPr>
                              <a:rPr lang="en-US" sz="1800" i="1" dirty="0">
                                <a:latin typeface="Cambria Math" panose="02040503050406030204" pitchFamily="18" charset="0"/>
                                <a:ea typeface="Calibri"/>
                                <a:cs typeface="Times New Roman"/>
                              </a:rPr>
                            </m:ctrlPr>
                          </m:sSupPr>
                          <m:e>
                            <m:r>
                              <a:rPr lang="en-US" sz="1800" i="1" dirty="0">
                                <a:latin typeface="Cambria Math" panose="02040503050406030204" pitchFamily="18" charset="0"/>
                                <a:ea typeface="Calibri"/>
                                <a:cs typeface="Times New Roman"/>
                              </a:rPr>
                              <m:t>𝑠</m:t>
                            </m:r>
                          </m:e>
                          <m:sup>
                            <m:r>
                              <a:rPr lang="en-US" sz="1800" i="1" dirty="0">
                                <a:latin typeface="Cambria Math" panose="02040503050406030204" pitchFamily="18" charset="0"/>
                                <a:ea typeface="Calibri"/>
                                <a:cs typeface="Times New Roman"/>
                              </a:rPr>
                              <m:t>′</m:t>
                            </m:r>
                          </m:sup>
                        </m:sSup>
                      </m:oMath>
                    </m:oMathPara>
                  </a14:m>
                  <a:endParaRPr lang="en-US" sz="1800" i="1" dirty="0">
                    <a:latin typeface="Times New Roman"/>
                    <a:ea typeface="Calibri"/>
                    <a:cs typeface="Times New Roman"/>
                  </a:endParaRPr>
                </a:p>
              </p:txBody>
            </p:sp>
          </mc:Choice>
          <mc:Fallback xmlns="">
            <p:sp>
              <p:nvSpPr>
                <p:cNvPr id="40964" name="Text Box 7"/>
                <p:cNvSpPr txBox="1">
                  <a:spLocks noRot="1" noChangeAspect="1" noMove="1" noResize="1" noEditPoints="1" noAdjustHandles="1" noChangeArrowheads="1" noChangeShapeType="1" noTextEdit="1"/>
                </p:cNvSpPr>
                <p:nvPr/>
              </p:nvSpPr>
              <p:spPr bwMode="auto">
                <a:xfrm>
                  <a:off x="6187832" y="1916915"/>
                  <a:ext cx="335669"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5" name="Text Box 8"/>
                <p:cNvSpPr txBox="1">
                  <a:spLocks noChangeArrowheads="1"/>
                </p:cNvSpPr>
                <p:nvPr/>
              </p:nvSpPr>
              <p:spPr bwMode="auto">
                <a:xfrm>
                  <a:off x="7195615" y="1910333"/>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5" name="Text Box 8"/>
                <p:cNvSpPr txBox="1">
                  <a:spLocks noRot="1" noChangeAspect="1" noMove="1" noResize="1" noEditPoints="1" noAdjustHandles="1" noChangeArrowheads="1" noChangeShapeType="1" noTextEdit="1"/>
                </p:cNvSpPr>
                <p:nvPr/>
              </p:nvSpPr>
              <p:spPr bwMode="auto">
                <a:xfrm>
                  <a:off x="7195615" y="1910333"/>
                  <a:ext cx="260711" cy="369332"/>
                </a:xfrm>
                <a:prstGeom prst="rect">
                  <a:avLst/>
                </a:prstGeom>
                <a:blipFill>
                  <a:blip r:embed="rId6"/>
                  <a:stretch>
                    <a:fillRect r="-47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40966" name="AutoShape 9"/>
            <p:cNvCxnSpPr>
              <a:cxnSpLocks noChangeShapeType="1"/>
              <a:stCxn id="40963" idx="3"/>
              <a:endCxn id="40964" idx="1"/>
            </p:cNvCxnSpPr>
            <p:nvPr/>
          </p:nvCxnSpPr>
          <p:spPr bwMode="auto">
            <a:xfrm flipV="1">
              <a:off x="5578593" y="2101581"/>
              <a:ext cx="609239" cy="3175"/>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40967" name="AutoShape 10"/>
            <p:cNvCxnSpPr>
              <a:cxnSpLocks noChangeShapeType="1"/>
              <a:stCxn id="40964" idx="3"/>
              <a:endCxn id="40965" idx="1"/>
            </p:cNvCxnSpPr>
            <p:nvPr/>
          </p:nvCxnSpPr>
          <p:spPr bwMode="auto">
            <a:xfrm flipV="1">
              <a:off x="6523501" y="2094999"/>
              <a:ext cx="672114" cy="6582"/>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40981" name="AutoShape 9"/>
            <p:cNvCxnSpPr>
              <a:cxnSpLocks noChangeShapeType="1"/>
              <a:stCxn id="40983" idx="3"/>
              <a:endCxn id="40963" idx="1"/>
            </p:cNvCxnSpPr>
            <p:nvPr/>
          </p:nvCxnSpPr>
          <p:spPr bwMode="auto">
            <a:xfrm>
              <a:off x="4910889" y="2102250"/>
              <a:ext cx="406993" cy="2506"/>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40983" name="Text Box 6"/>
            <p:cNvSpPr txBox="1">
              <a:spLocks noChangeArrowheads="1"/>
            </p:cNvSpPr>
            <p:nvPr/>
          </p:nvSpPr>
          <p:spPr bwMode="auto">
            <a:xfrm>
              <a:off x="4495391" y="1894501"/>
              <a:ext cx="415498"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13716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Times New Roman"/>
                  <a:ea typeface="Calibri"/>
                  <a:cs typeface="Times New Roman"/>
                </a:rPr>
                <a:t>…</a:t>
              </a:r>
            </a:p>
          </p:txBody>
        </p:sp>
      </p:grpSp>
      <p:pic>
        <p:nvPicPr>
          <p:cNvPr id="3" name="Picture 2" descr="300px-Tower_of_Hanoi.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1675" y="4229514"/>
            <a:ext cx="38100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ate Placeholder 6">
            <a:extLst>
              <a:ext uri="{FF2B5EF4-FFF2-40B4-BE49-F238E27FC236}">
                <a16:creationId xmlns:a16="http://schemas.microsoft.com/office/drawing/2014/main" id="{C9B8B908-3BB4-9736-86D8-739F9E546B30}"/>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97CF39A9-E69D-4E9A-8D85-3FB40818E60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E6A530DD-53EB-2050-E4DB-279B5825AE0A}"/>
              </a:ext>
            </a:extLst>
          </p:cNvPr>
          <p:cNvSpPr>
            <a:spLocks noGrp="1"/>
          </p:cNvSpPr>
          <p:nvPr>
            <p:ph type="sldNum" sz="quarter" idx="11"/>
          </p:nvPr>
        </p:nvSpPr>
        <p:spPr/>
        <p:txBody>
          <a:bodyPr/>
          <a:lstStyle/>
          <a:p>
            <a:fld id="{EB1502E6-D9AE-3544-B6D5-378AAA0B915F}" type="slidenum">
              <a:rPr lang="de-DE" altLang="de-DE" smtClean="0"/>
              <a:pPr/>
              <a:t>165</a:t>
            </a:fld>
            <a:endParaRPr lang="de-DE" altLang="de-DE" dirty="0"/>
          </a:p>
        </p:txBody>
      </p:sp>
    </p:spTree>
    <p:extLst>
      <p:ext uri="{BB962C8B-B14F-4D97-AF65-F5344CB8AC3E}">
        <p14:creationId xmlns:p14="http://schemas.microsoft.com/office/powerpoint/2010/main" val="6433916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dirty="0"/>
              <a:t>A Weak Pruning Technique</a:t>
            </a:r>
          </a:p>
        </p:txBody>
      </p:sp>
      <mc:AlternateContent xmlns:mc="http://schemas.openxmlformats.org/markup-compatibility/2006" xmlns:a14="http://schemas.microsoft.com/office/drawing/2010/main">
        <mc:Choice Requires="a14">
          <p:sp>
            <p:nvSpPr>
              <p:cNvPr id="45058" name="Rectangle 3"/>
              <p:cNvSpPr>
                <a:spLocks noGrp="1" noChangeArrowheads="1"/>
              </p:cNvSpPr>
              <p:nvPr>
                <p:ph type="body" sz="quarter" idx="13"/>
              </p:nvPr>
            </p:nvSpPr>
            <p:spPr/>
            <p:txBody>
              <a:bodyPr/>
              <a:lstStyle/>
              <a:p>
                <a:pPr eaLnBrk="1" hangingPunct="1"/>
                <a:r>
                  <a:rPr lang="en-US" dirty="0"/>
                  <a:t>Can prune all partial plans of </a:t>
                </a:r>
                <a14:m>
                  <m:oMath xmlns:m="http://schemas.openxmlformats.org/officeDocument/2006/math">
                    <m:r>
                      <a:rPr lang="en-US" i="1" dirty="0" smtClean="0">
                        <a:latin typeface="Cambria Math" panose="02040503050406030204" pitchFamily="18" charset="0"/>
                      </a:rPr>
                      <m:t>𝑛</m:t>
                    </m:r>
                  </m:oMath>
                </a14:m>
                <a:r>
                  <a:rPr lang="en-US" dirty="0"/>
                  <a:t> or more actions, where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m:t>
                        </m:r>
                      </m:e>
                    </m:d>
                  </m:oMath>
                </a14:m>
                <a:endParaRPr lang="en-US" dirty="0"/>
              </a:p>
              <a:p>
                <a:pPr lvl="1" eaLnBrk="1" hangingPunct="1"/>
                <a:r>
                  <a:rPr lang="en-US" dirty="0"/>
                  <a:t>Not very </a:t>
                </a:r>
                <a:r>
                  <a:rPr lang="en-US" altLang="ja-JP" dirty="0"/>
                  <a:t>helpful</a:t>
                </a:r>
              </a:p>
              <a:p>
                <a:pPr eaLnBrk="1" hangingPunct="1"/>
                <a:endParaRPr lang="en-US" dirty="0"/>
              </a:p>
            </p:txBody>
          </p:sp>
        </mc:Choice>
        <mc:Fallback xmlns="">
          <p:sp>
            <p:nvSpPr>
              <p:cNvPr id="45058"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3" name="Rectangle 2">
            <a:extLst>
              <a:ext uri="{FF2B5EF4-FFF2-40B4-BE49-F238E27FC236}">
                <a16:creationId xmlns:a16="http://schemas.microsoft.com/office/drawing/2014/main" id="{6A4CEEDB-9EC2-6647-9030-510F904AE276}"/>
              </a:ext>
            </a:extLst>
          </p:cNvPr>
          <p:cNvSpPr/>
          <p:nvPr/>
        </p:nvSpPr>
        <p:spPr>
          <a:xfrm>
            <a:off x="3810000" y="3205936"/>
            <a:ext cx="4572000"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n-US" dirty="0"/>
              <a:t>“</a:t>
            </a:r>
            <a:r>
              <a:rPr lang="en-US" i="1" dirty="0"/>
              <a:t>I</a:t>
            </a:r>
            <a:r>
              <a:rPr lang="fr-FR" altLang="ja-JP" i="1" dirty="0"/>
              <a:t>’</a:t>
            </a:r>
            <a:r>
              <a:rPr lang="en-US" altLang="ja-JP" i="1" dirty="0"/>
              <a:t>m not sure whether there</a:t>
            </a:r>
            <a:r>
              <a:rPr lang="fr-FR" altLang="ja-JP" i="1" dirty="0"/>
              <a:t>’</a:t>
            </a:r>
            <a:r>
              <a:rPr lang="en-US" altLang="ja-JP" i="1" dirty="0"/>
              <a:t>s a good pruning technique for plan-space planning</a:t>
            </a:r>
            <a:r>
              <a:rPr lang="en-US" altLang="ja-JP" dirty="0"/>
              <a:t>.”</a:t>
            </a:r>
          </a:p>
          <a:p>
            <a:pPr algn="r"/>
            <a:r>
              <a:rPr lang="en-US" dirty="0"/>
              <a:t>– Dana Nau</a:t>
            </a:r>
            <a:endParaRPr lang="en-GB" dirty="0"/>
          </a:p>
        </p:txBody>
      </p:sp>
      <p:sp>
        <p:nvSpPr>
          <p:cNvPr id="6" name="Date Placeholder 5">
            <a:extLst>
              <a:ext uri="{FF2B5EF4-FFF2-40B4-BE49-F238E27FC236}">
                <a16:creationId xmlns:a16="http://schemas.microsoft.com/office/drawing/2014/main" id="{4862C712-0FFE-13A6-0663-12B054480B4D}"/>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8A21EE57-7F4F-9130-BED1-EA538EC20AC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1B0336C2-7124-9CB0-9303-4530243DCE2A}"/>
              </a:ext>
            </a:extLst>
          </p:cNvPr>
          <p:cNvSpPr>
            <a:spLocks noGrp="1"/>
          </p:cNvSpPr>
          <p:nvPr>
            <p:ph type="sldNum" sz="quarter" idx="11"/>
          </p:nvPr>
        </p:nvSpPr>
        <p:spPr/>
        <p:txBody>
          <a:bodyPr/>
          <a:lstStyle/>
          <a:p>
            <a:fld id="{EB1502E6-D9AE-3544-B6D5-378AAA0B915F}" type="slidenum">
              <a:rPr lang="de-DE" altLang="de-DE" smtClean="0"/>
              <a:pPr/>
              <a:t>166</a:t>
            </a:fld>
            <a:endParaRPr lang="de-DE" altLang="de-DE" dirty="0"/>
          </a:p>
        </p:txBody>
      </p:sp>
    </p:spTree>
    <p:extLst>
      <p:ext uri="{BB962C8B-B14F-4D97-AF65-F5344CB8AC3E}">
        <p14:creationId xmlns:p14="http://schemas.microsoft.com/office/powerpoint/2010/main" val="35327542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49CF-51BB-9340-8BC6-7137A8D1DF87}"/>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4E1B7DF4-E4B4-5744-9A7C-7F15C4E41C0C}"/>
              </a:ext>
            </a:extLst>
          </p:cNvPr>
          <p:cNvSpPr>
            <a:spLocks noGrp="1"/>
          </p:cNvSpPr>
          <p:nvPr>
            <p:ph type="body" sz="quarter" idx="13"/>
          </p:nvPr>
        </p:nvSpPr>
        <p:spPr/>
        <p:txBody>
          <a:bodyPr/>
          <a:lstStyle/>
          <a:p>
            <a:r>
              <a:rPr lang="en-GB" dirty="0"/>
              <a:t>Plan-space Search</a:t>
            </a:r>
          </a:p>
          <a:p>
            <a:pPr lvl="1"/>
            <a:r>
              <a:rPr lang="en-GB" dirty="0"/>
              <a:t>Partially ordered plans and solutions</a:t>
            </a:r>
          </a:p>
          <a:p>
            <a:pPr lvl="1"/>
            <a:r>
              <a:rPr lang="en-GB" dirty="0"/>
              <a:t>partial plans, causal links</a:t>
            </a:r>
          </a:p>
          <a:p>
            <a:pPr lvl="1"/>
            <a:r>
              <a:rPr lang="en-GB" dirty="0"/>
              <a:t>flaws: open goals, threats, resolvers</a:t>
            </a:r>
          </a:p>
          <a:p>
            <a:pPr lvl="1"/>
            <a:r>
              <a:rPr lang="en-GB" dirty="0"/>
              <a:t>PSP algorithm, long example, node-selection heuristics</a:t>
            </a:r>
          </a:p>
          <a:p>
            <a:endParaRPr lang="en-GB" dirty="0"/>
          </a:p>
          <a:p>
            <a:endParaRPr lang="en-GB" dirty="0"/>
          </a:p>
        </p:txBody>
      </p:sp>
      <p:sp>
        <p:nvSpPr>
          <p:cNvPr id="7" name="Date Placeholder 6">
            <a:extLst>
              <a:ext uri="{FF2B5EF4-FFF2-40B4-BE49-F238E27FC236}">
                <a16:creationId xmlns:a16="http://schemas.microsoft.com/office/drawing/2014/main" id="{E5CC8F95-DAF7-CED7-9BE5-8458223D3102}"/>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040E6F42-2B3C-8B33-1858-3F295C128C4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ADAABEC1-228D-CA25-0D01-ED188252B5BE}"/>
              </a:ext>
            </a:extLst>
          </p:cNvPr>
          <p:cNvSpPr>
            <a:spLocks noGrp="1"/>
          </p:cNvSpPr>
          <p:nvPr>
            <p:ph type="sldNum" sz="quarter" idx="11"/>
          </p:nvPr>
        </p:nvSpPr>
        <p:spPr/>
        <p:txBody>
          <a:bodyPr/>
          <a:lstStyle/>
          <a:p>
            <a:fld id="{EB1502E6-D9AE-3544-B6D5-378AAA0B915F}" type="slidenum">
              <a:rPr lang="de-DE" altLang="de-DE" smtClean="0"/>
              <a:pPr/>
              <a:t>167</a:t>
            </a:fld>
            <a:endParaRPr lang="de-DE" altLang="de-DE" dirty="0"/>
          </a:p>
        </p:txBody>
      </p:sp>
    </p:spTree>
    <p:extLst>
      <p:ext uri="{BB962C8B-B14F-4D97-AF65-F5344CB8AC3E}">
        <p14:creationId xmlns:p14="http://schemas.microsoft.com/office/powerpoint/2010/main" val="4228363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type="body" sz="quarter" idx="13"/>
          </p:nvPr>
        </p:nvSpPr>
        <p:spPr/>
        <p:txBody>
          <a:bodyPr numCol="2" spcCol="180000">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8" name="TextBox 7">
            <a:extLst>
              <a:ext uri="{FF2B5EF4-FFF2-40B4-BE49-F238E27FC236}">
                <a16:creationId xmlns:a16="http://schemas.microsoft.com/office/drawing/2014/main" id="{23631A3D-FB74-7EEA-DA2A-903DC4BFC7C6}"/>
              </a:ext>
            </a:extLst>
          </p:cNvPr>
          <p:cNvSpPr txBox="1"/>
          <p:nvPr/>
        </p:nvSpPr>
        <p:spPr>
          <a:xfrm>
            <a:off x="2809870" y="5475027"/>
            <a:ext cx="7318578" cy="430887"/>
          </a:xfrm>
          <a:prstGeom prst="rect">
            <a:avLst/>
          </a:prstGeom>
          <a:noFill/>
        </p:spPr>
        <p:txBody>
          <a:bodyPr wrap="square">
            <a:spAutoFit/>
          </a:bodyPr>
          <a:lstStyle/>
          <a:p>
            <a:pPr marL="0" indent="0" algn="ctr">
              <a:buNone/>
            </a:pPr>
            <a:r>
              <a:rPr lang="en-US" sz="2200" dirty="0">
                <a:solidFill>
                  <a:schemeClr val="accent1"/>
                </a:solidFill>
                <a:latin typeface="Helvetica" pitchFamily="2" charset="0"/>
              </a:rPr>
              <a:t>⟹ Next: Planning and Acting </a:t>
            </a:r>
            <a:r>
              <a:rPr lang="en-US" sz="2200">
                <a:solidFill>
                  <a:schemeClr val="accent1"/>
                </a:solidFill>
                <a:latin typeface="Helvetica" pitchFamily="2" charset="0"/>
              </a:rPr>
              <a:t>with Temporal </a:t>
            </a:r>
            <a:r>
              <a:rPr lang="en-US" sz="2200" dirty="0">
                <a:solidFill>
                  <a:schemeClr val="accent1"/>
                </a:solidFill>
                <a:latin typeface="Helvetica" pitchFamily="2" charset="0"/>
              </a:rPr>
              <a:t>Methods</a:t>
            </a:r>
          </a:p>
        </p:txBody>
      </p:sp>
      <p:sp>
        <p:nvSpPr>
          <p:cNvPr id="7" name="Date Placeholder 6">
            <a:extLst>
              <a:ext uri="{FF2B5EF4-FFF2-40B4-BE49-F238E27FC236}">
                <a16:creationId xmlns:a16="http://schemas.microsoft.com/office/drawing/2014/main" id="{A4920A4F-8EEB-3189-99FA-8568D27BB9E9}"/>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BB3BBB3C-5C52-FB9B-8D32-FB75A80257E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9F2B5AF5-1341-D0B8-13DB-F3CA66A84853}"/>
              </a:ext>
            </a:extLst>
          </p:cNvPr>
          <p:cNvSpPr>
            <a:spLocks noGrp="1"/>
          </p:cNvSpPr>
          <p:nvPr>
            <p:ph type="sldNum" sz="quarter" idx="11"/>
          </p:nvPr>
        </p:nvSpPr>
        <p:spPr/>
        <p:txBody>
          <a:bodyPr/>
          <a:lstStyle/>
          <a:p>
            <a:fld id="{EB1502E6-D9AE-3544-B6D5-378AAA0B915F}" type="slidenum">
              <a:rPr lang="de-DE" altLang="de-DE" smtClean="0"/>
              <a:pPr/>
              <a:t>168</a:t>
            </a:fld>
            <a:endParaRPr lang="de-DE" altLang="de-DE" dirty="0"/>
          </a:p>
        </p:txBody>
      </p:sp>
    </p:spTree>
    <p:extLst>
      <p:ext uri="{BB962C8B-B14F-4D97-AF65-F5344CB8AC3E}">
        <p14:creationId xmlns:p14="http://schemas.microsoft.com/office/powerpoint/2010/main" val="301080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a:t>Action Templates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rmAutofit fontScale="85000" lnSpcReduction="10000"/>
              </a:bodyPr>
              <a:lstStyle/>
              <a:p>
                <a:r>
                  <a:rPr lang="en-GB" dirty="0">
                    <a:cs typeface="Times New Roman"/>
                  </a:rPr>
                  <a:t>Action </a:t>
                </a:r>
                <a:r>
                  <a:rPr lang="en-GB" dirty="0">
                    <a:solidFill>
                      <a:schemeClr val="accent1"/>
                    </a:solidFill>
                    <a:cs typeface="Times New Roman"/>
                  </a:rPr>
                  <a:t>template</a:t>
                </a:r>
                <a:r>
                  <a:rPr lang="en-GB" dirty="0">
                    <a:cs typeface="Times New Roman"/>
                  </a:rPr>
                  <a:t> </a:t>
                </a:r>
                <a14:m>
                  <m:oMath xmlns:m="http://schemas.openxmlformats.org/officeDocument/2006/math">
                    <m:r>
                      <a:rPr lang="en-GB" i="1" smtClean="0">
                        <a:latin typeface="Cambria Math" panose="02040503050406030204" pitchFamily="18" charset="0"/>
                      </a:rPr>
                      <m:t>𝛼</m:t>
                    </m:r>
                  </m:oMath>
                </a14:m>
                <a:r>
                  <a:rPr lang="en-GB" dirty="0">
                    <a:cs typeface="Times New Roman"/>
                  </a:rPr>
                  <a:t>: a parameterized action representing a set of actions</a:t>
                </a:r>
              </a:p>
              <a:p>
                <a:pPr marL="0" indent="0">
                  <a:buNone/>
                </a:pPr>
                <a14:m>
                  <m:oMathPara xmlns:m="http://schemas.openxmlformats.org/officeDocument/2006/math">
                    <m:oMathParaPr>
                      <m:jc m:val="centerGroup"/>
                    </m:oMathParaPr>
                    <m:oMath xmlns:m="http://schemas.openxmlformats.org/officeDocument/2006/math">
                      <m:r>
                        <a:rPr lang="en-GB" sz="2100" i="1">
                          <a:latin typeface="Cambria Math" panose="02040503050406030204" pitchFamily="18" charset="0"/>
                        </a:rPr>
                        <m:t>𝛼</m:t>
                      </m:r>
                      <m:r>
                        <a:rPr lang="en-GB" sz="2100" i="1">
                          <a:latin typeface="Cambria Math" panose="02040503050406030204" pitchFamily="18" charset="0"/>
                        </a:rPr>
                        <m:t>=</m:t>
                      </m:r>
                      <m:d>
                        <m:dPr>
                          <m:ctrlPr>
                            <a:rPr lang="en-GB" sz="2100" i="1">
                              <a:latin typeface="Cambria Math" panose="02040503050406030204" pitchFamily="18" charset="0"/>
                            </a:rPr>
                          </m:ctrlPr>
                        </m:dPr>
                        <m:e>
                          <m:r>
                            <a:rPr lang="en-GB" sz="2100" i="1">
                              <a:latin typeface="Cambria Math" panose="02040503050406030204" pitchFamily="18" charset="0"/>
                            </a:rPr>
                            <m:t>h𝑒𝑎𝑑</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𝑝𝑟𝑒</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𝑒𝑓𝑓</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𝑐𝑜𝑠𝑡</m:t>
                          </m:r>
                          <m:d>
                            <m:dPr>
                              <m:ctrlPr>
                                <a:rPr lang="en-GB" sz="2100" i="1">
                                  <a:latin typeface="Cambria Math" panose="02040503050406030204" pitchFamily="18" charset="0"/>
                                </a:rPr>
                              </m:ctrlPr>
                            </m:dPr>
                            <m:e>
                              <m:r>
                                <a:rPr lang="en-GB" sz="2100" i="1">
                                  <a:latin typeface="Cambria Math" panose="02040503050406030204" pitchFamily="18" charset="0"/>
                                </a:rPr>
                                <m:t>𝛼</m:t>
                              </m:r>
                            </m:e>
                          </m:d>
                        </m:e>
                      </m:d>
                    </m:oMath>
                  </m:oMathPara>
                </a14:m>
                <a:endParaRPr lang="en-GB" sz="1900" dirty="0"/>
              </a:p>
              <a:p>
                <a:pPr lvl="1"/>
                <a14:m>
                  <m:oMath xmlns:m="http://schemas.openxmlformats.org/officeDocument/2006/math">
                    <m:r>
                      <a:rPr lang="en-GB" i="1">
                        <a:latin typeface="Cambria Math" panose="02040503050406030204" pitchFamily="18" charset="0"/>
                      </a:rPr>
                      <m:t>h𝑒𝑎𝑑</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name</a:t>
                </a:r>
                <a:r>
                  <a:rPr lang="en-GB" dirty="0"/>
                  <a:t>, </a:t>
                </a:r>
                <a:r>
                  <a:rPr lang="en-GB" dirty="0">
                    <a:solidFill>
                      <a:schemeClr val="accent1"/>
                    </a:solidFill>
                  </a:rPr>
                  <a:t>parameters</a:t>
                </a:r>
              </a:p>
              <a:p>
                <a:pPr lvl="2"/>
                <a:r>
                  <a:rPr lang="en-GB" dirty="0">
                    <a:cs typeface="Times New Roman"/>
                  </a:rPr>
                  <a:t>Each parameter has a range </a:t>
                </a:r>
                <a14:m>
                  <m:oMath xmlns:m="http://schemas.openxmlformats.org/officeDocument/2006/math">
                    <m:r>
                      <a:rPr lang="en-GB" i="1" smtClean="0">
                        <a:latin typeface="Cambria Math" panose="02040503050406030204" pitchFamily="18" charset="0"/>
                      </a:rPr>
                      <m:t>⊆</m:t>
                    </m:r>
                    <m:r>
                      <a:rPr lang="en-GB" i="1">
                        <a:latin typeface="Cambria Math" panose="02040503050406030204" pitchFamily="18" charset="0"/>
                        <a:cs typeface="Times New Roman"/>
                      </a:rPr>
                      <m:t>𝐵</m:t>
                    </m:r>
                  </m:oMath>
                </a14:m>
                <a:endParaRPr lang="en-GB" dirty="0"/>
              </a:p>
              <a:p>
                <a:pPr lvl="1"/>
                <a14:m>
                  <m:oMath xmlns:m="http://schemas.openxmlformats.org/officeDocument/2006/math">
                    <m:r>
                      <a:rPr lang="en-GB" i="1">
                        <a:latin typeface="Cambria Math" panose="02040503050406030204" pitchFamily="18" charset="0"/>
                      </a:rPr>
                      <m:t>𝑝𝑟𝑒</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precondition</a:t>
                </a:r>
                <a:r>
                  <a:rPr lang="en-GB" dirty="0"/>
                  <a:t> literals</a:t>
                </a:r>
              </a:p>
              <a:p>
                <a:pPr lvl="2"/>
                <a14:m>
                  <m:oMath xmlns:m="http://schemas.openxmlformats.org/officeDocument/2006/math">
                    <m:r>
                      <a:rPr lang="en-GB" i="1" smtClean="0">
                        <a:latin typeface="Cambria Math" panose="02040503050406030204" pitchFamily="18" charset="0"/>
                      </a:rPr>
                      <m:t>𝑟𝑒𝑙</m:t>
                    </m:r>
                    <m:d>
                      <m:dPr>
                        <m:ctrlPr>
                          <a:rPr lang="en-GB" i="1" smtClean="0">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de-DE" b="0" i="1" smtClean="0">
                        <a:latin typeface="Cambria Math" panose="02040503050406030204" pitchFamily="18" charset="0"/>
                      </a:rPr>
                      <m:t>,</m:t>
                    </m:r>
                    <m:r>
                      <a:rPr lang="en-GB" i="1">
                        <a:latin typeface="Cambria Math" panose="02040503050406030204" pitchFamily="18" charset="0"/>
                      </a:rPr>
                      <m:t>𝑣𝑎𝑟</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dirty="0"/>
              </a:p>
              <a:p>
                <a:pPr lvl="2"/>
                <a14:m>
                  <m:oMath xmlns:m="http://schemas.openxmlformats.org/officeDocument/2006/math">
                    <m:r>
                      <a:rPr lang="en-GB" i="1" smtClean="0">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𝑟𝑒𝑙</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de-DE" b="0" i="1" smtClean="0">
                        <a:latin typeface="Cambria Math" panose="02040503050406030204" pitchFamily="18" charset="0"/>
                      </a:rPr>
                      <m:t>, </m:t>
                    </m:r>
                    <m:r>
                      <a:rPr lang="en-GB" i="1">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b="0" i="1" smtClean="0">
                        <a:latin typeface="Cambria Math" panose="02040503050406030204" pitchFamily="18" charset="0"/>
                      </a:rPr>
                      <m:t>=</m:t>
                    </m:r>
                    <m:r>
                      <a:rPr lang="en-GB" b="0" i="1" smtClean="0">
                        <a:latin typeface="Cambria Math" panose="02040503050406030204" pitchFamily="18" charset="0"/>
                      </a:rPr>
                      <m:t>𝑡</m:t>
                    </m:r>
                    <m:r>
                      <a:rPr lang="en-GB" i="1" baseline="-25000">
                        <a:latin typeface="Cambria Math" panose="02040503050406030204" pitchFamily="18" charset="0"/>
                      </a:rPr>
                      <m:t>0</m:t>
                    </m:r>
                  </m:oMath>
                </a14:m>
                <a:endParaRPr lang="en-GB" dirty="0"/>
              </a:p>
              <a:p>
                <a:pPr lvl="2"/>
                <a:r>
                  <a:rPr lang="en-GB" dirty="0"/>
                  <a:t>Each </a:t>
                </a:r>
                <a14:m>
                  <m:oMath xmlns:m="http://schemas.openxmlformats.org/officeDocument/2006/math">
                    <m:r>
                      <a:rPr lang="en-GB" i="1" smtClean="0">
                        <a:latin typeface="Cambria Math" panose="02040503050406030204" pitchFamily="18" charset="0"/>
                      </a:rPr>
                      <m:t>𝑡</m:t>
                    </m:r>
                    <m:r>
                      <a:rPr lang="en-GB" i="1" baseline="-25000">
                        <a:latin typeface="Cambria Math" panose="02040503050406030204" pitchFamily="18" charset="0"/>
                      </a:rPr>
                      <m:t>𝑖</m:t>
                    </m:r>
                  </m:oMath>
                </a14:m>
                <a:r>
                  <a:rPr lang="en-GB" dirty="0"/>
                  <a:t> is a parameter or an element of </a:t>
                </a:r>
                <a14:m>
                  <m:oMath xmlns:m="http://schemas.openxmlformats.org/officeDocument/2006/math">
                    <m:r>
                      <a:rPr lang="en-GB" i="1">
                        <a:latin typeface="Cambria Math" panose="02040503050406030204" pitchFamily="18" charset="0"/>
                      </a:rPr>
                      <m:t>𝐵</m:t>
                    </m:r>
                  </m:oMath>
                </a14:m>
                <a:endParaRPr lang="en-GB" baseline="-25000" dirty="0"/>
              </a:p>
              <a:p>
                <a:pPr lvl="1"/>
                <a14:m>
                  <m:oMath xmlns:m="http://schemas.openxmlformats.org/officeDocument/2006/math">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𝛼</m:t>
                    </m:r>
                    <m:r>
                      <a:rPr lang="en-GB" i="1" smtClean="0">
                        <a:latin typeface="Cambria Math" panose="02040503050406030204" pitchFamily="18" charset="0"/>
                      </a:rPr>
                      <m:t>)</m:t>
                    </m:r>
                  </m:oMath>
                </a14:m>
                <a:r>
                  <a:rPr lang="en-GB" dirty="0"/>
                  <a:t>: </a:t>
                </a:r>
                <a:r>
                  <a:rPr lang="en-GB" dirty="0">
                    <a:solidFill>
                      <a:schemeClr val="accent1"/>
                    </a:solidFill>
                  </a:rPr>
                  <a:t>effect</a:t>
                </a:r>
                <a:r>
                  <a:rPr lang="en-GB" dirty="0"/>
                  <a:t> literals </a:t>
                </a:r>
                <a14:m>
                  <m:oMath xmlns:m="http://schemas.openxmlformats.org/officeDocument/2006/math">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i="1">
                        <a:latin typeface="Cambria Math" panose="02040503050406030204" pitchFamily="18" charset="0"/>
                      </a:rPr>
                      <m:t>← </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baseline="-25000" dirty="0"/>
              </a:p>
              <a:p>
                <a:pPr lvl="1"/>
                <a14:m>
                  <m:oMath xmlns:m="http://schemas.openxmlformats.org/officeDocument/2006/math">
                    <m:r>
                      <a:rPr lang="en-GB" i="1">
                        <a:latin typeface="Cambria Math" panose="02040503050406030204" pitchFamily="18" charset="0"/>
                      </a:rPr>
                      <m:t>𝑐𝑜𝑠𝑡</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 number; optional, default = 1</a:t>
                </a:r>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2797" t="-2414" b="-69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fontScale="85000" lnSpcReduction="10000"/>
              </a:bodyPr>
              <a:lstStyle/>
              <a:p>
                <a:pPr>
                  <a:tabLst>
                    <a:tab pos="227013" algn="l"/>
                  </a:tabLst>
                </a:pPr>
                <a:r>
                  <a:rPr lang="en-US" sz="3300" dirty="0"/>
                  <a:t>Example </a:t>
                </a:r>
                <a14:m>
                  <m:oMath xmlns:m="http://schemas.openxmlformats.org/officeDocument/2006/math">
                    <m:r>
                      <a:rPr lang="en-GB" sz="3300" i="1">
                        <a:latin typeface="Cambria Math" panose="02040503050406030204" pitchFamily="18" charset="0"/>
                      </a:rPr>
                      <m:t>𝛼</m:t>
                    </m:r>
                  </m:oMath>
                </a14:m>
                <a:r>
                  <a:rPr lang="en-US" sz="3300" dirty="0"/>
                  <a:t>:</a:t>
                </a:r>
              </a:p>
              <a:p>
                <a:pPr lvl="1"/>
                <a:r>
                  <a:rPr lang="en-GB" sz="2800" dirty="0"/>
                  <a:t>head: </a:t>
                </a:r>
                <a14:m>
                  <m:oMath xmlns:m="http://schemas.openxmlformats.org/officeDocument/2006/math">
                    <m:r>
                      <a:rPr lang="en-US" sz="2800" i="1" dirty="0">
                        <a:latin typeface="Cambria Math" panose="02040503050406030204" pitchFamily="18" charset="0"/>
                      </a:rPr>
                      <m:t>𝑚𝑜𝑣𝑒</m:t>
                    </m:r>
                    <m:d>
                      <m:dPr>
                        <m:ctrlPr>
                          <a:rPr lang="en-US" sz="2800" i="1" dirty="0">
                            <a:latin typeface="Cambria Math" panose="02040503050406030204" pitchFamily="18" charset="0"/>
                          </a:rPr>
                        </m:ctrlPr>
                      </m:dPr>
                      <m:e>
                        <m:r>
                          <a:rPr lang="en-US" sz="2800" i="1" dirty="0" err="1">
                            <a:latin typeface="Cambria Math" panose="02040503050406030204" pitchFamily="18" charset="0"/>
                          </a:rPr>
                          <m:t>𝑟</m:t>
                        </m:r>
                        <m:r>
                          <a:rPr lang="en-US" sz="2800" i="1" dirty="0" err="1">
                            <a:latin typeface="Cambria Math" panose="02040503050406030204" pitchFamily="18" charset="0"/>
                          </a:rPr>
                          <m:t>,</m:t>
                        </m:r>
                        <m:r>
                          <a:rPr lang="en-US" sz="2800" i="1" dirty="0" err="1">
                            <a:latin typeface="Cambria Math" panose="02040503050406030204" pitchFamily="18" charset="0"/>
                          </a:rPr>
                          <m:t>𝑙</m:t>
                        </m:r>
                        <m:r>
                          <a:rPr lang="en-US" sz="2800" i="1" dirty="0" err="1">
                            <a:latin typeface="Cambria Math" panose="02040503050406030204" pitchFamily="18" charset="0"/>
                          </a:rPr>
                          <m:t>,</m:t>
                        </m:r>
                        <m:r>
                          <a:rPr lang="en-US" sz="2800" i="1" dirty="0" err="1">
                            <a:latin typeface="Cambria Math" panose="02040503050406030204" pitchFamily="18" charset="0"/>
                          </a:rPr>
                          <m:t>𝑚</m:t>
                        </m:r>
                      </m:e>
                    </m:d>
                  </m:oMath>
                </a14:m>
                <a:endParaRPr lang="en-GB" sz="2800" dirty="0"/>
              </a:p>
              <a:p>
                <a:pPr lvl="2"/>
                <a:r>
                  <a:rPr lang="en-GB" sz="2100" dirty="0"/>
                  <a:t>pre: </a:t>
                </a:r>
                <a14:m>
                  <m:oMath xmlns:m="http://schemas.openxmlformats.org/officeDocument/2006/math">
                    <m:r>
                      <a:rPr lang="en-US" sz="2100" i="1" dirty="0">
                        <a:latin typeface="Cambria Math" panose="02040503050406030204" pitchFamily="18" charset="0"/>
                      </a:rPr>
                      <m:t>𝑙𝑜𝑐</m:t>
                    </m:r>
                    <m:d>
                      <m:dPr>
                        <m:ctrlPr>
                          <a:rPr lang="en-US" sz="2100" i="1" dirty="0">
                            <a:latin typeface="Cambria Math" panose="02040503050406030204" pitchFamily="18" charset="0"/>
                          </a:rPr>
                        </m:ctrlPr>
                      </m:dPr>
                      <m:e>
                        <m:r>
                          <a:rPr lang="en-US" sz="2100" i="1" dirty="0">
                            <a:latin typeface="Cambria Math" panose="02040503050406030204" pitchFamily="18" charset="0"/>
                            <a:cs typeface="Times New Roman"/>
                          </a:rPr>
                          <m:t>𝑟</m:t>
                        </m:r>
                      </m:e>
                    </m:d>
                    <m:r>
                      <a:rPr lang="de-DE" sz="2100" i="1" dirty="0">
                        <a:latin typeface="Cambria Math" panose="02040503050406030204" pitchFamily="18" charset="0"/>
                        <a:cs typeface="Times New Roman"/>
                      </a:rPr>
                      <m:t>=</m:t>
                    </m:r>
                    <m:r>
                      <a:rPr lang="en-US" sz="2100" i="1" dirty="0">
                        <a:latin typeface="Cambria Math" panose="02040503050406030204" pitchFamily="18" charset="0"/>
                      </a:rPr>
                      <m:t>𝑙</m:t>
                    </m:r>
                    <m:r>
                      <a:rPr lang="en-US" sz="2100" i="1" dirty="0">
                        <a:latin typeface="Cambria Math" panose="02040503050406030204" pitchFamily="18" charset="0"/>
                      </a:rPr>
                      <m:t>, </m:t>
                    </m:r>
                    <m:r>
                      <a:rPr lang="en-US" sz="2100" i="1" dirty="0">
                        <a:latin typeface="Cambria Math" panose="02040503050406030204" pitchFamily="18" charset="0"/>
                      </a:rPr>
                      <m:t>𝑎𝑑𝑗</m:t>
                    </m:r>
                    <m:r>
                      <a:rPr lang="en-US" sz="2100" i="1" dirty="0">
                        <a:latin typeface="Cambria Math" panose="02040503050406030204" pitchFamily="18" charset="0"/>
                      </a:rPr>
                      <m:t>(</m:t>
                    </m:r>
                    <m:r>
                      <a:rPr lang="en-US" sz="2100" i="1" dirty="0" err="1">
                        <a:latin typeface="Cambria Math" panose="02040503050406030204" pitchFamily="18" charset="0"/>
                      </a:rPr>
                      <m:t>𝑙</m:t>
                    </m:r>
                    <m:r>
                      <a:rPr lang="en-US" sz="2100" i="1" dirty="0" err="1">
                        <a:latin typeface="Cambria Math" panose="02040503050406030204" pitchFamily="18" charset="0"/>
                      </a:rPr>
                      <m:t>,</m:t>
                    </m:r>
                    <m:r>
                      <a:rPr lang="en-US" sz="2100" i="1" dirty="0" err="1">
                        <a:latin typeface="Cambria Math" panose="02040503050406030204" pitchFamily="18" charset="0"/>
                      </a:rPr>
                      <m:t>𝑚</m:t>
                    </m:r>
                    <m:r>
                      <a:rPr lang="en-US" sz="2100" i="1" dirty="0">
                        <a:latin typeface="Cambria Math" panose="02040503050406030204" pitchFamily="18" charset="0"/>
                      </a:rPr>
                      <m:t>)</m:t>
                    </m:r>
                  </m:oMath>
                </a14:m>
                <a:endParaRPr lang="en-GB" sz="2100" dirty="0"/>
              </a:p>
              <a:p>
                <a:pPr lvl="2"/>
                <a:r>
                  <a:rPr lang="en-GB" sz="2100" dirty="0"/>
                  <a:t>eff: </a:t>
                </a:r>
                <a14:m>
                  <m:oMath xmlns:m="http://schemas.openxmlformats.org/officeDocument/2006/math">
                    <m:r>
                      <a:rPr lang="en-US" sz="2100" i="1" dirty="0">
                        <a:latin typeface="Cambria Math" panose="02040503050406030204" pitchFamily="18" charset="0"/>
                      </a:rPr>
                      <m:t>𝑙𝑜𝑐</m:t>
                    </m:r>
                    <m:d>
                      <m:dPr>
                        <m:ctrlPr>
                          <a:rPr lang="en-US" sz="2100" i="1" dirty="0">
                            <a:latin typeface="Cambria Math" panose="02040503050406030204" pitchFamily="18" charset="0"/>
                          </a:rPr>
                        </m:ctrlPr>
                      </m:dPr>
                      <m:e>
                        <m:r>
                          <a:rPr lang="en-US" sz="2100" i="1" dirty="0">
                            <a:latin typeface="Cambria Math" panose="02040503050406030204" pitchFamily="18" charset="0"/>
                            <a:cs typeface="Times New Roman"/>
                          </a:rPr>
                          <m:t>𝑟</m:t>
                        </m:r>
                      </m:e>
                    </m:d>
                    <m:r>
                      <a:rPr lang="en-US" sz="2100" i="1" dirty="0">
                        <a:latin typeface="Cambria Math" panose="02040503050406030204" pitchFamily="18" charset="0"/>
                      </a:rPr>
                      <m:t>←</m:t>
                    </m:r>
                    <m:r>
                      <a:rPr lang="en-US" sz="2100" i="1" dirty="0">
                        <a:latin typeface="Cambria Math" panose="02040503050406030204" pitchFamily="18" charset="0"/>
                      </a:rPr>
                      <m:t>𝑚</m:t>
                    </m:r>
                  </m:oMath>
                </a14:m>
                <a:endParaRPr lang="en-US" sz="2100" i="1" dirty="0">
                  <a:ea typeface="Calibri"/>
                  <a:cs typeface="Times New Roman"/>
                </a:endParaRPr>
              </a:p>
              <a:p>
                <a:pPr lvl="1"/>
                <a:r>
                  <a:rPr lang="en-US" sz="2800" dirty="0">
                    <a:ea typeface="Cambria Math" panose="02040503050406030204" pitchFamily="18" charset="0"/>
                    <a:cs typeface="Times New Roman"/>
                  </a:rPr>
                  <a:t>Ranges</a:t>
                </a:r>
                <a:endParaRPr lang="en-US" dirty="0">
                  <a:ea typeface="Cambria Math" panose="02040503050406030204" pitchFamily="18" charset="0"/>
                  <a:cs typeface="Times New Roman"/>
                </a:endParaRPr>
              </a:p>
              <a:p>
                <a:pPr lvl="2"/>
                <a14:m>
                  <m:oMath xmlns:m="http://schemas.openxmlformats.org/officeDocument/2006/math">
                    <m:r>
                      <a:rPr lang="en-US" sz="2100" i="1" dirty="0">
                        <a:latin typeface="Cambria Math" panose="02040503050406030204" pitchFamily="18" charset="0"/>
                        <a:ea typeface="Cambria Math" panose="02040503050406030204" pitchFamily="18" charset="0"/>
                        <a:cs typeface="Times New Roman"/>
                      </a:rPr>
                      <m:t>ℛ</m:t>
                    </m:r>
                    <m:d>
                      <m:dPr>
                        <m:ctrlPr>
                          <a:rPr lang="en-US" sz="2100" i="1" dirty="0">
                            <a:latin typeface="Cambria Math" panose="02040503050406030204" pitchFamily="18" charset="0"/>
                            <a:ea typeface="Cambria Math" panose="02040503050406030204" pitchFamily="18" charset="0"/>
                            <a:cs typeface="Times New Roman"/>
                          </a:rPr>
                        </m:ctrlPr>
                      </m:dPr>
                      <m:e>
                        <m:r>
                          <a:rPr lang="en-US" sz="2100" i="1" dirty="0">
                            <a:latin typeface="Cambria Math" panose="02040503050406030204" pitchFamily="18" charset="0"/>
                          </a:rPr>
                          <m:t>𝑟</m:t>
                        </m:r>
                      </m:e>
                    </m:d>
                    <m:r>
                      <a:rPr lang="en-US" sz="2100" i="1" dirty="0">
                        <a:latin typeface="Cambria Math" panose="02040503050406030204" pitchFamily="18" charset="0"/>
                      </a:rPr>
                      <m:t>= </m:t>
                    </m:r>
                    <m:r>
                      <a:rPr lang="en-US" sz="2100" i="1" dirty="0">
                        <a:latin typeface="Cambria Math" panose="02040503050406030204" pitchFamily="18" charset="0"/>
                      </a:rPr>
                      <m:t>𝑅𝑜𝑏𝑜𝑡𝑠</m:t>
                    </m:r>
                    <m:r>
                      <a:rPr lang="en-US" sz="2100" i="1" dirty="0">
                        <a:latin typeface="Cambria Math" panose="02040503050406030204" pitchFamily="18" charset="0"/>
                      </a:rPr>
                      <m:t> = </m:t>
                    </m:r>
                    <m:d>
                      <m:dPr>
                        <m:begChr m:val="{"/>
                        <m:endChr m:val="}"/>
                        <m:ctrlPr>
                          <a:rPr lang="en-US" sz="2100" i="1" dirty="0">
                            <a:latin typeface="Cambria Math" panose="02040503050406030204" pitchFamily="18" charset="0"/>
                          </a:rPr>
                        </m:ctrlPr>
                      </m:dPr>
                      <m:e>
                        <m:r>
                          <a:rPr lang="en-US" sz="2100" i="1" dirty="0">
                            <a:latin typeface="Cambria Math" panose="02040503050406030204" pitchFamily="18" charset="0"/>
                          </a:rPr>
                          <m:t>𝑟</m:t>
                        </m:r>
                        <m:r>
                          <a:rPr lang="en-US" sz="2100" i="1" dirty="0">
                            <a:latin typeface="Cambria Math" panose="02040503050406030204" pitchFamily="18" charset="0"/>
                          </a:rPr>
                          <m:t>1,</m:t>
                        </m:r>
                        <m:r>
                          <a:rPr lang="en-US" sz="2100" i="1" dirty="0">
                            <a:latin typeface="Cambria Math" panose="02040503050406030204" pitchFamily="18" charset="0"/>
                          </a:rPr>
                          <m:t>𝑟</m:t>
                        </m:r>
                        <m:r>
                          <a:rPr lang="en-US" sz="2100" i="1" dirty="0">
                            <a:latin typeface="Cambria Math" panose="02040503050406030204" pitchFamily="18" charset="0"/>
                          </a:rPr>
                          <m:t>2</m:t>
                        </m:r>
                      </m:e>
                    </m:d>
                  </m:oMath>
                </a14:m>
                <a:endParaRPr lang="de-DE" sz="2100" i="1" dirty="0">
                  <a:latin typeface="Cambria Math" panose="02040503050406030204" pitchFamily="18" charset="0"/>
                </a:endParaRPr>
              </a:p>
              <a:p>
                <a:pPr lvl="2"/>
                <a14:m>
                  <m:oMath xmlns:m="http://schemas.openxmlformats.org/officeDocument/2006/math">
                    <m:r>
                      <a:rPr lang="en-US" sz="2100" i="1" dirty="0">
                        <a:latin typeface="Cambria Math" panose="02040503050406030204" pitchFamily="18" charset="0"/>
                        <a:ea typeface="Cambria Math" panose="02040503050406030204" pitchFamily="18" charset="0"/>
                        <a:cs typeface="Times New Roman"/>
                      </a:rPr>
                      <m:t>ℛ</m:t>
                    </m:r>
                    <m:d>
                      <m:dPr>
                        <m:ctrlPr>
                          <a:rPr lang="en-US" sz="2100" i="1" dirty="0">
                            <a:latin typeface="Cambria Math" panose="02040503050406030204" pitchFamily="18" charset="0"/>
                            <a:ea typeface="Cambria Math" panose="02040503050406030204" pitchFamily="18" charset="0"/>
                            <a:cs typeface="Times New Roman"/>
                          </a:rPr>
                        </m:ctrlPr>
                      </m:dPr>
                      <m:e>
                        <m:r>
                          <a:rPr lang="en-US" sz="2100" i="1" dirty="0">
                            <a:latin typeface="Cambria Math" panose="02040503050406030204" pitchFamily="18" charset="0"/>
                          </a:rPr>
                          <m:t>𝑙</m:t>
                        </m:r>
                      </m:e>
                    </m:d>
                    <m:r>
                      <a:rPr lang="en-US" sz="2100" i="1" dirty="0">
                        <a:latin typeface="Cambria Math" panose="02040503050406030204" pitchFamily="18" charset="0"/>
                      </a:rPr>
                      <m:t>=</m:t>
                    </m:r>
                    <m:r>
                      <a:rPr lang="en-US" sz="2100" i="1" dirty="0">
                        <a:latin typeface="Cambria Math" panose="02040503050406030204" pitchFamily="18" charset="0"/>
                        <a:ea typeface="Cambria Math" panose="02040503050406030204" pitchFamily="18" charset="0"/>
                        <a:cs typeface="Times New Roman"/>
                      </a:rPr>
                      <m:t>ℛ</m:t>
                    </m:r>
                    <m:d>
                      <m:dPr>
                        <m:ctrlPr>
                          <a:rPr lang="en-US" sz="2100" i="1" dirty="0">
                            <a:latin typeface="Cambria Math" panose="02040503050406030204" pitchFamily="18" charset="0"/>
                            <a:ea typeface="Cambria Math" panose="02040503050406030204" pitchFamily="18" charset="0"/>
                            <a:cs typeface="Times New Roman"/>
                          </a:rPr>
                        </m:ctrlPr>
                      </m:dPr>
                      <m:e>
                        <m:r>
                          <a:rPr lang="en-US" sz="2100" i="1" dirty="0">
                            <a:latin typeface="Cambria Math" panose="02040503050406030204" pitchFamily="18" charset="0"/>
                          </a:rPr>
                          <m:t>𝑚</m:t>
                        </m:r>
                      </m:e>
                    </m:d>
                    <m:r>
                      <a:rPr lang="en-US" sz="2100" i="1" dirty="0">
                        <a:latin typeface="Cambria Math" panose="02040503050406030204" pitchFamily="18" charset="0"/>
                      </a:rPr>
                      <m:t>= </m:t>
                    </m:r>
                    <m:r>
                      <a:rPr lang="en-US" sz="2100" i="1" dirty="0" err="1">
                        <a:latin typeface="Cambria Math" panose="02040503050406030204" pitchFamily="18" charset="0"/>
                      </a:rPr>
                      <m:t>𝐿𝑜𝑐𝑠</m:t>
                    </m:r>
                    <m:r>
                      <a:rPr lang="en-US" sz="2100" i="1" dirty="0">
                        <a:latin typeface="Cambria Math" panose="02040503050406030204" pitchFamily="18" charset="0"/>
                      </a:rPr>
                      <m:t> = </m:t>
                    </m:r>
                    <m:d>
                      <m:dPr>
                        <m:begChr m:val="{"/>
                        <m:endChr m:val="}"/>
                        <m:ctrlPr>
                          <a:rPr lang="en-US" sz="2100" i="1" dirty="0">
                            <a:latin typeface="Cambria Math" panose="02040503050406030204" pitchFamily="18" charset="0"/>
                          </a:rPr>
                        </m:ctrlPr>
                      </m:dPr>
                      <m:e>
                        <m:r>
                          <a:rPr lang="en-US" sz="2100" i="1" dirty="0">
                            <a:latin typeface="Cambria Math" panose="02040503050406030204" pitchFamily="18" charset="0"/>
                          </a:rPr>
                          <m:t>𝑑</m:t>
                        </m:r>
                        <m:r>
                          <a:rPr lang="en-US" sz="2100" i="1" dirty="0">
                            <a:latin typeface="Cambria Math" panose="02040503050406030204" pitchFamily="18" charset="0"/>
                          </a:rPr>
                          <m:t>1,</m:t>
                        </m:r>
                        <m:r>
                          <a:rPr lang="en-US" sz="2100" i="1" dirty="0">
                            <a:latin typeface="Cambria Math" panose="02040503050406030204" pitchFamily="18" charset="0"/>
                          </a:rPr>
                          <m:t>𝑑</m:t>
                        </m:r>
                        <m:r>
                          <a:rPr lang="en-US" sz="2100" i="1" dirty="0">
                            <a:latin typeface="Cambria Math" panose="02040503050406030204" pitchFamily="18" charset="0"/>
                          </a:rPr>
                          <m:t>2,</m:t>
                        </m:r>
                        <m:r>
                          <a:rPr lang="en-US" sz="2100" i="1" dirty="0">
                            <a:latin typeface="Cambria Math" panose="02040503050406030204" pitchFamily="18" charset="0"/>
                          </a:rPr>
                          <m:t>𝑑</m:t>
                        </m:r>
                        <m:r>
                          <a:rPr lang="en-US" sz="2100" i="1" dirty="0">
                            <a:latin typeface="Cambria Math" panose="02040503050406030204" pitchFamily="18" charset="0"/>
                          </a:rPr>
                          <m:t>3</m:t>
                        </m:r>
                      </m:e>
                    </m:d>
                  </m:oMath>
                </a14:m>
                <a:endParaRPr lang="de-DE" sz="2100" i="1" dirty="0">
                  <a:latin typeface="Cambria Math" panose="02040503050406030204" pitchFamily="18" charset="0"/>
                </a:endParaRPr>
              </a:p>
              <a:p>
                <a:pPr lvl="2"/>
                <a14:m>
                  <m:oMath xmlns:m="http://schemas.openxmlformats.org/officeDocument/2006/math">
                    <m:r>
                      <a:rPr lang="en-US" sz="2100" i="1" dirty="0">
                        <a:latin typeface="Cambria Math" panose="02040503050406030204" pitchFamily="18" charset="0"/>
                        <a:ea typeface="Cambria Math" panose="02040503050406030204" pitchFamily="18" charset="0"/>
                        <a:cs typeface="Times New Roman"/>
                      </a:rPr>
                      <m:t>ℛ</m:t>
                    </m:r>
                    <m:r>
                      <a:rPr lang="en-US" sz="2100" i="1" dirty="0">
                        <a:latin typeface="Cambria Math" panose="02040503050406030204" pitchFamily="18" charset="0"/>
                      </a:rPr>
                      <m:t>(</m:t>
                    </m:r>
                    <m:r>
                      <a:rPr lang="en-US" sz="2100" i="1" dirty="0">
                        <a:latin typeface="Cambria Math" panose="02040503050406030204" pitchFamily="18" charset="0"/>
                      </a:rPr>
                      <m:t>𝑐</m:t>
                    </m:r>
                    <m:r>
                      <a:rPr lang="en-US" sz="2100" i="1" dirty="0">
                        <a:latin typeface="Cambria Math" panose="02040503050406030204" pitchFamily="18" charset="0"/>
                      </a:rPr>
                      <m:t>) = </m:t>
                    </m:r>
                    <m:r>
                      <a:rPr lang="en-US" sz="2100" i="1" dirty="0">
                        <a:latin typeface="Cambria Math" panose="02040503050406030204" pitchFamily="18" charset="0"/>
                      </a:rPr>
                      <m:t>𝐶𝑜𝑛𝑡𝑎𝑖𝑛𝑒𝑟𝑠</m:t>
                    </m:r>
                    <m:r>
                      <a:rPr lang="en-US" sz="2100" i="1" dirty="0">
                        <a:latin typeface="Cambria Math" panose="02040503050406030204" pitchFamily="18" charset="0"/>
                      </a:rPr>
                      <m:t> = {</m:t>
                    </m:r>
                    <m:r>
                      <a:rPr lang="en-US" sz="2100" i="1" dirty="0">
                        <a:latin typeface="Cambria Math" panose="02040503050406030204" pitchFamily="18" charset="0"/>
                      </a:rPr>
                      <m:t>𝑐</m:t>
                    </m:r>
                    <m:r>
                      <a:rPr lang="en-US" sz="2100" i="1" dirty="0">
                        <a:latin typeface="Cambria Math" panose="02040503050406030204" pitchFamily="18" charset="0"/>
                      </a:rPr>
                      <m:t>1,</m:t>
                    </m:r>
                    <m:r>
                      <a:rPr lang="en-US" sz="2100" i="1" dirty="0">
                        <a:latin typeface="Cambria Math" panose="02040503050406030204" pitchFamily="18" charset="0"/>
                      </a:rPr>
                      <m:t>𝑐</m:t>
                    </m:r>
                    <m:r>
                      <a:rPr lang="en-US" sz="2100" i="1" dirty="0">
                        <a:latin typeface="Cambria Math" panose="02040503050406030204" pitchFamily="18" charset="0"/>
                      </a:rPr>
                      <m:t>2}</m:t>
                    </m:r>
                  </m:oMath>
                </a14:m>
                <a:endParaRPr lang="en-US" sz="2100" dirty="0"/>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3256" t="-3103"/>
                </a:stretch>
              </a:blipFill>
            </p:spPr>
            <p:txBody>
              <a:bodyPr/>
              <a:lstStyle/>
              <a:p>
                <a:r>
                  <a:rPr lang="en-DE">
                    <a:noFill/>
                  </a:rPr>
                  <a:t> </a:t>
                </a:r>
              </a:p>
            </p:txBody>
          </p:sp>
        </mc:Fallback>
      </mc:AlternateContent>
      <p:grpSp>
        <p:nvGrpSpPr>
          <p:cNvPr id="3" name="Group 2">
            <a:extLst>
              <a:ext uri="{FF2B5EF4-FFF2-40B4-BE49-F238E27FC236}">
                <a16:creationId xmlns:a16="http://schemas.microsoft.com/office/drawing/2014/main" id="{A97E1410-2CC4-EC4D-3FD9-BA9DBB3B6829}"/>
              </a:ext>
            </a:extLst>
          </p:cNvPr>
          <p:cNvGrpSpPr/>
          <p:nvPr/>
        </p:nvGrpSpPr>
        <p:grpSpPr>
          <a:xfrm>
            <a:off x="7713964" y="4551040"/>
            <a:ext cx="4021389" cy="1354874"/>
            <a:chOff x="4198596" y="2859146"/>
            <a:chExt cx="4021389" cy="1354874"/>
          </a:xfrm>
        </p:grpSpPr>
        <p:sp>
          <p:nvSpPr>
            <p:cNvPr id="8" name="Rectangle 891">
              <a:extLst>
                <a:ext uri="{FF2B5EF4-FFF2-40B4-BE49-F238E27FC236}">
                  <a16:creationId xmlns:a16="http://schemas.microsoft.com/office/drawing/2014/main" id="{71EAE3CF-7587-0682-5B50-AEB6AD06B38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C0B1389F-DA97-2729-3647-DDA600CBFB3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28571494-2F03-31AB-A848-3F120D92C360}"/>
                </a:ext>
              </a:extLst>
            </p:cNvPr>
            <p:cNvGrpSpPr/>
            <p:nvPr/>
          </p:nvGrpSpPr>
          <p:grpSpPr>
            <a:xfrm>
              <a:off x="4728546" y="2859146"/>
              <a:ext cx="1748270" cy="801164"/>
              <a:chOff x="1152149" y="2292224"/>
              <a:chExt cx="2428155" cy="1112728"/>
            </a:xfrm>
          </p:grpSpPr>
          <p:sp>
            <p:nvSpPr>
              <p:cNvPr id="139" name="Line 853">
                <a:extLst>
                  <a:ext uri="{FF2B5EF4-FFF2-40B4-BE49-F238E27FC236}">
                    <a16:creationId xmlns:a16="http://schemas.microsoft.com/office/drawing/2014/main" id="{61C93CC0-FCBD-4ACD-1F13-C3B7C093D59F}"/>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140" name="Straight Connector 139">
                <a:extLst>
                  <a:ext uri="{FF2B5EF4-FFF2-40B4-BE49-F238E27FC236}">
                    <a16:creationId xmlns:a16="http://schemas.microsoft.com/office/drawing/2014/main" id="{99C5B598-1356-F59B-C5F9-C516A49CBE2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85307DDE-E016-7BF8-383A-0A6657B612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Freeform 860">
                <a:extLst>
                  <a:ext uri="{FF2B5EF4-FFF2-40B4-BE49-F238E27FC236}">
                    <a16:creationId xmlns:a16="http://schemas.microsoft.com/office/drawing/2014/main" id="{E5452DA4-67F0-D0A3-D413-94E4565C009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 name="Straight Connector 10">
              <a:extLst>
                <a:ext uri="{FF2B5EF4-FFF2-40B4-BE49-F238E27FC236}">
                  <a16:creationId xmlns:a16="http://schemas.microsoft.com/office/drawing/2014/main" id="{B9E14E5A-5AE6-72E6-D694-8FDB33FEB61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Freeform 860">
              <a:extLst>
                <a:ext uri="{FF2B5EF4-FFF2-40B4-BE49-F238E27FC236}">
                  <a16:creationId xmlns:a16="http://schemas.microsoft.com/office/drawing/2014/main" id="{17E5A469-2D4B-51D8-B6B5-71080A0DD52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 name="Freeform 860">
              <a:extLst>
                <a:ext uri="{FF2B5EF4-FFF2-40B4-BE49-F238E27FC236}">
                  <a16:creationId xmlns:a16="http://schemas.microsoft.com/office/drawing/2014/main" id="{556A4E20-692F-29E8-B330-F3213BAD8473}"/>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 name="Line 853">
              <a:extLst>
                <a:ext uri="{FF2B5EF4-FFF2-40B4-BE49-F238E27FC236}">
                  <a16:creationId xmlns:a16="http://schemas.microsoft.com/office/drawing/2014/main" id="{9860B521-70B6-9B0D-9DC5-3754FBDC6A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5" name="Line 853">
              <a:extLst>
                <a:ext uri="{FF2B5EF4-FFF2-40B4-BE49-F238E27FC236}">
                  <a16:creationId xmlns:a16="http://schemas.microsoft.com/office/drawing/2014/main" id="{CE0CCA3E-AD28-59CE-1BF4-339A4AF511F4}"/>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6" name="Line 853">
              <a:extLst>
                <a:ext uri="{FF2B5EF4-FFF2-40B4-BE49-F238E27FC236}">
                  <a16:creationId xmlns:a16="http://schemas.microsoft.com/office/drawing/2014/main" id="{40BE690F-022A-F3BC-798A-E035F621057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7" name="Group 16">
              <a:extLst>
                <a:ext uri="{FF2B5EF4-FFF2-40B4-BE49-F238E27FC236}">
                  <a16:creationId xmlns:a16="http://schemas.microsoft.com/office/drawing/2014/main" id="{39FF8AA2-ED42-82B2-AEDE-05186595A3DD}"/>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CE6F0F1F-0868-A1A9-08C0-49CFA8421B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41357E41-8B1B-FACD-8EB4-CED8DF6F8B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8EAEF2CC-2443-7EBB-D47C-4931C0FB71D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280380C0-EACD-D823-F779-2BCBB76042C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AFB0C128-D514-072E-8CB6-32691ADE716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414B3365-92F2-39FA-EF6B-D6FF409E4DDE}"/>
                  </a:ext>
                </a:extLst>
              </p:cNvPr>
              <p:cNvGrpSpPr/>
              <p:nvPr/>
            </p:nvGrpSpPr>
            <p:grpSpPr>
              <a:xfrm>
                <a:off x="3906167" y="4047050"/>
                <a:ext cx="1671281" cy="539042"/>
                <a:chOff x="1320274" y="4580303"/>
                <a:chExt cx="1671281" cy="467246"/>
              </a:xfrm>
              <a:grpFill/>
            </p:grpSpPr>
            <p:sp>
              <p:nvSpPr>
                <p:cNvPr id="135" name="Freeform 860">
                  <a:extLst>
                    <a:ext uri="{FF2B5EF4-FFF2-40B4-BE49-F238E27FC236}">
                      <a16:creationId xmlns:a16="http://schemas.microsoft.com/office/drawing/2014/main" id="{B8B398E0-6596-DB0F-27CD-69A6E48AF56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Rectangle 864">
                  <a:extLst>
                    <a:ext uri="{FF2B5EF4-FFF2-40B4-BE49-F238E27FC236}">
                      <a16:creationId xmlns:a16="http://schemas.microsoft.com/office/drawing/2014/main" id="{7CA170D9-1B78-71AD-C29C-AFB9B8CA23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37" name="Freeform 865">
                  <a:extLst>
                    <a:ext uri="{FF2B5EF4-FFF2-40B4-BE49-F238E27FC236}">
                      <a16:creationId xmlns:a16="http://schemas.microsoft.com/office/drawing/2014/main" id="{AB588318-7CBE-5F8A-0160-759B623ED84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Freeform 866">
                  <a:extLst>
                    <a:ext uri="{FF2B5EF4-FFF2-40B4-BE49-F238E27FC236}">
                      <a16:creationId xmlns:a16="http://schemas.microsoft.com/office/drawing/2014/main" id="{5184C6BC-A2E5-3B95-9131-04DA310CFE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2D5A4F30-69BB-97B2-8ED1-A01EA00EE2E7}"/>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A4759311-F8DD-45D8-774B-FC7D4944909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31DA6A87-4DBC-CC1B-E616-082C49FAF91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39595892-BB35-B71F-FAF3-24D6C35FD11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5DD85FC4-AF68-052D-ED99-98B76CDDAA1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D4FC8592-8BD3-FE1E-A21B-1F27DE7F5E2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0801BCBE-AB27-5899-1B7E-EE1ED2EDEBB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8" name="Oval 878">
                  <a:extLst>
                    <a:ext uri="{FF2B5EF4-FFF2-40B4-BE49-F238E27FC236}">
                      <a16:creationId xmlns:a16="http://schemas.microsoft.com/office/drawing/2014/main" id="{ADF45125-E37B-4B48-3146-FEA1C9D5B1A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2">
                  <a:extLst>
                    <a:ext uri="{FF2B5EF4-FFF2-40B4-BE49-F238E27FC236}">
                      <a16:creationId xmlns:a16="http://schemas.microsoft.com/office/drawing/2014/main" id="{1405AFE7-F980-A646-B444-6BFFFA3CA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B31041B3-4F67-090D-E1AF-506A53A2615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4">
                  <a:extLst>
                    <a:ext uri="{FF2B5EF4-FFF2-40B4-BE49-F238E27FC236}">
                      <a16:creationId xmlns:a16="http://schemas.microsoft.com/office/drawing/2014/main" id="{7D114EA9-3243-FF9A-73BA-40AB3DE31C6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2" name="Oval 885">
                  <a:extLst>
                    <a:ext uri="{FF2B5EF4-FFF2-40B4-BE49-F238E27FC236}">
                      <a16:creationId xmlns:a16="http://schemas.microsoft.com/office/drawing/2014/main" id="{CFAD1058-C02C-EFF7-2465-F5EEC878CEF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CDA137BE-4896-AD83-BD60-C523E404164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0443403C-AF8C-5839-5A7D-D8202097815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E36B6B1E-3D85-2254-959D-26C39971A446}"/>
                </a:ext>
              </a:extLst>
            </p:cNvPr>
            <p:cNvGrpSpPr/>
            <p:nvPr/>
          </p:nvGrpSpPr>
          <p:grpSpPr>
            <a:xfrm>
              <a:off x="4272198" y="3826579"/>
              <a:ext cx="538242" cy="343668"/>
              <a:chOff x="1012668" y="989071"/>
              <a:chExt cx="747559" cy="477316"/>
            </a:xfrm>
          </p:grpSpPr>
          <p:sp>
            <p:nvSpPr>
              <p:cNvPr id="48" name="Line 853">
                <a:extLst>
                  <a:ext uri="{FF2B5EF4-FFF2-40B4-BE49-F238E27FC236}">
                    <a16:creationId xmlns:a16="http://schemas.microsoft.com/office/drawing/2014/main" id="{8C72D4D6-2EEE-0455-5BFE-4B9848439D6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9" name="Rectangle 873">
                <a:extLst>
                  <a:ext uri="{FF2B5EF4-FFF2-40B4-BE49-F238E27FC236}">
                    <a16:creationId xmlns:a16="http://schemas.microsoft.com/office/drawing/2014/main" id="{89BB58AD-1B1C-5FD1-F108-3EEBBAF723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0" name="Freeform 875">
                <a:extLst>
                  <a:ext uri="{FF2B5EF4-FFF2-40B4-BE49-F238E27FC236}">
                    <a16:creationId xmlns:a16="http://schemas.microsoft.com/office/drawing/2014/main" id="{CEB20D24-65F6-9814-65C6-AB1F6CF3D8C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9" name="Group 18">
              <a:extLst>
                <a:ext uri="{FF2B5EF4-FFF2-40B4-BE49-F238E27FC236}">
                  <a16:creationId xmlns:a16="http://schemas.microsoft.com/office/drawing/2014/main" id="{51E7F284-9F4B-BED7-B41F-A77B38CE9DF4}"/>
                </a:ext>
              </a:extLst>
            </p:cNvPr>
            <p:cNvGrpSpPr/>
            <p:nvPr/>
          </p:nvGrpSpPr>
          <p:grpSpPr>
            <a:xfrm>
              <a:off x="7016664" y="2938828"/>
              <a:ext cx="1203321" cy="1021208"/>
              <a:chOff x="3906167" y="3324390"/>
              <a:chExt cx="1671281" cy="1418344"/>
            </a:xfrm>
            <a:solidFill>
              <a:srgbClr val="93D2FE"/>
            </a:solidFill>
          </p:grpSpPr>
          <p:sp>
            <p:nvSpPr>
              <p:cNvPr id="24" name="Oval 859">
                <a:extLst>
                  <a:ext uri="{FF2B5EF4-FFF2-40B4-BE49-F238E27FC236}">
                    <a16:creationId xmlns:a16="http://schemas.microsoft.com/office/drawing/2014/main" id="{43BF8C85-3AC3-82EA-1975-F636E62F4AA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1">
                <a:extLst>
                  <a:ext uri="{FF2B5EF4-FFF2-40B4-BE49-F238E27FC236}">
                    <a16:creationId xmlns:a16="http://schemas.microsoft.com/office/drawing/2014/main" id="{5E2FF687-4A70-09AB-6633-3C37EF076AF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2">
                <a:extLst>
                  <a:ext uri="{FF2B5EF4-FFF2-40B4-BE49-F238E27FC236}">
                    <a16:creationId xmlns:a16="http://schemas.microsoft.com/office/drawing/2014/main" id="{3E50A0FD-A779-AEDA-CBC2-13A2B5E16C7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0CF87BBC-B5C4-93C2-F745-661130BEA93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953132A5-A4C6-350C-20AB-44F8FFDB3A2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9" name="Group 28">
                <a:extLst>
                  <a:ext uri="{FF2B5EF4-FFF2-40B4-BE49-F238E27FC236}">
                    <a16:creationId xmlns:a16="http://schemas.microsoft.com/office/drawing/2014/main" id="{781EC68D-EB65-CDED-66BA-5CA946FFBA8C}"/>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4DA45D9F-192E-A72A-33D9-D6DAE401517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2E44E34F-7566-CE87-48A6-FBBEA9D9EF4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6" name="Freeform 865">
                  <a:extLst>
                    <a:ext uri="{FF2B5EF4-FFF2-40B4-BE49-F238E27FC236}">
                      <a16:creationId xmlns:a16="http://schemas.microsoft.com/office/drawing/2014/main" id="{CA2ED5AB-7A81-5A54-EAD3-19302825B3A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4DFA1EFE-9917-65E5-ED5E-949FBEA8B6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0" name="Group 29">
                <a:extLst>
                  <a:ext uri="{FF2B5EF4-FFF2-40B4-BE49-F238E27FC236}">
                    <a16:creationId xmlns:a16="http://schemas.microsoft.com/office/drawing/2014/main" id="{83070116-90EC-09E8-99FF-CC8394D42181}"/>
                  </a:ext>
                </a:extLst>
              </p:cNvPr>
              <p:cNvGrpSpPr/>
              <p:nvPr/>
            </p:nvGrpSpPr>
            <p:grpSpPr>
              <a:xfrm>
                <a:off x="4596370" y="3324390"/>
                <a:ext cx="552654" cy="1188720"/>
                <a:chOff x="1823226" y="3235632"/>
                <a:chExt cx="552654" cy="1188720"/>
              </a:xfrm>
              <a:grpFill/>
            </p:grpSpPr>
            <p:sp>
              <p:nvSpPr>
                <p:cNvPr id="31" name="Oval 878">
                  <a:extLst>
                    <a:ext uri="{FF2B5EF4-FFF2-40B4-BE49-F238E27FC236}">
                      <a16:creationId xmlns:a16="http://schemas.microsoft.com/office/drawing/2014/main" id="{CF34A2DF-5921-FDFC-14A3-1284598D8B9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32B06982-1426-8534-B7CE-A6F897BE5C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D58930CF-964F-13FC-DE8E-6C100EBF52D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C0C20A0D-3131-A164-FDA4-4AA56B55A1B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5C0B5720-13C1-36C1-5403-C09F271A8F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52A2FA53-50CC-9A4C-89D7-24D36448BE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38CA48A-907A-E482-5C96-A4EF74AED2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1EDB5A73-062C-96A1-8B63-418A939A86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F7271AAB-A806-E9DD-4DF9-999DDBBDD51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3D54BC01-8353-E569-EC99-7A7D18F0320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11673C3A-1DCA-55B5-79C8-7C2E4F07934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FE1A735C-63E3-A36B-7BF9-C55B0B27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D2920319-584E-D3F7-9E9E-B33B8742F4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5D7ED7D2-AFE2-AD57-A6B5-F182E7319121}"/>
                </a:ext>
              </a:extLst>
            </p:cNvPr>
            <p:cNvGrpSpPr/>
            <p:nvPr/>
          </p:nvGrpSpPr>
          <p:grpSpPr>
            <a:xfrm>
              <a:off x="6397985" y="3842210"/>
              <a:ext cx="538242" cy="343668"/>
              <a:chOff x="1012668" y="989071"/>
              <a:chExt cx="747559" cy="477316"/>
            </a:xfrm>
          </p:grpSpPr>
          <p:sp>
            <p:nvSpPr>
              <p:cNvPr id="21" name="Line 853">
                <a:extLst>
                  <a:ext uri="{FF2B5EF4-FFF2-40B4-BE49-F238E27FC236}">
                    <a16:creationId xmlns:a16="http://schemas.microsoft.com/office/drawing/2014/main" id="{7B3D8331-18F8-083B-7A16-122DD15123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2" name="Rectangle 873">
                <a:extLst>
                  <a:ext uri="{FF2B5EF4-FFF2-40B4-BE49-F238E27FC236}">
                    <a16:creationId xmlns:a16="http://schemas.microsoft.com/office/drawing/2014/main" id="{861D08CF-FF7F-08D6-60A4-6AE77B0221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3" name="Freeform 875">
                <a:extLst>
                  <a:ext uri="{FF2B5EF4-FFF2-40B4-BE49-F238E27FC236}">
                    <a16:creationId xmlns:a16="http://schemas.microsoft.com/office/drawing/2014/main" id="{51ADBAF9-4A9A-C416-1585-F750153C67D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144" name="Date Placeholder 143">
            <a:extLst>
              <a:ext uri="{FF2B5EF4-FFF2-40B4-BE49-F238E27FC236}">
                <a16:creationId xmlns:a16="http://schemas.microsoft.com/office/drawing/2014/main" id="{AEB3949A-A82B-682B-161D-ACAEE219B5C6}"/>
              </a:ext>
            </a:extLst>
          </p:cNvPr>
          <p:cNvSpPr>
            <a:spLocks noGrp="1"/>
          </p:cNvSpPr>
          <p:nvPr>
            <p:ph type="dt" sz="half" idx="13"/>
          </p:nvPr>
        </p:nvSpPr>
        <p:spPr/>
        <p:txBody>
          <a:bodyPr/>
          <a:lstStyle/>
          <a:p>
            <a:pPr eaLnBrk="1" hangingPunct="1"/>
            <a:r>
              <a:rPr lang="de-DE"/>
              <a:t>Deterministic</a:t>
            </a:r>
            <a:endParaRPr lang="en-GB" dirty="0"/>
          </a:p>
        </p:txBody>
      </p:sp>
      <p:sp>
        <p:nvSpPr>
          <p:cNvPr id="145" name="Footer Placeholder 144">
            <a:extLst>
              <a:ext uri="{FF2B5EF4-FFF2-40B4-BE49-F238E27FC236}">
                <a16:creationId xmlns:a16="http://schemas.microsoft.com/office/drawing/2014/main" id="{B4BBCC7A-E313-4339-D1D9-C0402760A1AF}"/>
              </a:ext>
            </a:extLst>
          </p:cNvPr>
          <p:cNvSpPr>
            <a:spLocks noGrp="1"/>
          </p:cNvSpPr>
          <p:nvPr>
            <p:ph type="ftr" sz="quarter" idx="11"/>
          </p:nvPr>
        </p:nvSpPr>
        <p:spPr/>
        <p:txBody>
          <a:bodyPr/>
          <a:lstStyle/>
          <a:p>
            <a:pPr>
              <a:defRPr/>
            </a:pPr>
            <a:r>
              <a:rPr lang="de-DE" altLang="de-DE"/>
              <a:t>Marcel Gehrke</a:t>
            </a:r>
          </a:p>
        </p:txBody>
      </p:sp>
      <p:sp>
        <p:nvSpPr>
          <p:cNvPr id="146" name="Slide Number Placeholder 145">
            <a:extLst>
              <a:ext uri="{FF2B5EF4-FFF2-40B4-BE49-F238E27FC236}">
                <a16:creationId xmlns:a16="http://schemas.microsoft.com/office/drawing/2014/main" id="{EBD77852-A59B-3E0D-20B7-782639B27ACC}"/>
              </a:ext>
            </a:extLst>
          </p:cNvPr>
          <p:cNvSpPr>
            <a:spLocks noGrp="1"/>
          </p:cNvSpPr>
          <p:nvPr>
            <p:ph type="sldNum" sz="quarter" idx="12"/>
          </p:nvPr>
        </p:nvSpPr>
        <p:spPr/>
        <p:txBody>
          <a:bodyPr/>
          <a:lstStyle/>
          <a:p>
            <a:fld id="{64B4E222-6F86-BD49-9814-DB2FFE58B7CC}" type="slidenum">
              <a:rPr lang="de-DE" altLang="de-DE" smtClean="0"/>
              <a:pPr/>
              <a:t>17</a:t>
            </a:fld>
            <a:endParaRPr lang="de-DE" altLang="de-DE"/>
          </a:p>
        </p:txBody>
      </p:sp>
    </p:spTree>
    <p:extLst>
      <p:ext uri="{BB962C8B-B14F-4D97-AF65-F5344CB8AC3E}">
        <p14:creationId xmlns:p14="http://schemas.microsoft.com/office/powerpoint/2010/main" val="14582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10000"/>
              </a:bodyPr>
              <a:lstStyle/>
              <a:p>
                <a:pPr>
                  <a:tabLst>
                    <a:tab pos="227013" algn="l"/>
                  </a:tabLst>
                </a:pPr>
                <a:r>
                  <a:rPr lang="en-US" dirty="0">
                    <a:solidFill>
                      <a:schemeClr val="accent1"/>
                    </a:solidFill>
                  </a:rPr>
                  <a:t>Action</a:t>
                </a:r>
                <a:r>
                  <a:rPr lang="en-US" dirty="0"/>
                  <a:t> </a:t>
                </a:r>
                <a14:m>
                  <m:oMath xmlns:m="http://schemas.openxmlformats.org/officeDocument/2006/math">
                    <m:r>
                      <a:rPr lang="en-US" i="1" dirty="0">
                        <a:latin typeface="Cambria Math" panose="02040503050406030204" pitchFamily="18" charset="0"/>
                      </a:rPr>
                      <m:t>𝑎</m:t>
                    </m:r>
                  </m:oMath>
                </a14:m>
                <a:r>
                  <a:rPr lang="en-US" dirty="0"/>
                  <a:t>: </a:t>
                </a:r>
                <a:r>
                  <a:rPr lang="en-US" i="1" dirty="0"/>
                  <a:t>ground</a:t>
                </a:r>
                <a:r>
                  <a:rPr lang="en-US" dirty="0"/>
                  <a:t> </a:t>
                </a:r>
                <a:r>
                  <a:rPr lang="en-US" i="1" dirty="0"/>
                  <a:t>instance </a:t>
                </a:r>
                <a:r>
                  <a:rPr lang="en-US" dirty="0"/>
                  <a:t>of an action template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𝛼</m:t>
                    </m:r>
                  </m:oMath>
                </a14:m>
                <a:endParaRPr lang="en-US" dirty="0">
                  <a:cs typeface="Times New Roman"/>
                </a:endParaRPr>
              </a:p>
              <a:p>
                <a:pPr lvl="1">
                  <a:tabLst>
                    <a:tab pos="227013" algn="l"/>
                  </a:tabLst>
                </a:pPr>
                <a:r>
                  <a:rPr lang="en-US" dirty="0">
                    <a:cs typeface="Times New Roman"/>
                  </a:rPr>
                  <a:t>Replace each parameter </a:t>
                </a:r>
                <a14:m>
                  <m:oMath xmlns:m="http://schemas.openxmlformats.org/officeDocument/2006/math">
                    <m:r>
                      <a:rPr lang="de-DE" i="1" dirty="0">
                        <a:latin typeface="Cambria Math" panose="02040503050406030204" pitchFamily="18" charset="0"/>
                        <a:cs typeface="Times New Roman"/>
                      </a:rPr>
                      <m:t>𝑡</m:t>
                    </m:r>
                  </m:oMath>
                </a14:m>
                <a:r>
                  <a:rPr lang="en-US" dirty="0">
                    <a:cs typeface="Times New Roman"/>
                  </a:rPr>
                  <a:t> occurring in </a:t>
                </a:r>
                <a14:m>
                  <m:oMath xmlns:m="http://schemas.openxmlformats.org/officeDocument/2006/math">
                    <m:r>
                      <m:rPr>
                        <m:sty m:val="p"/>
                      </m:rPr>
                      <a:rPr lang="el-GR" i="1" dirty="0">
                        <a:latin typeface="Cambria Math" panose="02040503050406030204" pitchFamily="18" charset="0"/>
                        <a:ea typeface="Cambria Math" panose="02040503050406030204" pitchFamily="18" charset="0"/>
                        <a:cs typeface="Sana" pitchFamily="2" charset="-78"/>
                      </a:rPr>
                      <m:t>α</m:t>
                    </m:r>
                  </m:oMath>
                </a14:m>
                <a:r>
                  <a:rPr lang="en-US" dirty="0">
                    <a:cs typeface="Times New Roman"/>
                  </a:rPr>
                  <a:t> with a value from </a:t>
                </a:r>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𝑡</m:t>
                        </m:r>
                      </m:e>
                    </m:d>
                  </m:oMath>
                </a14:m>
                <a:endParaRPr lang="en-US" dirty="0">
                  <a:cs typeface="Times New Roman"/>
                </a:endParaRPr>
              </a:p>
              <a:p>
                <a:pPr>
                  <a:tabLst>
                    <a:tab pos="227013" algn="l"/>
                  </a:tabLst>
                </a:pPr>
                <a:r>
                  <a:rPr lang="en-US" dirty="0">
                    <a:cs typeface="Times New Roman"/>
                  </a:rPr>
                  <a:t>Example </a:t>
                </a:r>
                <a14:m>
                  <m:oMath xmlns:m="http://schemas.openxmlformats.org/officeDocument/2006/math">
                    <m:r>
                      <a:rPr lang="en-US" i="1" dirty="0" smtClean="0">
                        <a:latin typeface="Cambria Math" panose="02040503050406030204" pitchFamily="18" charset="0"/>
                      </a:rPr>
                      <m:t>𝑎</m:t>
                    </m:r>
                  </m:oMath>
                </a14:m>
                <a:r>
                  <a:rPr lang="en-US" dirty="0">
                    <a:cs typeface="Times New Roman"/>
                  </a:rPr>
                  <a:t>:</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en-US" dirty="0"/>
              </a:p>
              <a:p>
                <a:endParaRPr lang="en-US" i="1" dirty="0">
                  <a:ea typeface="Calibri"/>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63" t="-275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a:xfrm>
                <a:off x="6254752" y="1486892"/>
                <a:ext cx="5441949" cy="2945403"/>
              </a:xfrm>
            </p:spPr>
            <p:txBody>
              <a:bodyPr>
                <a:normAutofit fontScale="92500" lnSpcReduction="10000"/>
              </a:bodyPr>
              <a:lstStyle/>
              <a:p>
                <a:r>
                  <a:rPr lang="en-GB" dirty="0"/>
                  <a:t>Example </a:t>
                </a:r>
                <a14:m>
                  <m:oMath xmlns:m="http://schemas.openxmlformats.org/officeDocument/2006/math">
                    <m:r>
                      <a:rPr lang="en-GB" i="1">
                        <a:latin typeface="Cambria Math" panose="02040503050406030204" pitchFamily="18" charset="0"/>
                      </a:rPr>
                      <m:t>𝛼</m:t>
                    </m:r>
                  </m:oMath>
                </a14:m>
                <a:r>
                  <a:rPr lang="en-GB"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ea typeface="Cambria Math" panose="02040503050406030204" pitchFamily="18" charset="0"/>
                    <a:cs typeface="Times New Roman"/>
                  </a:rPr>
                  <a:t>Ranges</a:t>
                </a: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 </m:t>
                    </m:r>
                    <m:r>
                      <a:rPr lang="en-US" i="1" dirty="0">
                        <a:latin typeface="Cambria Math" panose="02040503050406030204" pitchFamily="18" charset="0"/>
                      </a:rPr>
                      <m:t>𝑅𝑜𝑏𝑜𝑡𝑠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cs typeface="Times New Roman"/>
                      </a:rPr>
                      <m:t>ℛ</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𝑚</m:t>
                        </m:r>
                      </m:e>
                    </m:d>
                    <m:r>
                      <a:rPr lang="en-US" i="1" dirty="0">
                        <a:latin typeface="Cambria Math" panose="02040503050406030204" pitchFamily="18" charset="0"/>
                      </a:rPr>
                      <m:t>= </m:t>
                    </m:r>
                    <m:r>
                      <a:rPr lang="en-US" i="1" dirty="0" err="1">
                        <a:latin typeface="Cambria Math" panose="02040503050406030204" pitchFamily="18" charset="0"/>
                      </a:rPr>
                      <m:t>𝐿𝑜𝑐𝑠</m:t>
                    </m:r>
                    <m:r>
                      <a:rPr lang="en-US" i="1" dirty="0">
                        <a:latin typeface="Cambria Math" panose="02040503050406030204" pitchFamily="18" charset="0"/>
                      </a:rPr>
                      <m:t> = </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3</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Cambria Math" panose="02040503050406030204" pitchFamily="18" charset="0"/>
                        <a:cs typeface="Times New Roman"/>
                      </a:rPr>
                      <m:t>ℛ</m:t>
                    </m:r>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 = </m:t>
                    </m:r>
                    <m:r>
                      <a:rPr lang="en-US" i="1" dirty="0">
                        <a:latin typeface="Cambria Math" panose="02040503050406030204" pitchFamily="18" charset="0"/>
                      </a:rPr>
                      <m:t>𝐶𝑜𝑛𝑡𝑎𝑖𝑛𝑒𝑟𝑠</m:t>
                    </m:r>
                    <m:r>
                      <a:rPr lang="en-US" i="1" dirty="0">
                        <a:latin typeface="Cambria Math" panose="02040503050406030204" pitchFamily="18" charset="0"/>
                      </a:rPr>
                      <m:t> = {</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2}</m:t>
                    </m:r>
                  </m:oMath>
                </a14:m>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xfrm>
                <a:off x="6254752" y="1486892"/>
                <a:ext cx="5441949" cy="2945403"/>
              </a:xfrm>
              <a:blipFill>
                <a:blip r:embed="rId4"/>
                <a:stretch>
                  <a:fillRect l="-3023" t="-3448"/>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55829D74-654E-1E4D-9B83-EFA5267F0396}"/>
              </a:ext>
            </a:extLst>
          </p:cNvPr>
          <p:cNvGrpSpPr/>
          <p:nvPr/>
        </p:nvGrpSpPr>
        <p:grpSpPr>
          <a:xfrm>
            <a:off x="8373090" y="328370"/>
            <a:ext cx="2008967" cy="1007447"/>
            <a:chOff x="1524000" y="5537423"/>
            <a:chExt cx="2008967" cy="1007447"/>
          </a:xfrm>
        </p:grpSpPr>
        <p:sp>
          <p:nvSpPr>
            <p:cNvPr id="6" name="Cloud Callout 5">
              <a:extLst>
                <a:ext uri="{FF2B5EF4-FFF2-40B4-BE49-F238E27FC236}">
                  <a16:creationId xmlns:a16="http://schemas.microsoft.com/office/drawing/2014/main" id="{64E74AE1-D0C4-7B43-8865-02E994A7BE94}"/>
                </a:ext>
              </a:extLst>
            </p:cNvPr>
            <p:cNvSpPr/>
            <p:nvPr/>
          </p:nvSpPr>
          <p:spPr>
            <a:xfrm>
              <a:off x="1524000" y="5537423"/>
              <a:ext cx="2008967" cy="814566"/>
            </a:xfrm>
            <a:prstGeom prst="cloudCallout">
              <a:avLst>
                <a:gd name="adj1" fmla="val -51555"/>
                <a:gd name="adj2" fmla="val 84952"/>
              </a:avLst>
            </a:prstGeom>
            <a:gradFill>
              <a:gsLst>
                <a:gs pos="0">
                  <a:srgbClr val="FFC000"/>
                </a:gs>
                <a:gs pos="50000">
                  <a:srgbClr val="FFC000"/>
                </a:gs>
                <a:gs pos="100000">
                  <a:srgbClr val="FFC000">
                    <a:lumMod val="100000"/>
                  </a:srgbClr>
                </a:gs>
              </a:gsLst>
              <a:lin ang="5400000" scaled="0"/>
            </a:gradFill>
            <a:ln/>
          </p:spPr>
          <p:style>
            <a:lnRef idx="0">
              <a:schemeClr val="accent4"/>
            </a:lnRef>
            <a:fillRef idx="3">
              <a:schemeClr val="accent4"/>
            </a:fillRef>
            <a:effectRef idx="3">
              <a:schemeClr val="accent4"/>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78834" y="5621540"/>
              <a:ext cx="1777889" cy="923330"/>
            </a:xfrm>
            <a:prstGeom prst="rect">
              <a:avLst/>
            </a:prstGeom>
          </p:spPr>
          <p:txBody>
            <a:bodyPr wrap="square">
              <a:normAutofit/>
            </a:bodyPr>
            <a:lstStyle/>
            <a:p>
              <a:r>
                <a:rPr lang="en-US" sz="1600" dirty="0">
                  <a:solidFill>
                    <a:schemeClr val="bg1"/>
                  </a:solidFill>
                  <a:latin typeface="Helvetica" pitchFamily="2" charset="0"/>
                </a:rPr>
                <a:t>How many move actions exist?</a:t>
              </a:r>
              <a:endParaRPr lang="en-GB" sz="1600" dirty="0">
                <a:solidFill>
                  <a:schemeClr val="bg1"/>
                </a:solidFill>
                <a:latin typeface="Helvetica" pitchFamily="2" charset="0"/>
              </a:endParaRPr>
            </a:p>
          </p:txBody>
        </p:sp>
      </p:grpSp>
      <p:grpSp>
        <p:nvGrpSpPr>
          <p:cNvPr id="9" name="Group 8">
            <a:extLst>
              <a:ext uri="{FF2B5EF4-FFF2-40B4-BE49-F238E27FC236}">
                <a16:creationId xmlns:a16="http://schemas.microsoft.com/office/drawing/2014/main" id="{A13BDAB1-A902-84A6-E013-49D7DB376079}"/>
              </a:ext>
            </a:extLst>
          </p:cNvPr>
          <p:cNvGrpSpPr/>
          <p:nvPr/>
        </p:nvGrpSpPr>
        <p:grpSpPr>
          <a:xfrm>
            <a:off x="7713964" y="4551040"/>
            <a:ext cx="4021389" cy="1354874"/>
            <a:chOff x="4198596" y="2859146"/>
            <a:chExt cx="4021389" cy="1354874"/>
          </a:xfrm>
        </p:grpSpPr>
        <p:sp>
          <p:nvSpPr>
            <p:cNvPr id="10" name="Rectangle 891">
              <a:extLst>
                <a:ext uri="{FF2B5EF4-FFF2-40B4-BE49-F238E27FC236}">
                  <a16:creationId xmlns:a16="http://schemas.microsoft.com/office/drawing/2014/main" id="{0BA3E36D-6926-15B0-3E4C-4668AB72AE0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1" name="Rectangle 891">
              <a:extLst>
                <a:ext uri="{FF2B5EF4-FFF2-40B4-BE49-F238E27FC236}">
                  <a16:creationId xmlns:a16="http://schemas.microsoft.com/office/drawing/2014/main" id="{2B46B628-51A2-1728-353D-406691B9F8FB}"/>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2" name="Group 11">
              <a:extLst>
                <a:ext uri="{FF2B5EF4-FFF2-40B4-BE49-F238E27FC236}">
                  <a16:creationId xmlns:a16="http://schemas.microsoft.com/office/drawing/2014/main" id="{4F2A101F-D3D2-2108-E997-B3D9A76C03B0}"/>
                </a:ext>
              </a:extLst>
            </p:cNvPr>
            <p:cNvGrpSpPr/>
            <p:nvPr/>
          </p:nvGrpSpPr>
          <p:grpSpPr>
            <a:xfrm>
              <a:off x="4728546" y="2859146"/>
              <a:ext cx="1748270" cy="801164"/>
              <a:chOff x="1152149" y="2292224"/>
              <a:chExt cx="2428155" cy="1112728"/>
            </a:xfrm>
          </p:grpSpPr>
          <p:sp>
            <p:nvSpPr>
              <p:cNvPr id="77" name="Line 853">
                <a:extLst>
                  <a:ext uri="{FF2B5EF4-FFF2-40B4-BE49-F238E27FC236}">
                    <a16:creationId xmlns:a16="http://schemas.microsoft.com/office/drawing/2014/main" id="{917A4C7F-ED82-87AB-AF81-75FEF908E825}"/>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8" name="Straight Connector 77">
                <a:extLst>
                  <a:ext uri="{FF2B5EF4-FFF2-40B4-BE49-F238E27FC236}">
                    <a16:creationId xmlns:a16="http://schemas.microsoft.com/office/drawing/2014/main" id="{CA1DB1B9-5D5F-50BB-C822-781E1D4F2BD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Freeform 860">
                <a:extLst>
                  <a:ext uri="{FF2B5EF4-FFF2-40B4-BE49-F238E27FC236}">
                    <a16:creationId xmlns:a16="http://schemas.microsoft.com/office/drawing/2014/main" id="{0F018287-99F9-D23E-3515-612EAE536C0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0" name="Freeform 860">
                <a:extLst>
                  <a:ext uri="{FF2B5EF4-FFF2-40B4-BE49-F238E27FC236}">
                    <a16:creationId xmlns:a16="http://schemas.microsoft.com/office/drawing/2014/main" id="{916B9C96-0D3E-02BC-BE95-8B0E035B0D0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3" name="Straight Connector 12">
              <a:extLst>
                <a:ext uri="{FF2B5EF4-FFF2-40B4-BE49-F238E27FC236}">
                  <a16:creationId xmlns:a16="http://schemas.microsoft.com/office/drawing/2014/main" id="{39B47239-FE91-1A56-D41F-8D0036321D5A}"/>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Freeform 860">
              <a:extLst>
                <a:ext uri="{FF2B5EF4-FFF2-40B4-BE49-F238E27FC236}">
                  <a16:creationId xmlns:a16="http://schemas.microsoft.com/office/drawing/2014/main" id="{58EC6462-C339-E060-77DF-21F0CD4AA3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 name="Freeform 860">
              <a:extLst>
                <a:ext uri="{FF2B5EF4-FFF2-40B4-BE49-F238E27FC236}">
                  <a16:creationId xmlns:a16="http://schemas.microsoft.com/office/drawing/2014/main" id="{1966019F-8E4E-7AD9-5E8F-3CAEDCD69A62}"/>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 name="Line 853">
              <a:extLst>
                <a:ext uri="{FF2B5EF4-FFF2-40B4-BE49-F238E27FC236}">
                  <a16:creationId xmlns:a16="http://schemas.microsoft.com/office/drawing/2014/main" id="{24E611C7-7A8B-3E39-F2FA-9904AFB6EED6}"/>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7" name="Line 853">
              <a:extLst>
                <a:ext uri="{FF2B5EF4-FFF2-40B4-BE49-F238E27FC236}">
                  <a16:creationId xmlns:a16="http://schemas.microsoft.com/office/drawing/2014/main" id="{D195E274-7A24-385D-D767-6F7D81358EDD}"/>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8" name="Line 853">
              <a:extLst>
                <a:ext uri="{FF2B5EF4-FFF2-40B4-BE49-F238E27FC236}">
                  <a16:creationId xmlns:a16="http://schemas.microsoft.com/office/drawing/2014/main" id="{439CCC17-CC6E-C454-B0C4-4099CB4E3252}"/>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9" name="Group 18">
              <a:extLst>
                <a:ext uri="{FF2B5EF4-FFF2-40B4-BE49-F238E27FC236}">
                  <a16:creationId xmlns:a16="http://schemas.microsoft.com/office/drawing/2014/main" id="{B1E233DA-EAB1-F676-A130-55E293001A13}"/>
                </a:ext>
              </a:extLst>
            </p:cNvPr>
            <p:cNvGrpSpPr/>
            <p:nvPr/>
          </p:nvGrpSpPr>
          <p:grpSpPr>
            <a:xfrm>
              <a:off x="4851800" y="2923197"/>
              <a:ext cx="1203321" cy="1021208"/>
              <a:chOff x="3906167" y="3324390"/>
              <a:chExt cx="1671281" cy="1418344"/>
            </a:xfrm>
            <a:solidFill>
              <a:srgbClr val="93D2FE"/>
            </a:solidFill>
          </p:grpSpPr>
          <p:sp>
            <p:nvSpPr>
              <p:cNvPr id="53" name="Oval 859">
                <a:extLst>
                  <a:ext uri="{FF2B5EF4-FFF2-40B4-BE49-F238E27FC236}">
                    <a16:creationId xmlns:a16="http://schemas.microsoft.com/office/drawing/2014/main" id="{6B0A675D-AFF1-8BFE-9858-C50BC460D4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1">
                <a:extLst>
                  <a:ext uri="{FF2B5EF4-FFF2-40B4-BE49-F238E27FC236}">
                    <a16:creationId xmlns:a16="http://schemas.microsoft.com/office/drawing/2014/main" id="{0877DC4A-79B1-A471-0653-55DA0416347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2">
                <a:extLst>
                  <a:ext uri="{FF2B5EF4-FFF2-40B4-BE49-F238E27FC236}">
                    <a16:creationId xmlns:a16="http://schemas.microsoft.com/office/drawing/2014/main" id="{FBD4492F-17E7-6762-1F20-7C7E3DAAB94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6" name="Oval 863">
                <a:extLst>
                  <a:ext uri="{FF2B5EF4-FFF2-40B4-BE49-F238E27FC236}">
                    <a16:creationId xmlns:a16="http://schemas.microsoft.com/office/drawing/2014/main" id="{2A80CD2F-C7B0-899A-3AD1-58C2121CD65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7" name="Oval 863">
                <a:extLst>
                  <a:ext uri="{FF2B5EF4-FFF2-40B4-BE49-F238E27FC236}">
                    <a16:creationId xmlns:a16="http://schemas.microsoft.com/office/drawing/2014/main" id="{988AB712-41B0-BFE4-12DE-FB601FE5CC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8" name="Group 57">
                <a:extLst>
                  <a:ext uri="{FF2B5EF4-FFF2-40B4-BE49-F238E27FC236}">
                    <a16:creationId xmlns:a16="http://schemas.microsoft.com/office/drawing/2014/main" id="{A97094E8-3EA4-8422-0F8A-68C9195BC742}"/>
                  </a:ext>
                </a:extLst>
              </p:cNvPr>
              <p:cNvGrpSpPr/>
              <p:nvPr/>
            </p:nvGrpSpPr>
            <p:grpSpPr>
              <a:xfrm>
                <a:off x="3906167" y="4047050"/>
                <a:ext cx="1671281" cy="539042"/>
                <a:chOff x="1320274" y="4580303"/>
                <a:chExt cx="1671281" cy="467246"/>
              </a:xfrm>
              <a:grpFill/>
            </p:grpSpPr>
            <p:sp>
              <p:nvSpPr>
                <p:cNvPr id="73" name="Freeform 860">
                  <a:extLst>
                    <a:ext uri="{FF2B5EF4-FFF2-40B4-BE49-F238E27FC236}">
                      <a16:creationId xmlns:a16="http://schemas.microsoft.com/office/drawing/2014/main" id="{078CC3C2-29E0-AF3E-E082-87ECC10E6CD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Rectangle 864">
                  <a:extLst>
                    <a:ext uri="{FF2B5EF4-FFF2-40B4-BE49-F238E27FC236}">
                      <a16:creationId xmlns:a16="http://schemas.microsoft.com/office/drawing/2014/main" id="{07836233-6F59-854C-4E5D-86A0FA1EC88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5" name="Freeform 865">
                  <a:extLst>
                    <a:ext uri="{FF2B5EF4-FFF2-40B4-BE49-F238E27FC236}">
                      <a16:creationId xmlns:a16="http://schemas.microsoft.com/office/drawing/2014/main" id="{182D8EA8-F57E-9CEA-8E35-4C97DD4CF32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Freeform 866">
                  <a:extLst>
                    <a:ext uri="{FF2B5EF4-FFF2-40B4-BE49-F238E27FC236}">
                      <a16:creationId xmlns:a16="http://schemas.microsoft.com/office/drawing/2014/main" id="{2AEE9A2A-B5B0-FA44-0389-A4596C0FFB8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9" name="Group 58">
                <a:extLst>
                  <a:ext uri="{FF2B5EF4-FFF2-40B4-BE49-F238E27FC236}">
                    <a16:creationId xmlns:a16="http://schemas.microsoft.com/office/drawing/2014/main" id="{53F63AA6-507B-0DD2-AAF2-6889154D2A5D}"/>
                  </a:ext>
                </a:extLst>
              </p:cNvPr>
              <p:cNvGrpSpPr/>
              <p:nvPr/>
            </p:nvGrpSpPr>
            <p:grpSpPr>
              <a:xfrm>
                <a:off x="4596370" y="3324390"/>
                <a:ext cx="552654" cy="1188720"/>
                <a:chOff x="1823226" y="3235632"/>
                <a:chExt cx="552654" cy="1188720"/>
              </a:xfrm>
              <a:grpFill/>
            </p:grpSpPr>
            <p:sp>
              <p:nvSpPr>
                <p:cNvPr id="60" name="Oval 878">
                  <a:extLst>
                    <a:ext uri="{FF2B5EF4-FFF2-40B4-BE49-F238E27FC236}">
                      <a16:creationId xmlns:a16="http://schemas.microsoft.com/office/drawing/2014/main" id="{4AF86BA6-2E0F-266A-1BE7-0C5AE13DFDB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Rectangle 880">
                  <a:extLst>
                    <a:ext uri="{FF2B5EF4-FFF2-40B4-BE49-F238E27FC236}">
                      <a16:creationId xmlns:a16="http://schemas.microsoft.com/office/drawing/2014/main" id="{9969317C-23A3-916D-795A-131170432A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2" name="Oval 878">
                  <a:extLst>
                    <a:ext uri="{FF2B5EF4-FFF2-40B4-BE49-F238E27FC236}">
                      <a16:creationId xmlns:a16="http://schemas.microsoft.com/office/drawing/2014/main" id="{5EDEF555-8E59-C36A-A9DA-A2813F9A577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Line 881">
                  <a:extLst>
                    <a:ext uri="{FF2B5EF4-FFF2-40B4-BE49-F238E27FC236}">
                      <a16:creationId xmlns:a16="http://schemas.microsoft.com/office/drawing/2014/main" id="{E22533BF-6C1A-5876-599B-71EB76E1D84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BAC213BB-8AE6-D523-ED61-4D974FCA9A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Rectangle 880">
                  <a:extLst>
                    <a:ext uri="{FF2B5EF4-FFF2-40B4-BE49-F238E27FC236}">
                      <a16:creationId xmlns:a16="http://schemas.microsoft.com/office/drawing/2014/main" id="{0BBA4976-1BED-09A0-9CAB-FD918DEE492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6" name="Oval 878">
                  <a:extLst>
                    <a:ext uri="{FF2B5EF4-FFF2-40B4-BE49-F238E27FC236}">
                      <a16:creationId xmlns:a16="http://schemas.microsoft.com/office/drawing/2014/main" id="{D50E399A-FD43-97E1-24D5-BA4AC15AB6C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Line 882">
                  <a:extLst>
                    <a:ext uri="{FF2B5EF4-FFF2-40B4-BE49-F238E27FC236}">
                      <a16:creationId xmlns:a16="http://schemas.microsoft.com/office/drawing/2014/main" id="{945869F5-97BB-97CA-ACBD-7547604BF70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2">
                  <a:extLst>
                    <a:ext uri="{FF2B5EF4-FFF2-40B4-BE49-F238E27FC236}">
                      <a16:creationId xmlns:a16="http://schemas.microsoft.com/office/drawing/2014/main" id="{A706F328-0FA3-BDDC-A0BA-8F21EE54367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4">
                  <a:extLst>
                    <a:ext uri="{FF2B5EF4-FFF2-40B4-BE49-F238E27FC236}">
                      <a16:creationId xmlns:a16="http://schemas.microsoft.com/office/drawing/2014/main" id="{72759DDE-C0C6-F534-FF35-678E187B995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70" name="Oval 885">
                  <a:extLst>
                    <a:ext uri="{FF2B5EF4-FFF2-40B4-BE49-F238E27FC236}">
                      <a16:creationId xmlns:a16="http://schemas.microsoft.com/office/drawing/2014/main" id="{3C0079FE-3914-8F99-8557-BAA6189243B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1" name="Line 881">
                  <a:extLst>
                    <a:ext uri="{FF2B5EF4-FFF2-40B4-BE49-F238E27FC236}">
                      <a16:creationId xmlns:a16="http://schemas.microsoft.com/office/drawing/2014/main" id="{62824D06-DA5D-D2A3-F39F-A31D99930CB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2" name="Line 882">
                  <a:extLst>
                    <a:ext uri="{FF2B5EF4-FFF2-40B4-BE49-F238E27FC236}">
                      <a16:creationId xmlns:a16="http://schemas.microsoft.com/office/drawing/2014/main" id="{538DCFBD-642E-1095-1A02-4B32FFD14CA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9CBCD354-C3AC-E800-767F-AFDB02461E88}"/>
                </a:ext>
              </a:extLst>
            </p:cNvPr>
            <p:cNvGrpSpPr/>
            <p:nvPr/>
          </p:nvGrpSpPr>
          <p:grpSpPr>
            <a:xfrm>
              <a:off x="4272198" y="3826579"/>
              <a:ext cx="538242" cy="343668"/>
              <a:chOff x="1012668" y="989071"/>
              <a:chExt cx="747559" cy="477316"/>
            </a:xfrm>
          </p:grpSpPr>
          <p:sp>
            <p:nvSpPr>
              <p:cNvPr id="50" name="Line 853">
                <a:extLst>
                  <a:ext uri="{FF2B5EF4-FFF2-40B4-BE49-F238E27FC236}">
                    <a16:creationId xmlns:a16="http://schemas.microsoft.com/office/drawing/2014/main" id="{7461BEE0-CD85-9A3C-FFCA-F0B0E6D706C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51" name="Rectangle 873">
                <a:extLst>
                  <a:ext uri="{FF2B5EF4-FFF2-40B4-BE49-F238E27FC236}">
                    <a16:creationId xmlns:a16="http://schemas.microsoft.com/office/drawing/2014/main" id="{DDF2B592-301E-755D-4C06-6CF2158A017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2" name="Freeform 875">
                <a:extLst>
                  <a:ext uri="{FF2B5EF4-FFF2-40B4-BE49-F238E27FC236}">
                    <a16:creationId xmlns:a16="http://schemas.microsoft.com/office/drawing/2014/main" id="{140BD80B-F289-68D7-B34F-EA7EAD2EAF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21" name="Group 20">
              <a:extLst>
                <a:ext uri="{FF2B5EF4-FFF2-40B4-BE49-F238E27FC236}">
                  <a16:creationId xmlns:a16="http://schemas.microsoft.com/office/drawing/2014/main" id="{902C0F10-46AB-90CF-6B9B-96AD1CE4D62D}"/>
                </a:ext>
              </a:extLst>
            </p:cNvPr>
            <p:cNvGrpSpPr/>
            <p:nvPr/>
          </p:nvGrpSpPr>
          <p:grpSpPr>
            <a:xfrm>
              <a:off x="7016664" y="2938828"/>
              <a:ext cx="1203321" cy="1021208"/>
              <a:chOff x="3906167" y="3324390"/>
              <a:chExt cx="1671281" cy="1418344"/>
            </a:xfrm>
            <a:solidFill>
              <a:srgbClr val="93D2FE"/>
            </a:solidFill>
          </p:grpSpPr>
          <p:sp>
            <p:nvSpPr>
              <p:cNvPr id="26" name="Oval 859">
                <a:extLst>
                  <a:ext uri="{FF2B5EF4-FFF2-40B4-BE49-F238E27FC236}">
                    <a16:creationId xmlns:a16="http://schemas.microsoft.com/office/drawing/2014/main" id="{A38F4C8C-022A-6112-DE84-AF80461B025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1">
                <a:extLst>
                  <a:ext uri="{FF2B5EF4-FFF2-40B4-BE49-F238E27FC236}">
                    <a16:creationId xmlns:a16="http://schemas.microsoft.com/office/drawing/2014/main" id="{29BB2693-1745-3A1A-8D70-BD30A2412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2">
                <a:extLst>
                  <a:ext uri="{FF2B5EF4-FFF2-40B4-BE49-F238E27FC236}">
                    <a16:creationId xmlns:a16="http://schemas.microsoft.com/office/drawing/2014/main" id="{603648C5-75EF-71CC-EAFA-9858755E130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 name="Oval 863">
                <a:extLst>
                  <a:ext uri="{FF2B5EF4-FFF2-40B4-BE49-F238E27FC236}">
                    <a16:creationId xmlns:a16="http://schemas.microsoft.com/office/drawing/2014/main" id="{932A0623-A195-39EF-F60A-32854304D04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3">
                <a:extLst>
                  <a:ext uri="{FF2B5EF4-FFF2-40B4-BE49-F238E27FC236}">
                    <a16:creationId xmlns:a16="http://schemas.microsoft.com/office/drawing/2014/main" id="{4E9A7F56-0DFF-8DD2-BEF3-D92709EBC85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 name="Group 30">
                <a:extLst>
                  <a:ext uri="{FF2B5EF4-FFF2-40B4-BE49-F238E27FC236}">
                    <a16:creationId xmlns:a16="http://schemas.microsoft.com/office/drawing/2014/main" id="{3487A370-3AE2-FA2B-763B-034BEBEF6582}"/>
                  </a:ext>
                </a:extLst>
              </p:cNvPr>
              <p:cNvGrpSpPr/>
              <p:nvPr/>
            </p:nvGrpSpPr>
            <p:grpSpPr>
              <a:xfrm>
                <a:off x="3906167" y="4047050"/>
                <a:ext cx="1671281" cy="539042"/>
                <a:chOff x="1320274" y="4580303"/>
                <a:chExt cx="1671281" cy="467246"/>
              </a:xfrm>
              <a:grpFill/>
            </p:grpSpPr>
            <p:sp>
              <p:nvSpPr>
                <p:cNvPr id="46" name="Freeform 860">
                  <a:extLst>
                    <a:ext uri="{FF2B5EF4-FFF2-40B4-BE49-F238E27FC236}">
                      <a16:creationId xmlns:a16="http://schemas.microsoft.com/office/drawing/2014/main" id="{CADE5E5B-B296-5C73-6CD9-CE059C6E67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Rectangle 864">
                  <a:extLst>
                    <a:ext uri="{FF2B5EF4-FFF2-40B4-BE49-F238E27FC236}">
                      <a16:creationId xmlns:a16="http://schemas.microsoft.com/office/drawing/2014/main" id="{0795D6C7-FDA4-38AE-5C4B-850012FDB62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8" name="Freeform 865">
                  <a:extLst>
                    <a:ext uri="{FF2B5EF4-FFF2-40B4-BE49-F238E27FC236}">
                      <a16:creationId xmlns:a16="http://schemas.microsoft.com/office/drawing/2014/main" id="{3B94561B-6288-B906-2DB9-2A616110BAF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9" name="Freeform 866">
                  <a:extLst>
                    <a:ext uri="{FF2B5EF4-FFF2-40B4-BE49-F238E27FC236}">
                      <a16:creationId xmlns:a16="http://schemas.microsoft.com/office/drawing/2014/main" id="{896A0279-787E-E9A7-E68F-093991654D4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2" name="Group 31">
                <a:extLst>
                  <a:ext uri="{FF2B5EF4-FFF2-40B4-BE49-F238E27FC236}">
                    <a16:creationId xmlns:a16="http://schemas.microsoft.com/office/drawing/2014/main" id="{FAE4F2A5-6C50-D465-2E5A-A0E739E76A06}"/>
                  </a:ext>
                </a:extLst>
              </p:cNvPr>
              <p:cNvGrpSpPr/>
              <p:nvPr/>
            </p:nvGrpSpPr>
            <p:grpSpPr>
              <a:xfrm>
                <a:off x="4596370" y="3324390"/>
                <a:ext cx="552654" cy="1188720"/>
                <a:chOff x="1823226" y="3235632"/>
                <a:chExt cx="552654" cy="1188720"/>
              </a:xfrm>
              <a:grpFill/>
            </p:grpSpPr>
            <p:sp>
              <p:nvSpPr>
                <p:cNvPr id="33" name="Oval 878">
                  <a:extLst>
                    <a:ext uri="{FF2B5EF4-FFF2-40B4-BE49-F238E27FC236}">
                      <a16:creationId xmlns:a16="http://schemas.microsoft.com/office/drawing/2014/main" id="{F7DD7CE4-3B46-1AED-B25D-1441A3AC261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Rectangle 880">
                  <a:extLst>
                    <a:ext uri="{FF2B5EF4-FFF2-40B4-BE49-F238E27FC236}">
                      <a16:creationId xmlns:a16="http://schemas.microsoft.com/office/drawing/2014/main" id="{5AE806B9-8538-3301-2979-585D6C5E7B1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5" name="Oval 878">
                  <a:extLst>
                    <a:ext uri="{FF2B5EF4-FFF2-40B4-BE49-F238E27FC236}">
                      <a16:creationId xmlns:a16="http://schemas.microsoft.com/office/drawing/2014/main" id="{C3E713A5-9589-6D04-730C-54E2B506238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1">
                  <a:extLst>
                    <a:ext uri="{FF2B5EF4-FFF2-40B4-BE49-F238E27FC236}">
                      <a16:creationId xmlns:a16="http://schemas.microsoft.com/office/drawing/2014/main" id="{0ABE2A29-3078-BDDC-188C-6E79B7B1AB6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D9EBDB23-8A0C-0A9C-BEFD-211EEB84563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Rectangle 880">
                  <a:extLst>
                    <a:ext uri="{FF2B5EF4-FFF2-40B4-BE49-F238E27FC236}">
                      <a16:creationId xmlns:a16="http://schemas.microsoft.com/office/drawing/2014/main" id="{140115DC-0EC1-0772-60C3-33241EAA423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9" name="Oval 878">
                  <a:extLst>
                    <a:ext uri="{FF2B5EF4-FFF2-40B4-BE49-F238E27FC236}">
                      <a16:creationId xmlns:a16="http://schemas.microsoft.com/office/drawing/2014/main" id="{FC043981-518F-52C0-5759-FA42525424A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EE8AA5FB-B157-BA64-E4AC-49A60A974DC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2">
                  <a:extLst>
                    <a:ext uri="{FF2B5EF4-FFF2-40B4-BE49-F238E27FC236}">
                      <a16:creationId xmlns:a16="http://schemas.microsoft.com/office/drawing/2014/main" id="{82E81E57-449D-B9C2-E960-1DD2395611F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4">
                  <a:extLst>
                    <a:ext uri="{FF2B5EF4-FFF2-40B4-BE49-F238E27FC236}">
                      <a16:creationId xmlns:a16="http://schemas.microsoft.com/office/drawing/2014/main" id="{43C4CE23-82D7-67CF-7C22-35698E81B62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3" name="Oval 885">
                  <a:extLst>
                    <a:ext uri="{FF2B5EF4-FFF2-40B4-BE49-F238E27FC236}">
                      <a16:creationId xmlns:a16="http://schemas.microsoft.com/office/drawing/2014/main" id="{D76B96E3-506C-E280-85F2-9C69E0FC4C4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1">
                  <a:extLst>
                    <a:ext uri="{FF2B5EF4-FFF2-40B4-BE49-F238E27FC236}">
                      <a16:creationId xmlns:a16="http://schemas.microsoft.com/office/drawing/2014/main" id="{C7874AC3-53A9-BD7F-D198-CB95988956B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2">
                  <a:extLst>
                    <a:ext uri="{FF2B5EF4-FFF2-40B4-BE49-F238E27FC236}">
                      <a16:creationId xmlns:a16="http://schemas.microsoft.com/office/drawing/2014/main" id="{8FB3589D-3FEB-7AA3-9D0C-ACCC10FB156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 name="Group 21">
              <a:extLst>
                <a:ext uri="{FF2B5EF4-FFF2-40B4-BE49-F238E27FC236}">
                  <a16:creationId xmlns:a16="http://schemas.microsoft.com/office/drawing/2014/main" id="{3F9EDE03-58C8-A99B-0EA8-E2DC5FAF604A}"/>
                </a:ext>
              </a:extLst>
            </p:cNvPr>
            <p:cNvGrpSpPr/>
            <p:nvPr/>
          </p:nvGrpSpPr>
          <p:grpSpPr>
            <a:xfrm>
              <a:off x="6397985" y="3842210"/>
              <a:ext cx="538242" cy="343668"/>
              <a:chOff x="1012668" y="989071"/>
              <a:chExt cx="747559" cy="477316"/>
            </a:xfrm>
          </p:grpSpPr>
          <p:sp>
            <p:nvSpPr>
              <p:cNvPr id="23" name="Line 853">
                <a:extLst>
                  <a:ext uri="{FF2B5EF4-FFF2-40B4-BE49-F238E27FC236}">
                    <a16:creationId xmlns:a16="http://schemas.microsoft.com/office/drawing/2014/main" id="{8C39E929-D5BC-BF18-3CAD-507C962F6AB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4" name="Rectangle 873">
                <a:extLst>
                  <a:ext uri="{FF2B5EF4-FFF2-40B4-BE49-F238E27FC236}">
                    <a16:creationId xmlns:a16="http://schemas.microsoft.com/office/drawing/2014/main" id="{9D198209-BF25-16AE-E5FF-FE549030629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5" name="Freeform 875">
                <a:extLst>
                  <a:ext uri="{FF2B5EF4-FFF2-40B4-BE49-F238E27FC236}">
                    <a16:creationId xmlns:a16="http://schemas.microsoft.com/office/drawing/2014/main" id="{42A1C884-A549-AAE6-C1D3-ADFB5594EE3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83" name="Date Placeholder 82">
            <a:extLst>
              <a:ext uri="{FF2B5EF4-FFF2-40B4-BE49-F238E27FC236}">
                <a16:creationId xmlns:a16="http://schemas.microsoft.com/office/drawing/2014/main" id="{EB6896D0-AB0B-5551-A98B-D82EE69F6924}"/>
              </a:ext>
            </a:extLst>
          </p:cNvPr>
          <p:cNvSpPr>
            <a:spLocks noGrp="1"/>
          </p:cNvSpPr>
          <p:nvPr>
            <p:ph type="dt" sz="half" idx="13"/>
          </p:nvPr>
        </p:nvSpPr>
        <p:spPr/>
        <p:txBody>
          <a:bodyPr/>
          <a:lstStyle/>
          <a:p>
            <a:pPr eaLnBrk="1" hangingPunct="1"/>
            <a:r>
              <a:rPr lang="de-DE"/>
              <a:t>Deterministic</a:t>
            </a:r>
            <a:endParaRPr lang="en-GB" dirty="0"/>
          </a:p>
        </p:txBody>
      </p:sp>
      <p:sp>
        <p:nvSpPr>
          <p:cNvPr id="84" name="Footer Placeholder 83">
            <a:extLst>
              <a:ext uri="{FF2B5EF4-FFF2-40B4-BE49-F238E27FC236}">
                <a16:creationId xmlns:a16="http://schemas.microsoft.com/office/drawing/2014/main" id="{0E9F1F76-FC33-184B-BC80-7AB9DC5B84FF}"/>
              </a:ext>
            </a:extLst>
          </p:cNvPr>
          <p:cNvSpPr>
            <a:spLocks noGrp="1"/>
          </p:cNvSpPr>
          <p:nvPr>
            <p:ph type="ftr" sz="quarter" idx="11"/>
          </p:nvPr>
        </p:nvSpPr>
        <p:spPr/>
        <p:txBody>
          <a:bodyPr/>
          <a:lstStyle/>
          <a:p>
            <a:pPr>
              <a:defRPr/>
            </a:pPr>
            <a:r>
              <a:rPr lang="de-DE" altLang="de-DE"/>
              <a:t>Marcel Gehrke</a:t>
            </a:r>
          </a:p>
        </p:txBody>
      </p:sp>
      <p:sp>
        <p:nvSpPr>
          <p:cNvPr id="85" name="Slide Number Placeholder 84">
            <a:extLst>
              <a:ext uri="{FF2B5EF4-FFF2-40B4-BE49-F238E27FC236}">
                <a16:creationId xmlns:a16="http://schemas.microsoft.com/office/drawing/2014/main" id="{08987838-7D6D-157D-C67E-9ECF4F80C77D}"/>
              </a:ext>
            </a:extLst>
          </p:cNvPr>
          <p:cNvSpPr>
            <a:spLocks noGrp="1"/>
          </p:cNvSpPr>
          <p:nvPr>
            <p:ph type="sldNum" sz="quarter" idx="12"/>
          </p:nvPr>
        </p:nvSpPr>
        <p:spPr/>
        <p:txBody>
          <a:bodyPr/>
          <a:lstStyle/>
          <a:p>
            <a:fld id="{64B4E222-6F86-BD49-9814-DB2FFE58B7CC}" type="slidenum">
              <a:rPr lang="de-DE" altLang="de-DE" smtClean="0"/>
              <a:pPr/>
              <a:t>18</a:t>
            </a:fld>
            <a:endParaRPr lang="de-DE" altLang="de-DE"/>
          </a:p>
        </p:txBody>
      </p:sp>
    </p:spTree>
    <p:extLst>
      <p:ext uri="{BB962C8B-B14F-4D97-AF65-F5344CB8AC3E}">
        <p14:creationId xmlns:p14="http://schemas.microsoft.com/office/powerpoint/2010/main" val="36496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dirty="0"/>
              <a:t>Action Space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cs typeface="Sana" pitchFamily="2" charset="-78"/>
                      </a:rPr>
                      <m:t>𝒜</m:t>
                    </m:r>
                  </m:oMath>
                </a14:m>
                <a:r>
                  <a:rPr lang="en-GB" dirty="0"/>
                  <a:t> set of action templates</a:t>
                </a:r>
              </a:p>
              <a:p>
                <a:r>
                  <a:rPr lang="en-US" dirty="0">
                    <a:solidFill>
                      <a:schemeClr val="accent1"/>
                    </a:solidFill>
                  </a:rPr>
                  <a:t>Action space</a:t>
                </a:r>
                <a:r>
                  <a:rPr lang="en-US" dirty="0"/>
                  <a:t> </a:t>
                </a:r>
                <a14:m>
                  <m:oMath xmlns:m="http://schemas.openxmlformats.org/officeDocument/2006/math">
                    <m:r>
                      <a:rPr lang="en-US" i="1" dirty="0">
                        <a:latin typeface="Cambria Math" panose="02040503050406030204" pitchFamily="18" charset="0"/>
                        <a:ea typeface="Calibri"/>
                        <a:cs typeface="Times New Roman"/>
                      </a:rPr>
                      <m:t>𝐴</m:t>
                    </m:r>
                  </m:oMath>
                </a14:m>
                <a:br>
                  <a:rPr lang="en-US" i="1" dirty="0">
                    <a:latin typeface="Cambria Math" panose="02040503050406030204" pitchFamily="18" charset="0"/>
                    <a:ea typeface="Calibri"/>
                    <a:cs typeface="Times New Roman"/>
                  </a:rPr>
                </a:br>
                <a14:m>
                  <m:oMath xmlns:m="http://schemas.openxmlformats.org/officeDocument/2006/math">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dirty="0">
                            <a:ea typeface="Calibri"/>
                          </a:rPr>
                          <m:t>all</m:t>
                        </m:r>
                        <m:r>
                          <m:rPr>
                            <m:nor/>
                          </m:rPr>
                          <a:rPr lang="en-US" dirty="0">
                            <a:ea typeface="Calibri"/>
                          </a:rPr>
                          <m:t> </m:t>
                        </m:r>
                        <m:r>
                          <m:rPr>
                            <m:nor/>
                          </m:rPr>
                          <a:rPr lang="en-US" dirty="0">
                            <a:ea typeface="Calibri"/>
                          </a:rPr>
                          <m:t>actions</m:t>
                        </m:r>
                        <m:r>
                          <m:rPr>
                            <m:nor/>
                          </m:rPr>
                          <a:rPr lang="en-US" dirty="0">
                            <a:ea typeface="Calibri"/>
                          </a:rPr>
                          <m:t> </m:t>
                        </m:r>
                        <m:r>
                          <m:rPr>
                            <m:nor/>
                          </m:rPr>
                          <a:rPr lang="en-US" dirty="0">
                            <a:ea typeface="Calibri"/>
                          </a:rPr>
                          <m:t>we</m:t>
                        </m:r>
                        <m:r>
                          <m:rPr>
                            <m:nor/>
                          </m:rPr>
                          <a:rPr lang="en-US" dirty="0">
                            <a:ea typeface="Calibri"/>
                          </a:rPr>
                          <m:t> </m:t>
                        </m:r>
                        <m:r>
                          <m:rPr>
                            <m:nor/>
                          </m:rPr>
                          <a:rPr lang="en-US" dirty="0">
                            <a:ea typeface="Calibri"/>
                          </a:rPr>
                          <m:t>can</m:t>
                        </m:r>
                        <m:r>
                          <m:rPr>
                            <m:nor/>
                          </m:rPr>
                          <a:rPr lang="en-US" dirty="0">
                            <a:ea typeface="Calibri"/>
                          </a:rPr>
                          <m:t> </m:t>
                        </m:r>
                        <m:r>
                          <m:rPr>
                            <m:nor/>
                          </m:rPr>
                          <a:rPr lang="en-US" dirty="0">
                            <a:ea typeface="Calibri"/>
                          </a:rPr>
                          <m:t>get</m:t>
                        </m:r>
                        <m:r>
                          <m:rPr>
                            <m:nor/>
                          </m:rPr>
                          <a:rPr lang="en-US" dirty="0">
                            <a:ea typeface="Calibri"/>
                          </a:rPr>
                          <m:t> </m:t>
                        </m:r>
                        <m:r>
                          <m:rPr>
                            <m:nor/>
                          </m:rPr>
                          <a:rPr lang="en-US" dirty="0">
                            <a:ea typeface="Calibri"/>
                          </a:rPr>
                          <m:t>from</m:t>
                        </m:r>
                        <m:r>
                          <m:rPr>
                            <m:nor/>
                          </m:rPr>
                          <a:rPr lang="de-DE" dirty="0">
                            <a:ea typeface="Calibri"/>
                          </a:rPr>
                          <m:t> </m:t>
                        </m:r>
                        <m:r>
                          <a:rPr lang="en-US" i="1" dirty="0">
                            <a:latin typeface="Cambria Math" panose="02040503050406030204" pitchFamily="18" charset="0"/>
                            <a:ea typeface="Cambria Math" panose="02040503050406030204" pitchFamily="18" charset="0"/>
                            <a:cs typeface="Sana" pitchFamily="2" charset="-78"/>
                          </a:rPr>
                          <m:t>𝒜</m:t>
                        </m:r>
                      </m:e>
                    </m:d>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dirty="0">
                            <a:ea typeface="Calibri"/>
                          </a:rPr>
                          <m:t>all</m:t>
                        </m:r>
                        <m:r>
                          <m:rPr>
                            <m:nor/>
                          </m:rPr>
                          <a:rPr lang="en-US" dirty="0">
                            <a:ea typeface="Calibri"/>
                          </a:rPr>
                          <m:t> </m:t>
                        </m:r>
                        <m:r>
                          <m:rPr>
                            <m:nor/>
                          </m:rPr>
                          <a:rPr lang="en-US" dirty="0">
                            <a:ea typeface="Calibri"/>
                          </a:rPr>
                          <m:t>ground</m:t>
                        </m:r>
                        <m:r>
                          <m:rPr>
                            <m:nor/>
                          </m:rPr>
                          <a:rPr lang="en-US" dirty="0">
                            <a:ea typeface="Calibri"/>
                          </a:rPr>
                          <m:t> </m:t>
                        </m:r>
                        <m:r>
                          <m:rPr>
                            <m:nor/>
                          </m:rPr>
                          <a:rPr lang="en-US" dirty="0">
                            <a:ea typeface="Calibri"/>
                          </a:rPr>
                          <m:t>instances</m:t>
                        </m:r>
                        <m:r>
                          <m:rPr>
                            <m:nor/>
                          </m:rPr>
                          <a:rPr lang="en-US" dirty="0">
                            <a:ea typeface="Calibri"/>
                          </a:rPr>
                          <m:t> </m:t>
                        </m:r>
                        <m:r>
                          <m:rPr>
                            <m:nor/>
                          </m:rPr>
                          <a:rPr lang="en-US" dirty="0">
                            <a:ea typeface="Calibri"/>
                          </a:rPr>
                          <m:t>of</m:t>
                        </m:r>
                        <m:r>
                          <m:rPr>
                            <m:nor/>
                          </m:rPr>
                          <a:rPr lang="en-US" dirty="0">
                            <a:ea typeface="Calibri"/>
                          </a:rPr>
                          <m:t> </m:t>
                        </m:r>
                        <m:r>
                          <a:rPr lang="de-DE" i="1" dirty="0">
                            <a:latin typeface="Cambria Math" panose="02040503050406030204" pitchFamily="18" charset="0"/>
                            <a:ea typeface="Calibri"/>
                          </a:rPr>
                          <m:t>𝑎</m:t>
                        </m:r>
                        <m:r>
                          <a:rPr lang="de-DE"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cs typeface="Sana" pitchFamily="2" charset="-78"/>
                          </a:rPr>
                          <m:t>𝒜</m:t>
                        </m:r>
                      </m:e>
                    </m:d>
                  </m:oMath>
                </a14:m>
                <a:endParaRPr lang="en-GB" dirty="0">
                  <a:solidFill>
                    <a:schemeClr val="tx1"/>
                  </a:solidFill>
                </a:endParaRPr>
              </a:p>
              <a:p>
                <a:endParaRPr lang="en-GB" dirty="0"/>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3497" t="-2069" r="-326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fontScale="92500" lnSpcReduction="10000"/>
              </a:bodyPr>
              <a:lstStyle/>
              <a:p>
                <a:pPr>
                  <a:tabLst>
                    <a:tab pos="227013" algn="l"/>
                  </a:tabLst>
                </a:pPr>
                <a:r>
                  <a:rPr lang="en-US" dirty="0"/>
                  <a:t>Example </a:t>
                </a:r>
                <a14:m>
                  <m:oMath xmlns:m="http://schemas.openxmlformats.org/officeDocument/2006/math">
                    <m:r>
                      <a:rPr lang="en-US" i="1" dirty="0">
                        <a:latin typeface="Cambria Math" panose="02040503050406030204" pitchFamily="18" charset="0"/>
                        <a:ea typeface="Cambria Math" panose="02040503050406030204" pitchFamily="18" charset="0"/>
                        <a:cs typeface="Sana" pitchFamily="2" charset="-78"/>
                      </a:rPr>
                      <m:t>𝒜</m:t>
                    </m:r>
                  </m:oMath>
                </a14:m>
                <a:r>
                  <a:rPr lang="en-US"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GB" dirty="0"/>
              </a:p>
              <a:p>
                <a:endParaRPr lang="en-GB" dirty="0">
                  <a:solidFill>
                    <a:schemeClr val="tx1"/>
                  </a:solidFill>
                </a:endParaRPr>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3023" t="-2759"/>
                </a:stretch>
              </a:blipFill>
            </p:spPr>
            <p:txBody>
              <a:bodyPr/>
              <a:lstStyle/>
              <a:p>
                <a:r>
                  <a:rPr lang="en-DE">
                    <a:noFill/>
                  </a:rPr>
                  <a:t> </a:t>
                </a:r>
              </a:p>
            </p:txBody>
          </p:sp>
        </mc:Fallback>
      </mc:AlternateContent>
      <p:grpSp>
        <p:nvGrpSpPr>
          <p:cNvPr id="3" name="Group 2">
            <a:extLst>
              <a:ext uri="{FF2B5EF4-FFF2-40B4-BE49-F238E27FC236}">
                <a16:creationId xmlns:a16="http://schemas.microsoft.com/office/drawing/2014/main" id="{A97E1410-2CC4-EC4D-3FD9-BA9DBB3B6829}"/>
              </a:ext>
            </a:extLst>
          </p:cNvPr>
          <p:cNvGrpSpPr/>
          <p:nvPr/>
        </p:nvGrpSpPr>
        <p:grpSpPr>
          <a:xfrm>
            <a:off x="1075271" y="4551038"/>
            <a:ext cx="4021389" cy="1354874"/>
            <a:chOff x="4198596" y="2859146"/>
            <a:chExt cx="4021389" cy="1354874"/>
          </a:xfrm>
        </p:grpSpPr>
        <p:sp>
          <p:nvSpPr>
            <p:cNvPr id="8" name="Rectangle 891">
              <a:extLst>
                <a:ext uri="{FF2B5EF4-FFF2-40B4-BE49-F238E27FC236}">
                  <a16:creationId xmlns:a16="http://schemas.microsoft.com/office/drawing/2014/main" id="{71EAE3CF-7587-0682-5B50-AEB6AD06B38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C0B1389F-DA97-2729-3647-DDA600CBFB3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28571494-2F03-31AB-A848-3F120D92C360}"/>
                </a:ext>
              </a:extLst>
            </p:cNvPr>
            <p:cNvGrpSpPr/>
            <p:nvPr/>
          </p:nvGrpSpPr>
          <p:grpSpPr>
            <a:xfrm>
              <a:off x="4728546" y="2859146"/>
              <a:ext cx="1748270" cy="801164"/>
              <a:chOff x="1152149" y="2292224"/>
              <a:chExt cx="2428155" cy="1112728"/>
            </a:xfrm>
          </p:grpSpPr>
          <p:sp>
            <p:nvSpPr>
              <p:cNvPr id="139" name="Line 853">
                <a:extLst>
                  <a:ext uri="{FF2B5EF4-FFF2-40B4-BE49-F238E27FC236}">
                    <a16:creationId xmlns:a16="http://schemas.microsoft.com/office/drawing/2014/main" id="{61C93CC0-FCBD-4ACD-1F13-C3B7C093D59F}"/>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140" name="Straight Connector 139">
                <a:extLst>
                  <a:ext uri="{FF2B5EF4-FFF2-40B4-BE49-F238E27FC236}">
                    <a16:creationId xmlns:a16="http://schemas.microsoft.com/office/drawing/2014/main" id="{99C5B598-1356-F59B-C5F9-C516A49CBE2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85307DDE-E016-7BF8-383A-0A6657B612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Freeform 860">
                <a:extLst>
                  <a:ext uri="{FF2B5EF4-FFF2-40B4-BE49-F238E27FC236}">
                    <a16:creationId xmlns:a16="http://schemas.microsoft.com/office/drawing/2014/main" id="{E5452DA4-67F0-D0A3-D413-94E4565C009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 name="Straight Connector 10">
              <a:extLst>
                <a:ext uri="{FF2B5EF4-FFF2-40B4-BE49-F238E27FC236}">
                  <a16:creationId xmlns:a16="http://schemas.microsoft.com/office/drawing/2014/main" id="{B9E14E5A-5AE6-72E6-D694-8FDB33FEB61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Freeform 860">
              <a:extLst>
                <a:ext uri="{FF2B5EF4-FFF2-40B4-BE49-F238E27FC236}">
                  <a16:creationId xmlns:a16="http://schemas.microsoft.com/office/drawing/2014/main" id="{17E5A469-2D4B-51D8-B6B5-71080A0DD52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 name="Freeform 860">
              <a:extLst>
                <a:ext uri="{FF2B5EF4-FFF2-40B4-BE49-F238E27FC236}">
                  <a16:creationId xmlns:a16="http://schemas.microsoft.com/office/drawing/2014/main" id="{556A4E20-692F-29E8-B330-F3213BAD8473}"/>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 name="Line 853">
              <a:extLst>
                <a:ext uri="{FF2B5EF4-FFF2-40B4-BE49-F238E27FC236}">
                  <a16:creationId xmlns:a16="http://schemas.microsoft.com/office/drawing/2014/main" id="{9860B521-70B6-9B0D-9DC5-3754FBDC6A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5" name="Line 853">
              <a:extLst>
                <a:ext uri="{FF2B5EF4-FFF2-40B4-BE49-F238E27FC236}">
                  <a16:creationId xmlns:a16="http://schemas.microsoft.com/office/drawing/2014/main" id="{CE0CCA3E-AD28-59CE-1BF4-339A4AF511F4}"/>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6" name="Line 853">
              <a:extLst>
                <a:ext uri="{FF2B5EF4-FFF2-40B4-BE49-F238E27FC236}">
                  <a16:creationId xmlns:a16="http://schemas.microsoft.com/office/drawing/2014/main" id="{40BE690F-022A-F3BC-798A-E035F621057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7" name="Group 16">
              <a:extLst>
                <a:ext uri="{FF2B5EF4-FFF2-40B4-BE49-F238E27FC236}">
                  <a16:creationId xmlns:a16="http://schemas.microsoft.com/office/drawing/2014/main" id="{39FF8AA2-ED42-82B2-AEDE-05186595A3DD}"/>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CE6F0F1F-0868-A1A9-08C0-49CFA8421B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41357E41-8B1B-FACD-8EB4-CED8DF6F8B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8EAEF2CC-2443-7EBB-D47C-4931C0FB71D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280380C0-EACD-D823-F779-2BCBB76042C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AFB0C128-D514-072E-8CB6-32691ADE716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414B3365-92F2-39FA-EF6B-D6FF409E4DDE}"/>
                  </a:ext>
                </a:extLst>
              </p:cNvPr>
              <p:cNvGrpSpPr/>
              <p:nvPr/>
            </p:nvGrpSpPr>
            <p:grpSpPr>
              <a:xfrm>
                <a:off x="3906167" y="4047050"/>
                <a:ext cx="1671281" cy="539042"/>
                <a:chOff x="1320274" y="4580303"/>
                <a:chExt cx="1671281" cy="467246"/>
              </a:xfrm>
              <a:grpFill/>
            </p:grpSpPr>
            <p:sp>
              <p:nvSpPr>
                <p:cNvPr id="135" name="Freeform 860">
                  <a:extLst>
                    <a:ext uri="{FF2B5EF4-FFF2-40B4-BE49-F238E27FC236}">
                      <a16:creationId xmlns:a16="http://schemas.microsoft.com/office/drawing/2014/main" id="{B8B398E0-6596-DB0F-27CD-69A6E48AF56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Rectangle 864">
                  <a:extLst>
                    <a:ext uri="{FF2B5EF4-FFF2-40B4-BE49-F238E27FC236}">
                      <a16:creationId xmlns:a16="http://schemas.microsoft.com/office/drawing/2014/main" id="{7CA170D9-1B78-71AD-C29C-AFB9B8CA23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37" name="Freeform 865">
                  <a:extLst>
                    <a:ext uri="{FF2B5EF4-FFF2-40B4-BE49-F238E27FC236}">
                      <a16:creationId xmlns:a16="http://schemas.microsoft.com/office/drawing/2014/main" id="{AB588318-7CBE-5F8A-0160-759B623ED84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Freeform 866">
                  <a:extLst>
                    <a:ext uri="{FF2B5EF4-FFF2-40B4-BE49-F238E27FC236}">
                      <a16:creationId xmlns:a16="http://schemas.microsoft.com/office/drawing/2014/main" id="{5184C6BC-A2E5-3B95-9131-04DA310CFE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2D5A4F30-69BB-97B2-8ED1-A01EA00EE2E7}"/>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A4759311-F8DD-45D8-774B-FC7D4944909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31DA6A87-4DBC-CC1B-E616-082C49FAF91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39595892-BB35-B71F-FAF3-24D6C35FD11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5DD85FC4-AF68-052D-ED99-98B76CDDAA1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D4FC8592-8BD3-FE1E-A21B-1F27DE7F5E2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0801BCBE-AB27-5899-1B7E-EE1ED2EDEBB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8" name="Oval 878">
                  <a:extLst>
                    <a:ext uri="{FF2B5EF4-FFF2-40B4-BE49-F238E27FC236}">
                      <a16:creationId xmlns:a16="http://schemas.microsoft.com/office/drawing/2014/main" id="{ADF45125-E37B-4B48-3146-FEA1C9D5B1A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2">
                  <a:extLst>
                    <a:ext uri="{FF2B5EF4-FFF2-40B4-BE49-F238E27FC236}">
                      <a16:creationId xmlns:a16="http://schemas.microsoft.com/office/drawing/2014/main" id="{1405AFE7-F980-A646-B444-6BFFFA3CA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B31041B3-4F67-090D-E1AF-506A53A2615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4">
                  <a:extLst>
                    <a:ext uri="{FF2B5EF4-FFF2-40B4-BE49-F238E27FC236}">
                      <a16:creationId xmlns:a16="http://schemas.microsoft.com/office/drawing/2014/main" id="{7D114EA9-3243-FF9A-73BA-40AB3DE31C6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2" name="Oval 885">
                  <a:extLst>
                    <a:ext uri="{FF2B5EF4-FFF2-40B4-BE49-F238E27FC236}">
                      <a16:creationId xmlns:a16="http://schemas.microsoft.com/office/drawing/2014/main" id="{CFAD1058-C02C-EFF7-2465-F5EEC878CEF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CDA137BE-4896-AD83-BD60-C523E404164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0443403C-AF8C-5839-5A7D-D8202097815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E36B6B1E-3D85-2254-959D-26C39971A446}"/>
                </a:ext>
              </a:extLst>
            </p:cNvPr>
            <p:cNvGrpSpPr/>
            <p:nvPr/>
          </p:nvGrpSpPr>
          <p:grpSpPr>
            <a:xfrm>
              <a:off x="4272198" y="3826579"/>
              <a:ext cx="538242" cy="343668"/>
              <a:chOff x="1012668" y="989071"/>
              <a:chExt cx="747559" cy="477316"/>
            </a:xfrm>
          </p:grpSpPr>
          <p:sp>
            <p:nvSpPr>
              <p:cNvPr id="48" name="Line 853">
                <a:extLst>
                  <a:ext uri="{FF2B5EF4-FFF2-40B4-BE49-F238E27FC236}">
                    <a16:creationId xmlns:a16="http://schemas.microsoft.com/office/drawing/2014/main" id="{8C72D4D6-2EEE-0455-5BFE-4B9848439D6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9" name="Rectangle 873">
                <a:extLst>
                  <a:ext uri="{FF2B5EF4-FFF2-40B4-BE49-F238E27FC236}">
                    <a16:creationId xmlns:a16="http://schemas.microsoft.com/office/drawing/2014/main" id="{89BB58AD-1B1C-5FD1-F108-3EEBBAF723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0" name="Freeform 875">
                <a:extLst>
                  <a:ext uri="{FF2B5EF4-FFF2-40B4-BE49-F238E27FC236}">
                    <a16:creationId xmlns:a16="http://schemas.microsoft.com/office/drawing/2014/main" id="{CEB20D24-65F6-9814-65C6-AB1F6CF3D8C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9" name="Group 18">
              <a:extLst>
                <a:ext uri="{FF2B5EF4-FFF2-40B4-BE49-F238E27FC236}">
                  <a16:creationId xmlns:a16="http://schemas.microsoft.com/office/drawing/2014/main" id="{51E7F284-9F4B-BED7-B41F-A77B38CE9DF4}"/>
                </a:ext>
              </a:extLst>
            </p:cNvPr>
            <p:cNvGrpSpPr/>
            <p:nvPr/>
          </p:nvGrpSpPr>
          <p:grpSpPr>
            <a:xfrm>
              <a:off x="7016664" y="2938828"/>
              <a:ext cx="1203321" cy="1021208"/>
              <a:chOff x="3906167" y="3324390"/>
              <a:chExt cx="1671281" cy="1418344"/>
            </a:xfrm>
            <a:solidFill>
              <a:srgbClr val="93D2FE"/>
            </a:solidFill>
          </p:grpSpPr>
          <p:sp>
            <p:nvSpPr>
              <p:cNvPr id="24" name="Oval 859">
                <a:extLst>
                  <a:ext uri="{FF2B5EF4-FFF2-40B4-BE49-F238E27FC236}">
                    <a16:creationId xmlns:a16="http://schemas.microsoft.com/office/drawing/2014/main" id="{43BF8C85-3AC3-82EA-1975-F636E62F4AA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1">
                <a:extLst>
                  <a:ext uri="{FF2B5EF4-FFF2-40B4-BE49-F238E27FC236}">
                    <a16:creationId xmlns:a16="http://schemas.microsoft.com/office/drawing/2014/main" id="{5E2FF687-4A70-09AB-6633-3C37EF076AF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2">
                <a:extLst>
                  <a:ext uri="{FF2B5EF4-FFF2-40B4-BE49-F238E27FC236}">
                    <a16:creationId xmlns:a16="http://schemas.microsoft.com/office/drawing/2014/main" id="{3E50A0FD-A779-AEDA-CBC2-13A2B5E16C7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0CF87BBC-B5C4-93C2-F745-661130BEA93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953132A5-A4C6-350C-20AB-44F8FFDB3A2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9" name="Group 28">
                <a:extLst>
                  <a:ext uri="{FF2B5EF4-FFF2-40B4-BE49-F238E27FC236}">
                    <a16:creationId xmlns:a16="http://schemas.microsoft.com/office/drawing/2014/main" id="{781EC68D-EB65-CDED-66BA-5CA946FFBA8C}"/>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4DA45D9F-192E-A72A-33D9-D6DAE401517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2E44E34F-7566-CE87-48A6-FBBEA9D9EF4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6" name="Freeform 865">
                  <a:extLst>
                    <a:ext uri="{FF2B5EF4-FFF2-40B4-BE49-F238E27FC236}">
                      <a16:creationId xmlns:a16="http://schemas.microsoft.com/office/drawing/2014/main" id="{CA2ED5AB-7A81-5A54-EAD3-19302825B3A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4DFA1EFE-9917-65E5-ED5E-949FBEA8B6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0" name="Group 29">
                <a:extLst>
                  <a:ext uri="{FF2B5EF4-FFF2-40B4-BE49-F238E27FC236}">
                    <a16:creationId xmlns:a16="http://schemas.microsoft.com/office/drawing/2014/main" id="{83070116-90EC-09E8-99FF-CC8394D42181}"/>
                  </a:ext>
                </a:extLst>
              </p:cNvPr>
              <p:cNvGrpSpPr/>
              <p:nvPr/>
            </p:nvGrpSpPr>
            <p:grpSpPr>
              <a:xfrm>
                <a:off x="4596370" y="3324390"/>
                <a:ext cx="552654" cy="1188720"/>
                <a:chOff x="1823226" y="3235632"/>
                <a:chExt cx="552654" cy="1188720"/>
              </a:xfrm>
              <a:grpFill/>
            </p:grpSpPr>
            <p:sp>
              <p:nvSpPr>
                <p:cNvPr id="31" name="Oval 878">
                  <a:extLst>
                    <a:ext uri="{FF2B5EF4-FFF2-40B4-BE49-F238E27FC236}">
                      <a16:creationId xmlns:a16="http://schemas.microsoft.com/office/drawing/2014/main" id="{CF34A2DF-5921-FDFC-14A3-1284598D8B9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32B06982-1426-8534-B7CE-A6F897BE5C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D58930CF-964F-13FC-DE8E-6C100EBF52D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C0C20A0D-3131-A164-FDA4-4AA56B55A1B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5C0B5720-13C1-36C1-5403-C09F271A8F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52A2FA53-50CC-9A4C-89D7-24D36448BE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38CA48A-907A-E482-5C96-A4EF74AED2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1EDB5A73-062C-96A1-8B63-418A939A86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F7271AAB-A806-E9DD-4DF9-999DDBBDD51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3D54BC01-8353-E569-EC99-7A7D18F0320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11673C3A-1DCA-55B5-79C8-7C2E4F07934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FE1A735C-63E3-A36B-7BF9-C55B0B27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D2920319-584E-D3F7-9E9E-B33B8742F4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5D7ED7D2-AFE2-AD57-A6B5-F182E7319121}"/>
                </a:ext>
              </a:extLst>
            </p:cNvPr>
            <p:cNvGrpSpPr/>
            <p:nvPr/>
          </p:nvGrpSpPr>
          <p:grpSpPr>
            <a:xfrm>
              <a:off x="6397985" y="3842210"/>
              <a:ext cx="538242" cy="343668"/>
              <a:chOff x="1012668" y="989071"/>
              <a:chExt cx="747559" cy="477316"/>
            </a:xfrm>
          </p:grpSpPr>
          <p:sp>
            <p:nvSpPr>
              <p:cNvPr id="21" name="Line 853">
                <a:extLst>
                  <a:ext uri="{FF2B5EF4-FFF2-40B4-BE49-F238E27FC236}">
                    <a16:creationId xmlns:a16="http://schemas.microsoft.com/office/drawing/2014/main" id="{7B3D8331-18F8-083B-7A16-122DD15123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2" name="Rectangle 873">
                <a:extLst>
                  <a:ext uri="{FF2B5EF4-FFF2-40B4-BE49-F238E27FC236}">
                    <a16:creationId xmlns:a16="http://schemas.microsoft.com/office/drawing/2014/main" id="{861D08CF-FF7F-08D6-60A4-6AE77B0221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3" name="Freeform 875">
                <a:extLst>
                  <a:ext uri="{FF2B5EF4-FFF2-40B4-BE49-F238E27FC236}">
                    <a16:creationId xmlns:a16="http://schemas.microsoft.com/office/drawing/2014/main" id="{51ADBAF9-4A9A-C416-1585-F750153C67D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144" name="Date Placeholder 143">
            <a:extLst>
              <a:ext uri="{FF2B5EF4-FFF2-40B4-BE49-F238E27FC236}">
                <a16:creationId xmlns:a16="http://schemas.microsoft.com/office/drawing/2014/main" id="{BF6AE774-565E-EADE-1B58-4891F82A706B}"/>
              </a:ext>
            </a:extLst>
          </p:cNvPr>
          <p:cNvSpPr>
            <a:spLocks noGrp="1"/>
          </p:cNvSpPr>
          <p:nvPr>
            <p:ph type="dt" sz="half" idx="13"/>
          </p:nvPr>
        </p:nvSpPr>
        <p:spPr/>
        <p:txBody>
          <a:bodyPr/>
          <a:lstStyle/>
          <a:p>
            <a:pPr eaLnBrk="1" hangingPunct="1"/>
            <a:r>
              <a:rPr lang="de-DE"/>
              <a:t>Deterministic</a:t>
            </a:r>
            <a:endParaRPr lang="en-GB" dirty="0"/>
          </a:p>
        </p:txBody>
      </p:sp>
      <p:sp>
        <p:nvSpPr>
          <p:cNvPr id="145" name="Footer Placeholder 144">
            <a:extLst>
              <a:ext uri="{FF2B5EF4-FFF2-40B4-BE49-F238E27FC236}">
                <a16:creationId xmlns:a16="http://schemas.microsoft.com/office/drawing/2014/main" id="{A3088669-6FC1-F957-82CD-F2AEDBE71EBC}"/>
              </a:ext>
            </a:extLst>
          </p:cNvPr>
          <p:cNvSpPr>
            <a:spLocks noGrp="1"/>
          </p:cNvSpPr>
          <p:nvPr>
            <p:ph type="ftr" sz="quarter" idx="11"/>
          </p:nvPr>
        </p:nvSpPr>
        <p:spPr/>
        <p:txBody>
          <a:bodyPr/>
          <a:lstStyle/>
          <a:p>
            <a:pPr>
              <a:defRPr/>
            </a:pPr>
            <a:r>
              <a:rPr lang="de-DE" altLang="de-DE"/>
              <a:t>Marcel Gehrke</a:t>
            </a:r>
          </a:p>
        </p:txBody>
      </p:sp>
      <p:sp>
        <p:nvSpPr>
          <p:cNvPr id="146" name="Slide Number Placeholder 145">
            <a:extLst>
              <a:ext uri="{FF2B5EF4-FFF2-40B4-BE49-F238E27FC236}">
                <a16:creationId xmlns:a16="http://schemas.microsoft.com/office/drawing/2014/main" id="{B1CBDA65-C51B-0F5B-F2B8-B2B6C5450834}"/>
              </a:ext>
            </a:extLst>
          </p:cNvPr>
          <p:cNvSpPr>
            <a:spLocks noGrp="1"/>
          </p:cNvSpPr>
          <p:nvPr>
            <p:ph type="sldNum" sz="quarter" idx="12"/>
          </p:nvPr>
        </p:nvSpPr>
        <p:spPr/>
        <p:txBody>
          <a:bodyPr/>
          <a:lstStyle/>
          <a:p>
            <a:fld id="{64B4E222-6F86-BD49-9814-DB2FFE58B7CC}" type="slidenum">
              <a:rPr lang="de-DE" altLang="de-DE" smtClean="0"/>
              <a:pPr/>
              <a:t>19</a:t>
            </a:fld>
            <a:endParaRPr lang="de-DE" altLang="de-DE"/>
          </a:p>
        </p:txBody>
      </p:sp>
    </p:spTree>
    <p:extLst>
      <p:ext uri="{BB962C8B-B14F-4D97-AF65-F5344CB8AC3E}">
        <p14:creationId xmlns:p14="http://schemas.microsoft.com/office/powerpoint/2010/main" val="218293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 Planning and Acting</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type="body" sz="quarter" idx="13"/>
          </p:nvPr>
        </p:nvSpPr>
        <p:spPr/>
        <p:txBody>
          <a:bodyPr numCol="2" spcCol="180000">
            <a:normAutofit/>
          </a:bodyPr>
          <a:lstStyle/>
          <a:p>
            <a:pPr marL="457200" indent="-457200">
              <a:buFont typeface="+mj-lt"/>
              <a:buAutoNum type="arabicPeriod"/>
            </a:pPr>
            <a:r>
              <a:rPr lang="en-GB" dirty="0">
                <a:solidFill>
                  <a:schemeClr val="accent1"/>
                </a:solidFill>
              </a:rPr>
              <a:t>With </a:t>
            </a:r>
            <a:r>
              <a:rPr lang="en-GB" b="1" dirty="0">
                <a:solidFill>
                  <a:schemeClr val="accent1"/>
                </a:solidFill>
              </a:rPr>
              <a:t>Deterministic</a:t>
            </a:r>
            <a:r>
              <a:rPr lang="en-GB" dirty="0">
                <a:solidFill>
                  <a:schemeClr val="accent1"/>
                </a:solidFill>
              </a:rPr>
              <a:t> Models</a:t>
            </a:r>
          </a:p>
          <a:p>
            <a:pPr marL="914400" lvl="1" indent="-457200">
              <a:buFont typeface="+mj-lt"/>
              <a:buAutoNum type="alphaLcPeriod"/>
            </a:pPr>
            <a:r>
              <a:rPr lang="en-GB" dirty="0">
                <a:solidFill>
                  <a:schemeClr val="accent1"/>
                </a:solidFill>
              </a:rPr>
              <a:t>State-variable representation</a:t>
            </a:r>
          </a:p>
          <a:p>
            <a:pPr marL="914400" lvl="1" indent="-457200">
              <a:buFont typeface="+mj-lt"/>
              <a:buAutoNum type="alphaLcPeriod"/>
            </a:pPr>
            <a:r>
              <a:rPr lang="en-GB" dirty="0">
                <a:solidFill>
                  <a:schemeClr val="accent1"/>
                </a:solidFill>
              </a:rPr>
              <a:t>Forward State-Space Search</a:t>
            </a:r>
          </a:p>
          <a:p>
            <a:pPr marL="914400" lvl="1" indent="-457200">
              <a:buFont typeface="+mj-lt"/>
              <a:buAutoNum type="alphaLcPeriod"/>
            </a:pPr>
            <a:r>
              <a:rPr lang="en-GB" dirty="0">
                <a:solidFill>
                  <a:schemeClr val="accent1"/>
                </a:solidFill>
              </a:rPr>
              <a:t>Heuristic Functions</a:t>
            </a:r>
          </a:p>
          <a:p>
            <a:pPr marL="914400" lvl="1" indent="-457200">
              <a:buFont typeface="+mj-lt"/>
              <a:buAutoNum type="alphaLcPeriod"/>
            </a:pPr>
            <a:r>
              <a:rPr lang="en-GB" dirty="0">
                <a:solidFill>
                  <a:schemeClr val="accent1"/>
                </a:solidFill>
              </a:rPr>
              <a:t>Backward Search</a:t>
            </a:r>
          </a:p>
          <a:p>
            <a:pPr marL="914400" lvl="1" indent="-457200">
              <a:buFont typeface="+mj-lt"/>
              <a:buAutoNum type="alphaLcPeriod"/>
            </a:pPr>
            <a:r>
              <a:rPr lang="en-GB" dirty="0">
                <a:solidFill>
                  <a:schemeClr val="accent1"/>
                </a:solidFill>
              </a:rPr>
              <a:t>Plan-Space Search</a:t>
            </a:r>
          </a:p>
          <a:p>
            <a:pPr marL="457200" indent="-457200">
              <a:buFont typeface="+mj-lt"/>
              <a:buAutoNum type="arabicPeriod"/>
            </a:pPr>
            <a:r>
              <a:rPr lang="en-GB" dirty="0"/>
              <a:t>With </a:t>
            </a:r>
            <a:r>
              <a:rPr lang="en-GB" b="1" dirty="0"/>
              <a:t>Temporal</a:t>
            </a:r>
            <a:r>
              <a:rPr lang="en-GB" dirty="0"/>
              <a:t> Models</a:t>
            </a:r>
          </a:p>
          <a:p>
            <a:pPr marL="457200" indent="-457200">
              <a:buFont typeface="+mj-lt"/>
              <a:buAutoNum type="arabicPeriod"/>
            </a:pPr>
            <a:r>
              <a:rPr lang="en-GB" dirty="0"/>
              <a:t>With </a:t>
            </a:r>
            <a:r>
              <a:rPr lang="en-GB" b="1" dirty="0"/>
              <a:t>Nondeterministic</a:t>
            </a:r>
            <a:r>
              <a:rPr lang="en-GB" dirty="0"/>
              <a:t> Models</a:t>
            </a:r>
          </a:p>
          <a:p>
            <a:pPr marL="401638" indent="-401638">
              <a:buFont typeface="+mj-lt"/>
              <a:buAutoNum type="arabicPeriod"/>
            </a:pPr>
            <a:r>
              <a:rPr lang="en-GB" dirty="0"/>
              <a:t> With </a:t>
            </a:r>
            <a:r>
              <a:rPr lang="en-GB" b="1" dirty="0"/>
              <a:t>Probabilistic</a:t>
            </a:r>
            <a:r>
              <a:rPr lang="en-GB" dirty="0"/>
              <a:t> Models</a:t>
            </a:r>
          </a:p>
          <a:p>
            <a:pPr marL="401638" indent="-401638">
              <a:buFont typeface="+mj-lt"/>
              <a:buAutoNum type="arabicPeriod"/>
            </a:pPr>
            <a:endParaRPr lang="en-GB" dirty="0"/>
          </a:p>
          <a:p>
            <a:pPr marL="401638" indent="-401638">
              <a:buFont typeface="+mj-lt"/>
              <a:buAutoNum type="arabicPeriod"/>
            </a:pPr>
            <a:r>
              <a:rPr lang="en-GB" dirty="0"/>
              <a:t>By </a:t>
            </a:r>
            <a:r>
              <a:rPr lang="en-GB" b="1" dirty="0"/>
              <a:t>Decision Making</a:t>
            </a:r>
          </a:p>
          <a:p>
            <a:pPr marL="715703" lvl="1" indent="-457200">
              <a:buFont typeface="+mj-lt"/>
              <a:buAutoNum type="alphaUcPeriod"/>
            </a:pPr>
            <a:r>
              <a:rPr lang="en-GB" dirty="0"/>
              <a:t>Foundations</a:t>
            </a:r>
          </a:p>
          <a:p>
            <a:pPr marL="715703" lvl="1" indent="-457200">
              <a:buFont typeface="+mj-lt"/>
              <a:buAutoNum type="alphaUcPeriod"/>
            </a:pPr>
            <a:r>
              <a:rPr lang="en-GB" dirty="0"/>
              <a:t>Extensions</a:t>
            </a:r>
          </a:p>
          <a:p>
            <a:pPr marL="715703" lvl="1" indent="-457200">
              <a:buFont typeface="+mj-lt"/>
              <a:buAutoNum type="alphaUcPeriod"/>
            </a:pPr>
            <a:r>
              <a:rPr lang="en-GB" dirty="0"/>
              <a:t>Structure</a:t>
            </a:r>
          </a:p>
          <a:p>
            <a:pPr marL="401638" indent="-401638">
              <a:buFont typeface="+mj-lt"/>
              <a:buAutoNum type="arabicPeriod"/>
            </a:pPr>
            <a:r>
              <a:rPr lang="en-GB" dirty="0"/>
              <a:t>With </a:t>
            </a:r>
            <a:r>
              <a:rPr lang="en-GB" b="1" dirty="0"/>
              <a:t>Human-awareness</a:t>
            </a:r>
            <a:endParaRPr lang="en-GB" dirty="0"/>
          </a:p>
        </p:txBody>
      </p:sp>
      <p:sp>
        <p:nvSpPr>
          <p:cNvPr id="7" name="Date Placeholder 6">
            <a:extLst>
              <a:ext uri="{FF2B5EF4-FFF2-40B4-BE49-F238E27FC236}">
                <a16:creationId xmlns:a16="http://schemas.microsoft.com/office/drawing/2014/main" id="{2F577B03-0ED7-6E8F-E73B-BA301081B5B9}"/>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A01DB561-F0A8-B93E-F8F1-E5B7F34F2A2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C7861BCE-CBCF-70E5-29C1-F376901B8839}"/>
              </a:ext>
            </a:extLst>
          </p:cNvPr>
          <p:cNvSpPr>
            <a:spLocks noGrp="1"/>
          </p:cNvSpPr>
          <p:nvPr>
            <p:ph type="sldNum" sz="quarter" idx="11"/>
          </p:nvPr>
        </p:nvSpPr>
        <p:spPr/>
        <p:txBody>
          <a:bodyPr/>
          <a:lstStyle/>
          <a:p>
            <a:fld id="{EB1502E6-D9AE-3544-B6D5-378AAA0B915F}" type="slidenum">
              <a:rPr lang="de-DE" altLang="de-DE" smtClean="0"/>
              <a:pPr/>
              <a:t>2</a:t>
            </a:fld>
            <a:endParaRPr lang="de-DE" altLang="de-DE" dirty="0"/>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Applicability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3" y="1486892"/>
                <a:ext cx="5441951" cy="3860950"/>
              </a:xfrm>
            </p:spPr>
            <p:txBody>
              <a:bodyPr>
                <a:normAutofit fontScale="92500" lnSpcReduction="20000"/>
              </a:bodyPr>
              <a:lstStyle/>
              <a:p>
                <a:pPr>
                  <a:tabLst>
                    <a:tab pos="227013" algn="l"/>
                  </a:tabLst>
                </a:pPr>
                <a:r>
                  <a:rPr lang="de-DE" b="0" dirty="0">
                    <a:ea typeface="Cambria Math" panose="02040503050406030204" pitchFamily="18" charset="0"/>
                    <a:cs typeface="Sana" pitchFamily="2" charset="-78"/>
                  </a:rPr>
                  <a:t>Action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𝑎</m:t>
                    </m:r>
                  </m:oMath>
                </a14:m>
                <a:r>
                  <a:rPr lang="en-US" dirty="0"/>
                  <a:t> is </a:t>
                </a:r>
                <a:r>
                  <a:rPr lang="en-US" dirty="0">
                    <a:solidFill>
                      <a:schemeClr val="accent1"/>
                    </a:solidFill>
                  </a:rPr>
                  <a:t>applicable</a:t>
                </a:r>
                <a:r>
                  <a:rPr lang="en-US" dirty="0"/>
                  <a:t> in state </a:t>
                </a:r>
                <a14:m>
                  <m:oMath xmlns:m="http://schemas.openxmlformats.org/officeDocument/2006/math">
                    <m:r>
                      <a:rPr lang="en-US" i="1" dirty="0" smtClean="0">
                        <a:latin typeface="Cambria Math" panose="02040503050406030204" pitchFamily="18" charset="0"/>
                      </a:rPr>
                      <m:t>𝑠</m:t>
                    </m:r>
                  </m:oMath>
                </a14:m>
                <a:r>
                  <a:rPr lang="en-US" dirty="0"/>
                  <a:t> if</a:t>
                </a:r>
              </a:p>
              <a:p>
                <a:pPr lvl="1">
                  <a:tabLst>
                    <a:tab pos="227013" algn="l"/>
                  </a:tabLst>
                </a:pPr>
                <a:r>
                  <a:rPr lang="en-US" dirty="0"/>
                  <a:t>For every positive literal </a:t>
                </a:r>
                <a14:m>
                  <m:oMath xmlns:m="http://schemas.openxmlformats.org/officeDocument/2006/math">
                    <m:r>
                      <a:rPr lang="en-US" i="1" dirty="0" smtClean="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b="0" i="1" dirty="0" smtClean="0">
                        <a:latin typeface="Cambria Math" panose="02040503050406030204" pitchFamily="18" charset="0"/>
                        <a:ea typeface="Cambria Math" panose="02040503050406030204" pitchFamily="18" charset="0"/>
                        <a:cs typeface="Sana" pitchFamily="2" charset="-78"/>
                      </a:rPr>
                      <m:t>𝑝𝑟𝑒</m:t>
                    </m:r>
                    <m:d>
                      <m:dPr>
                        <m:ctrlPr>
                          <a:rPr lang="de-DE" b="0" i="1" dirty="0" smtClean="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b="0"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smtClean="0">
                        <a:latin typeface="Cambria Math" panose="02040503050406030204" pitchFamily="18" charset="0"/>
                      </a:rPr>
                      <m:t>𝑙</m:t>
                    </m:r>
                  </m:oMath>
                </a14:m>
                <a:r>
                  <a:rPr lang="en-US" dirty="0"/>
                  <a:t> is in </a:t>
                </a:r>
                <a14:m>
                  <m:oMath xmlns:m="http://schemas.openxmlformats.org/officeDocument/2006/math">
                    <m:r>
                      <a:rPr lang="en-US" i="1" dirty="0" smtClean="0">
                        <a:latin typeface="Cambria Math" panose="02040503050406030204" pitchFamily="18" charset="0"/>
                      </a:rPr>
                      <m:t>𝑠</m:t>
                    </m:r>
                  </m:oMath>
                </a14:m>
                <a:r>
                  <a:rPr lang="en-US" dirty="0"/>
                  <a:t> or in one of the rigid relations</a:t>
                </a:r>
              </a:p>
              <a:p>
                <a:pPr lvl="1">
                  <a:tabLst>
                    <a:tab pos="227013" algn="l"/>
                  </a:tabLst>
                </a:pPr>
                <a:r>
                  <a:rPr lang="en-US" dirty="0"/>
                  <a:t>For every negative literal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i="1" dirty="0">
                        <a:latin typeface="Cambria Math" panose="02040503050406030204" pitchFamily="18" charset="0"/>
                        <a:ea typeface="Cambria Math" panose="02040503050406030204" pitchFamily="18" charset="0"/>
                        <a:cs typeface="Sana" pitchFamily="2" charset="-78"/>
                      </a:rPr>
                      <m:t>𝑝𝑟𝑒</m:t>
                    </m:r>
                    <m:d>
                      <m:dPr>
                        <m:ctrlPr>
                          <a:rPr lang="de-DE" i="1" dirty="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a:latin typeface="Cambria Math" panose="02040503050406030204" pitchFamily="18" charset="0"/>
                      </a:rPr>
                      <m:t>𝑙</m:t>
                    </m:r>
                  </m:oMath>
                </a14:m>
                <a:r>
                  <a:rPr lang="en-US" dirty="0"/>
                  <a:t> is not in </a:t>
                </a:r>
                <a14:m>
                  <m:oMath xmlns:m="http://schemas.openxmlformats.org/officeDocument/2006/math">
                    <m:r>
                      <a:rPr lang="en-US" i="1" dirty="0">
                        <a:latin typeface="Cambria Math" panose="02040503050406030204" pitchFamily="18" charset="0"/>
                      </a:rPr>
                      <m:t>𝑠</m:t>
                    </m:r>
                  </m:oMath>
                </a14:m>
                <a:r>
                  <a:rPr lang="en-US" dirty="0"/>
                  <a:t> nor in any rigid relations</a:t>
                </a:r>
              </a:p>
              <a:p>
                <a:pPr lvl="1">
                  <a:tabLst>
                    <a:tab pos="227013" algn="l"/>
                  </a:tabLst>
                </a:pPr>
                <a:r>
                  <a:rPr lang="en-US" dirty="0"/>
                  <a:t>Examples</a:t>
                </a:r>
              </a:p>
              <a:p>
                <a:pPr lvl="2">
                  <a:tabLst>
                    <a:tab pos="227013" algn="l"/>
                  </a:tabLst>
                </a:pPr>
                <a:r>
                  <a:rPr lang="en-US" dirty="0"/>
                  <a:t>Applicable action in </a:t>
                </a:r>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1</m:t>
                        </m:r>
                      </m:sub>
                    </m:sSub>
                  </m:oMath>
                </a14:m>
                <a:r>
                  <a:rPr lang="en-US" dirty="0"/>
                  <a:t>: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3"/>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3"/>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lvl="2"/>
                <a:r>
                  <a:rPr lang="de-DE" dirty="0"/>
                  <a:t>Not </a:t>
                </a:r>
                <a:r>
                  <a:rPr lang="en-US" dirty="0"/>
                  <a:t>applicable action in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1</m:t>
                        </m:r>
                      </m:sub>
                    </m:sSub>
                  </m:oMath>
                </a14:m>
                <a:r>
                  <a:rPr lang="en-US" dirty="0">
                    <a:cs typeface="Times New Roman"/>
                  </a:rPr>
                  <a:t>:</a:t>
                </a:r>
                <a:r>
                  <a:rPr lang="en-US" i="1" dirty="0">
                    <a:cs typeface="Times New Roman"/>
                  </a:rPr>
                  <a:t>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e>
                    </m:d>
                  </m:oMath>
                </a14:m>
                <a:endParaRPr lang="en-GB" dirty="0"/>
              </a:p>
              <a:p>
                <a:pPr lvl="3"/>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a:p>
                <a:pPr lvl="3"/>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oMath>
                </a14:m>
                <a:endParaRPr lang="de-DE" i="1" dirty="0">
                  <a:latin typeface="Cambria Math" panose="02040503050406030204" pitchFamily="18" charset="0"/>
                </a:endParaRPr>
              </a:p>
              <a:p>
                <a:pPr lvl="1">
                  <a:tabLst>
                    <a:tab pos="227013" algn="l"/>
                  </a:tabLs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3" y="1486892"/>
                <a:ext cx="5441951" cy="3860950"/>
              </a:xfrm>
              <a:blipFill>
                <a:blip r:embed="rId3"/>
                <a:stretch>
                  <a:fillRect l="-3263" t="-3289" r="-3730" b="-98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fontScale="92500" lnSpcReduction="20000"/>
              </a:bodyPr>
              <a:lstStyle/>
              <a:p>
                <a:pPr>
                  <a:tabLst>
                    <a:tab pos="227013" algn="l"/>
                  </a:tabLst>
                </a:pPr>
                <a:r>
                  <a:rPr lang="en-US" dirty="0"/>
                  <a:t>Example</a:t>
                </a:r>
              </a:p>
              <a:p>
                <a:pPr lvl="1">
                  <a:tabLst>
                    <a:tab pos="227013" algn="l"/>
                  </a:tabLst>
                </a:pPr>
                <a:r>
                  <a:rPr lang="en-US" dirty="0"/>
                  <a:t>Rigid relation: </a:t>
                </a:r>
                <a14:m>
                  <m:oMath xmlns:m="http://schemas.openxmlformats.org/officeDocument/2006/math">
                    <m:r>
                      <a:rPr lang="en-US" i="1" dirty="0">
                        <a:latin typeface="Cambria Math" panose="02040503050406030204" pitchFamily="18" charset="0"/>
                      </a:rPr>
                      <m:t>𝑎𝑑𝑗</m:t>
                    </m:r>
                    <m:r>
                      <a:rPr lang="en-US" i="1" dirty="0">
                        <a:latin typeface="Cambria Math" panose="02040503050406030204" pitchFamily="18" charset="0"/>
                        <a:cs typeface="Times New Roman"/>
                      </a:rPr>
                      <m:t> = {(</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 (</m:t>
                    </m:r>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1), (</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r>
                  <a:rPr lang="de-DE" dirty="0">
                    <a:ea typeface="Cambria Math" panose="02040503050406030204" pitchFamily="18" charset="0"/>
                    <a:cs typeface="Times New Roman"/>
                  </a:rPr>
                  <a:t>State </a:t>
                </a:r>
                <a14:m>
                  <m:oMath xmlns:m="http://schemas.openxmlformats.org/officeDocument/2006/math">
                    <m:sSub>
                      <m:sSubPr>
                        <m:ctrlPr>
                          <a:rPr lang="de-DE" i="1" dirty="0">
                            <a:latin typeface="Cambria Math" panose="02040503050406030204" pitchFamily="18" charset="0"/>
                            <a:ea typeface="Cambria Math" panose="02040503050406030204" pitchFamily="18" charset="0"/>
                            <a:cs typeface="Times New Roman"/>
                          </a:rPr>
                        </m:ctrlPr>
                      </m:sSubPr>
                      <m:e>
                        <m:r>
                          <a:rPr lang="de-DE" i="1" dirty="0">
                            <a:latin typeface="Cambria Math" panose="02040503050406030204" pitchFamily="18" charset="0"/>
                            <a:ea typeface="Cambria Math" panose="02040503050406030204" pitchFamily="18" charset="0"/>
                            <a:cs typeface="Times New Roman"/>
                          </a:rPr>
                          <m:t>𝑠</m:t>
                        </m:r>
                      </m:e>
                      <m:sub>
                        <m:r>
                          <a:rPr lang="de-DE" i="1" dirty="0">
                            <a:latin typeface="Cambria Math" panose="02040503050406030204" pitchFamily="18" charset="0"/>
                            <a:ea typeface="Cambria Math" panose="02040503050406030204" pitchFamily="18" charset="0"/>
                            <a:cs typeface="Times New Roman"/>
                          </a:rPr>
                          <m:t>1</m:t>
                        </m:r>
                      </m:sub>
                    </m:sSub>
                    <m:r>
                      <a:rPr lang="de-DE" b="0" i="1" dirty="0" smtClean="0">
                        <a:latin typeface="Cambria Math" panose="02040503050406030204" pitchFamily="18" charset="0"/>
                        <a:ea typeface="Cambria Math" panose="02040503050406030204" pitchFamily="18" charset="0"/>
                        <a:cs typeface="Times New Roman"/>
                      </a:rPr>
                      <m:t>=</m:t>
                    </m:r>
                    <m:d>
                      <m:dPr>
                        <m:begChr m:val="{"/>
                        <m:endChr m:val="}"/>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m:t>
                        </m:r>
                      </m:e>
                    </m:d>
                  </m:oMath>
                </a14:m>
                <a:endParaRPr lang="en-US" dirty="0"/>
              </a:p>
              <a:p>
                <a:pPr lvl="1"/>
                <a:r>
                  <a:rPr lang="en-US" dirty="0"/>
                  <a:t>Action template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en-US" dirty="0">
                  <a:solidFill>
                    <a:srgbClr val="000000"/>
                  </a:solidFill>
                </a:endParaRPr>
              </a:p>
              <a:p>
                <a:endParaRPr lang="de-DE" i="1" dirty="0">
                  <a:latin typeface="Cambria Math" panose="02040503050406030204" pitchFamily="18" charset="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3023" t="-3448"/>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55829D74-654E-1E4D-9B83-EFA5267F0396}"/>
              </a:ext>
            </a:extLst>
          </p:cNvPr>
          <p:cNvGrpSpPr/>
          <p:nvPr/>
        </p:nvGrpSpPr>
        <p:grpSpPr>
          <a:xfrm>
            <a:off x="4887412" y="3948370"/>
            <a:ext cx="2461552" cy="814566"/>
            <a:chOff x="1445332" y="5537423"/>
            <a:chExt cx="2461552"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445332" y="5537423"/>
              <a:ext cx="2461552" cy="814566"/>
            </a:xfrm>
            <a:prstGeom prst="cloudCallout">
              <a:avLst>
                <a:gd name="adj1" fmla="val -33162"/>
                <a:gd name="adj2" fmla="val -7169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41871" y="5583189"/>
              <a:ext cx="2228049" cy="584775"/>
            </a:xfrm>
            <a:prstGeom prst="rect">
              <a:avLst/>
            </a:prstGeom>
          </p:spPr>
          <p:txBody>
            <a:bodyPr wrap="square">
              <a:spAutoFit/>
            </a:bodyPr>
            <a:lstStyle/>
            <a:p>
              <a:r>
                <a:rPr lang="en-US" sz="1600" dirty="0">
                  <a:solidFill>
                    <a:schemeClr val="bg1"/>
                  </a:solidFill>
                  <a:latin typeface="Helvetica" pitchFamily="2" charset="0"/>
                </a:rPr>
                <a:t>How many applicable move actions exist?</a:t>
              </a:r>
              <a:endParaRPr lang="en-GB" sz="1600" dirty="0">
                <a:solidFill>
                  <a:schemeClr val="bg1"/>
                </a:solidFill>
                <a:latin typeface="Helvetica" pitchFamily="2" charset="0"/>
              </a:endParaRPr>
            </a:p>
          </p:txBody>
        </p:sp>
      </p:grpSp>
      <p:grpSp>
        <p:nvGrpSpPr>
          <p:cNvPr id="83" name="Group 82">
            <a:extLst>
              <a:ext uri="{FF2B5EF4-FFF2-40B4-BE49-F238E27FC236}">
                <a16:creationId xmlns:a16="http://schemas.microsoft.com/office/drawing/2014/main" id="{FC4CC261-B111-9D4F-AC62-DE74D822FDB9}"/>
              </a:ext>
            </a:extLst>
          </p:cNvPr>
          <p:cNvGrpSpPr/>
          <p:nvPr/>
        </p:nvGrpSpPr>
        <p:grpSpPr>
          <a:xfrm>
            <a:off x="4787932" y="4998268"/>
            <a:ext cx="1051305" cy="453449"/>
            <a:chOff x="1524000" y="5537423"/>
            <a:chExt cx="1417265" cy="453449"/>
          </a:xfrm>
          <a:noFill/>
        </p:grpSpPr>
        <p:sp>
          <p:nvSpPr>
            <p:cNvPr id="84" name="Cloud Callout 83">
              <a:extLst>
                <a:ext uri="{FF2B5EF4-FFF2-40B4-BE49-F238E27FC236}">
                  <a16:creationId xmlns:a16="http://schemas.microsoft.com/office/drawing/2014/main" id="{26FFDA3B-18DE-604D-B622-4CF5BC46F360}"/>
                </a:ext>
              </a:extLst>
            </p:cNvPr>
            <p:cNvSpPr/>
            <p:nvPr/>
          </p:nvSpPr>
          <p:spPr>
            <a:xfrm>
              <a:off x="1524000" y="5537423"/>
              <a:ext cx="1417265" cy="453449"/>
            </a:xfrm>
            <a:prstGeom prst="cloudCallout">
              <a:avLst>
                <a:gd name="adj1" fmla="val -84880"/>
                <a:gd name="adj2" fmla="val -3073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85" name="Rectangle 84">
              <a:extLst>
                <a:ext uri="{FF2B5EF4-FFF2-40B4-BE49-F238E27FC236}">
                  <a16:creationId xmlns:a16="http://schemas.microsoft.com/office/drawing/2014/main" id="{CB3D6780-93D1-F64E-9D5D-AFAA8C8B8ECC}"/>
                </a:ext>
              </a:extLst>
            </p:cNvPr>
            <p:cNvSpPr/>
            <p:nvPr/>
          </p:nvSpPr>
          <p:spPr>
            <a:xfrm>
              <a:off x="1761496" y="5562500"/>
              <a:ext cx="1044653" cy="369332"/>
            </a:xfrm>
            <a:prstGeom prst="rect">
              <a:avLst/>
            </a:prstGeom>
            <a:grpFill/>
          </p:spPr>
          <p:txBody>
            <a:bodyPr wrap="square">
              <a:spAutoFit/>
            </a:bodyPr>
            <a:lstStyle/>
            <a:p>
              <a:r>
                <a:rPr lang="en-US" dirty="0">
                  <a:solidFill>
                    <a:schemeClr val="bg1"/>
                  </a:solidFill>
                  <a:latin typeface="Helvetica" pitchFamily="2" charset="0"/>
                </a:rPr>
                <a:t>Why?</a:t>
              </a:r>
              <a:endParaRPr lang="en-GB" dirty="0">
                <a:solidFill>
                  <a:schemeClr val="bg1"/>
                </a:solidFill>
                <a:latin typeface="Helvetica" pitchFamily="2" charset="0"/>
              </a:endParaRPr>
            </a:p>
          </p:txBody>
        </p:sp>
      </p:grpSp>
      <p:grpSp>
        <p:nvGrpSpPr>
          <p:cNvPr id="81" name="Group 80">
            <a:extLst>
              <a:ext uri="{FF2B5EF4-FFF2-40B4-BE49-F238E27FC236}">
                <a16:creationId xmlns:a16="http://schemas.microsoft.com/office/drawing/2014/main" id="{C422CB6F-6C6E-F398-9D56-CCB2BFFB4831}"/>
              </a:ext>
            </a:extLst>
          </p:cNvPr>
          <p:cNvGrpSpPr/>
          <p:nvPr/>
        </p:nvGrpSpPr>
        <p:grpSpPr>
          <a:xfrm>
            <a:off x="7713964" y="4551040"/>
            <a:ext cx="4021389" cy="1354874"/>
            <a:chOff x="4198596" y="2859146"/>
            <a:chExt cx="4021389" cy="1354874"/>
          </a:xfrm>
        </p:grpSpPr>
        <p:sp>
          <p:nvSpPr>
            <p:cNvPr id="82" name="Rectangle 891">
              <a:extLst>
                <a:ext uri="{FF2B5EF4-FFF2-40B4-BE49-F238E27FC236}">
                  <a16:creationId xmlns:a16="http://schemas.microsoft.com/office/drawing/2014/main" id="{61E4446B-287B-DB34-E4DA-74F12E7EEB3C}"/>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6" name="Rectangle 891">
              <a:extLst>
                <a:ext uri="{FF2B5EF4-FFF2-40B4-BE49-F238E27FC236}">
                  <a16:creationId xmlns:a16="http://schemas.microsoft.com/office/drawing/2014/main" id="{DE2B16D8-CACA-5BCB-1E24-DAEEF2FA8910}"/>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87" name="Group 86">
              <a:extLst>
                <a:ext uri="{FF2B5EF4-FFF2-40B4-BE49-F238E27FC236}">
                  <a16:creationId xmlns:a16="http://schemas.microsoft.com/office/drawing/2014/main" id="{13B36D4A-CA1D-AEF9-4B26-3F6B220BBA2D}"/>
                </a:ext>
              </a:extLst>
            </p:cNvPr>
            <p:cNvGrpSpPr/>
            <p:nvPr/>
          </p:nvGrpSpPr>
          <p:grpSpPr>
            <a:xfrm>
              <a:off x="4728546" y="2859146"/>
              <a:ext cx="1748270" cy="801164"/>
              <a:chOff x="1152149" y="2292224"/>
              <a:chExt cx="2428155" cy="1112728"/>
            </a:xfrm>
          </p:grpSpPr>
          <p:sp>
            <p:nvSpPr>
              <p:cNvPr id="152" name="Line 853">
                <a:extLst>
                  <a:ext uri="{FF2B5EF4-FFF2-40B4-BE49-F238E27FC236}">
                    <a16:creationId xmlns:a16="http://schemas.microsoft.com/office/drawing/2014/main" id="{1B4F286A-38C8-2862-6F34-20C08B900D8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153" name="Straight Connector 152">
                <a:extLst>
                  <a:ext uri="{FF2B5EF4-FFF2-40B4-BE49-F238E27FC236}">
                    <a16:creationId xmlns:a16="http://schemas.microsoft.com/office/drawing/2014/main" id="{7F65E4F5-F5B6-71CA-E10F-55A09ECBB78F}"/>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Freeform 860">
                <a:extLst>
                  <a:ext uri="{FF2B5EF4-FFF2-40B4-BE49-F238E27FC236}">
                    <a16:creationId xmlns:a16="http://schemas.microsoft.com/office/drawing/2014/main" id="{C0258649-83CF-619E-60F7-DE2A35C13D5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5" name="Freeform 860">
                <a:extLst>
                  <a:ext uri="{FF2B5EF4-FFF2-40B4-BE49-F238E27FC236}">
                    <a16:creationId xmlns:a16="http://schemas.microsoft.com/office/drawing/2014/main" id="{6EB9DE08-C5C6-AF2A-4C5A-F859DBB14665}"/>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8" name="Straight Connector 87">
              <a:extLst>
                <a:ext uri="{FF2B5EF4-FFF2-40B4-BE49-F238E27FC236}">
                  <a16:creationId xmlns:a16="http://schemas.microsoft.com/office/drawing/2014/main" id="{1F542E25-5378-C751-1234-86094EF9792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Freeform 860">
              <a:extLst>
                <a:ext uri="{FF2B5EF4-FFF2-40B4-BE49-F238E27FC236}">
                  <a16:creationId xmlns:a16="http://schemas.microsoft.com/office/drawing/2014/main" id="{A9415B54-56ED-87D9-4439-F438BF02A25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Freeform 860">
              <a:extLst>
                <a:ext uri="{FF2B5EF4-FFF2-40B4-BE49-F238E27FC236}">
                  <a16:creationId xmlns:a16="http://schemas.microsoft.com/office/drawing/2014/main" id="{F2BB9591-E505-4876-8484-B077D81792B7}"/>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91" name="Line 853">
              <a:extLst>
                <a:ext uri="{FF2B5EF4-FFF2-40B4-BE49-F238E27FC236}">
                  <a16:creationId xmlns:a16="http://schemas.microsoft.com/office/drawing/2014/main" id="{2F7CD2AB-40A5-2499-33C4-F0FA2C515F1B}"/>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92" name="Line 853">
              <a:extLst>
                <a:ext uri="{FF2B5EF4-FFF2-40B4-BE49-F238E27FC236}">
                  <a16:creationId xmlns:a16="http://schemas.microsoft.com/office/drawing/2014/main" id="{4283FE79-EF61-E74E-5E36-8C2F50E3CA3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93" name="Line 853">
              <a:extLst>
                <a:ext uri="{FF2B5EF4-FFF2-40B4-BE49-F238E27FC236}">
                  <a16:creationId xmlns:a16="http://schemas.microsoft.com/office/drawing/2014/main" id="{1FCB507B-AE5D-B463-7B7C-0FD665CE622D}"/>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94" name="Group 93">
              <a:extLst>
                <a:ext uri="{FF2B5EF4-FFF2-40B4-BE49-F238E27FC236}">
                  <a16:creationId xmlns:a16="http://schemas.microsoft.com/office/drawing/2014/main" id="{C256CC30-DE73-5F60-924B-99E728AAF689}"/>
                </a:ext>
              </a:extLst>
            </p:cNvPr>
            <p:cNvGrpSpPr/>
            <p:nvPr/>
          </p:nvGrpSpPr>
          <p:grpSpPr>
            <a:xfrm>
              <a:off x="4851800" y="2923197"/>
              <a:ext cx="1203321" cy="1021208"/>
              <a:chOff x="3906167" y="3324390"/>
              <a:chExt cx="1671281" cy="1418344"/>
            </a:xfrm>
            <a:solidFill>
              <a:srgbClr val="93D2FE"/>
            </a:solidFill>
          </p:grpSpPr>
          <p:sp>
            <p:nvSpPr>
              <p:cNvPr id="128" name="Oval 859">
                <a:extLst>
                  <a:ext uri="{FF2B5EF4-FFF2-40B4-BE49-F238E27FC236}">
                    <a16:creationId xmlns:a16="http://schemas.microsoft.com/office/drawing/2014/main" id="{CEAA548B-FDFE-2B12-EDDD-975EC0C4C70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1">
                <a:extLst>
                  <a:ext uri="{FF2B5EF4-FFF2-40B4-BE49-F238E27FC236}">
                    <a16:creationId xmlns:a16="http://schemas.microsoft.com/office/drawing/2014/main" id="{595FD8C4-352B-BB00-84F9-07546946BA8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0" name="Oval 862">
                <a:extLst>
                  <a:ext uri="{FF2B5EF4-FFF2-40B4-BE49-F238E27FC236}">
                    <a16:creationId xmlns:a16="http://schemas.microsoft.com/office/drawing/2014/main" id="{A8016424-0CE0-2671-AA21-DD0DAB80436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1" name="Oval 863">
                <a:extLst>
                  <a:ext uri="{FF2B5EF4-FFF2-40B4-BE49-F238E27FC236}">
                    <a16:creationId xmlns:a16="http://schemas.microsoft.com/office/drawing/2014/main" id="{55C0D9A1-3B5C-D57D-3CA3-8EA3208B225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2" name="Oval 863">
                <a:extLst>
                  <a:ext uri="{FF2B5EF4-FFF2-40B4-BE49-F238E27FC236}">
                    <a16:creationId xmlns:a16="http://schemas.microsoft.com/office/drawing/2014/main" id="{278C0EDA-D7D7-7031-E023-53EB8D96CAD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3" name="Group 132">
                <a:extLst>
                  <a:ext uri="{FF2B5EF4-FFF2-40B4-BE49-F238E27FC236}">
                    <a16:creationId xmlns:a16="http://schemas.microsoft.com/office/drawing/2014/main" id="{597D13DA-D779-089F-1010-3A8DEFC06A10}"/>
                  </a:ext>
                </a:extLst>
              </p:cNvPr>
              <p:cNvGrpSpPr/>
              <p:nvPr/>
            </p:nvGrpSpPr>
            <p:grpSpPr>
              <a:xfrm>
                <a:off x="3906167" y="4047050"/>
                <a:ext cx="1671281" cy="539042"/>
                <a:chOff x="1320274" y="4580303"/>
                <a:chExt cx="1671281" cy="467246"/>
              </a:xfrm>
              <a:grpFill/>
            </p:grpSpPr>
            <p:sp>
              <p:nvSpPr>
                <p:cNvPr id="148" name="Freeform 860">
                  <a:extLst>
                    <a:ext uri="{FF2B5EF4-FFF2-40B4-BE49-F238E27FC236}">
                      <a16:creationId xmlns:a16="http://schemas.microsoft.com/office/drawing/2014/main" id="{85BF1643-46AC-443B-8B2F-4ECC7E576EF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9" name="Rectangle 864">
                  <a:extLst>
                    <a:ext uri="{FF2B5EF4-FFF2-40B4-BE49-F238E27FC236}">
                      <a16:creationId xmlns:a16="http://schemas.microsoft.com/office/drawing/2014/main" id="{0AE95D67-E6A8-E9A4-95EC-86B843928AF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50" name="Freeform 865">
                  <a:extLst>
                    <a:ext uri="{FF2B5EF4-FFF2-40B4-BE49-F238E27FC236}">
                      <a16:creationId xmlns:a16="http://schemas.microsoft.com/office/drawing/2014/main" id="{7FEBFE6F-FE80-A856-DB3E-0A3B5A65D0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1" name="Freeform 866">
                  <a:extLst>
                    <a:ext uri="{FF2B5EF4-FFF2-40B4-BE49-F238E27FC236}">
                      <a16:creationId xmlns:a16="http://schemas.microsoft.com/office/drawing/2014/main" id="{A24A3CD8-F8BF-0EC9-16E0-F6F4E4D3EDB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4" name="Group 133">
                <a:extLst>
                  <a:ext uri="{FF2B5EF4-FFF2-40B4-BE49-F238E27FC236}">
                    <a16:creationId xmlns:a16="http://schemas.microsoft.com/office/drawing/2014/main" id="{68C23C80-94C2-58CF-B84D-46A2D13297F1}"/>
                  </a:ext>
                </a:extLst>
              </p:cNvPr>
              <p:cNvGrpSpPr/>
              <p:nvPr/>
            </p:nvGrpSpPr>
            <p:grpSpPr>
              <a:xfrm>
                <a:off x="4596370" y="3324390"/>
                <a:ext cx="552654" cy="1188720"/>
                <a:chOff x="1823226" y="3235632"/>
                <a:chExt cx="552654" cy="1188720"/>
              </a:xfrm>
              <a:grpFill/>
            </p:grpSpPr>
            <p:sp>
              <p:nvSpPr>
                <p:cNvPr id="135" name="Oval 878">
                  <a:extLst>
                    <a:ext uri="{FF2B5EF4-FFF2-40B4-BE49-F238E27FC236}">
                      <a16:creationId xmlns:a16="http://schemas.microsoft.com/office/drawing/2014/main" id="{9EEC608A-0630-B476-B177-5D30FE77415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Rectangle 880">
                  <a:extLst>
                    <a:ext uri="{FF2B5EF4-FFF2-40B4-BE49-F238E27FC236}">
                      <a16:creationId xmlns:a16="http://schemas.microsoft.com/office/drawing/2014/main" id="{4E9757A0-0BC7-40F6-DBE2-C13B112F2DB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7" name="Oval 878">
                  <a:extLst>
                    <a:ext uri="{FF2B5EF4-FFF2-40B4-BE49-F238E27FC236}">
                      <a16:creationId xmlns:a16="http://schemas.microsoft.com/office/drawing/2014/main" id="{5E3D37CC-3C24-4FB1-D22C-AC8F22E18B8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1">
                  <a:extLst>
                    <a:ext uri="{FF2B5EF4-FFF2-40B4-BE49-F238E27FC236}">
                      <a16:creationId xmlns:a16="http://schemas.microsoft.com/office/drawing/2014/main" id="{93CEEBE9-DB60-2AD8-7057-5404DEACEA9C}"/>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0822EDB-8A68-7836-47F5-4BA23E0FAB1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Rectangle 880">
                  <a:extLst>
                    <a:ext uri="{FF2B5EF4-FFF2-40B4-BE49-F238E27FC236}">
                      <a16:creationId xmlns:a16="http://schemas.microsoft.com/office/drawing/2014/main" id="{67415B8B-F643-DBE4-EB1F-A9EF3A93967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1" name="Oval 878">
                  <a:extLst>
                    <a:ext uri="{FF2B5EF4-FFF2-40B4-BE49-F238E27FC236}">
                      <a16:creationId xmlns:a16="http://schemas.microsoft.com/office/drawing/2014/main" id="{BCEE0E5C-96B4-F6D8-6643-6EAD9DBF65C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Line 882">
                  <a:extLst>
                    <a:ext uri="{FF2B5EF4-FFF2-40B4-BE49-F238E27FC236}">
                      <a16:creationId xmlns:a16="http://schemas.microsoft.com/office/drawing/2014/main" id="{C3BED406-B057-EA1F-656D-CA7D5EB3AD1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2">
                  <a:extLst>
                    <a:ext uri="{FF2B5EF4-FFF2-40B4-BE49-F238E27FC236}">
                      <a16:creationId xmlns:a16="http://schemas.microsoft.com/office/drawing/2014/main" id="{8A81FAF9-E9C1-EE6C-AB4E-A6F33A7D3BB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4">
                  <a:extLst>
                    <a:ext uri="{FF2B5EF4-FFF2-40B4-BE49-F238E27FC236}">
                      <a16:creationId xmlns:a16="http://schemas.microsoft.com/office/drawing/2014/main" id="{4F185DBF-DB8D-8469-1759-EA01886E06F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5" name="Oval 885">
                  <a:extLst>
                    <a:ext uri="{FF2B5EF4-FFF2-40B4-BE49-F238E27FC236}">
                      <a16:creationId xmlns:a16="http://schemas.microsoft.com/office/drawing/2014/main" id="{ECBA4180-E10F-4C6C-6854-2B1C7ED75D8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Line 881">
                  <a:extLst>
                    <a:ext uri="{FF2B5EF4-FFF2-40B4-BE49-F238E27FC236}">
                      <a16:creationId xmlns:a16="http://schemas.microsoft.com/office/drawing/2014/main" id="{8356D268-7BB8-00DD-FA0A-BAE3DCD9413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7" name="Line 882">
                  <a:extLst>
                    <a:ext uri="{FF2B5EF4-FFF2-40B4-BE49-F238E27FC236}">
                      <a16:creationId xmlns:a16="http://schemas.microsoft.com/office/drawing/2014/main" id="{C5F4D695-D7E5-FDE7-AC7B-402305E986C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5" name="Group 94">
              <a:extLst>
                <a:ext uri="{FF2B5EF4-FFF2-40B4-BE49-F238E27FC236}">
                  <a16:creationId xmlns:a16="http://schemas.microsoft.com/office/drawing/2014/main" id="{30C208B9-CA20-6EC5-3AAC-2ED9C2A6EC19}"/>
                </a:ext>
              </a:extLst>
            </p:cNvPr>
            <p:cNvGrpSpPr/>
            <p:nvPr/>
          </p:nvGrpSpPr>
          <p:grpSpPr>
            <a:xfrm>
              <a:off x="4272198" y="3826579"/>
              <a:ext cx="538242" cy="343668"/>
              <a:chOff x="1012668" y="989071"/>
              <a:chExt cx="747559" cy="477316"/>
            </a:xfrm>
          </p:grpSpPr>
          <p:sp>
            <p:nvSpPr>
              <p:cNvPr id="125" name="Line 853">
                <a:extLst>
                  <a:ext uri="{FF2B5EF4-FFF2-40B4-BE49-F238E27FC236}">
                    <a16:creationId xmlns:a16="http://schemas.microsoft.com/office/drawing/2014/main" id="{CC938397-2967-3725-3C20-7226A978A93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126" name="Rectangle 873">
                <a:extLst>
                  <a:ext uri="{FF2B5EF4-FFF2-40B4-BE49-F238E27FC236}">
                    <a16:creationId xmlns:a16="http://schemas.microsoft.com/office/drawing/2014/main" id="{EAF9A12B-38E4-F55F-892C-D4527E957B0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127" name="Freeform 875">
                <a:extLst>
                  <a:ext uri="{FF2B5EF4-FFF2-40B4-BE49-F238E27FC236}">
                    <a16:creationId xmlns:a16="http://schemas.microsoft.com/office/drawing/2014/main" id="{8957749F-C2E0-AD31-E7FC-13BC1E275DA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6" name="Group 95">
              <a:extLst>
                <a:ext uri="{FF2B5EF4-FFF2-40B4-BE49-F238E27FC236}">
                  <a16:creationId xmlns:a16="http://schemas.microsoft.com/office/drawing/2014/main" id="{732DD7EB-101E-3678-2DBD-3EB451BE1E38}"/>
                </a:ext>
              </a:extLst>
            </p:cNvPr>
            <p:cNvGrpSpPr/>
            <p:nvPr/>
          </p:nvGrpSpPr>
          <p:grpSpPr>
            <a:xfrm>
              <a:off x="7016664" y="2938828"/>
              <a:ext cx="1203321" cy="1021208"/>
              <a:chOff x="3906167" y="3324390"/>
              <a:chExt cx="1671281" cy="1418344"/>
            </a:xfrm>
            <a:solidFill>
              <a:srgbClr val="93D2FE"/>
            </a:solidFill>
          </p:grpSpPr>
          <p:sp>
            <p:nvSpPr>
              <p:cNvPr id="101" name="Oval 859">
                <a:extLst>
                  <a:ext uri="{FF2B5EF4-FFF2-40B4-BE49-F238E27FC236}">
                    <a16:creationId xmlns:a16="http://schemas.microsoft.com/office/drawing/2014/main" id="{4EC4F0CE-DFD7-14CF-A5C4-61C36F0A6FC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Oval 861">
                <a:extLst>
                  <a:ext uri="{FF2B5EF4-FFF2-40B4-BE49-F238E27FC236}">
                    <a16:creationId xmlns:a16="http://schemas.microsoft.com/office/drawing/2014/main" id="{33361232-F7FC-D373-F6B9-03571382322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3" name="Oval 862">
                <a:extLst>
                  <a:ext uri="{FF2B5EF4-FFF2-40B4-BE49-F238E27FC236}">
                    <a16:creationId xmlns:a16="http://schemas.microsoft.com/office/drawing/2014/main" id="{6BC8E590-36D0-2CC5-F8EB-627E500C8BF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4" name="Oval 863">
                <a:extLst>
                  <a:ext uri="{FF2B5EF4-FFF2-40B4-BE49-F238E27FC236}">
                    <a16:creationId xmlns:a16="http://schemas.microsoft.com/office/drawing/2014/main" id="{7FB01993-B52E-78A3-B5BD-B28C6C81052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5" name="Oval 863">
                <a:extLst>
                  <a:ext uri="{FF2B5EF4-FFF2-40B4-BE49-F238E27FC236}">
                    <a16:creationId xmlns:a16="http://schemas.microsoft.com/office/drawing/2014/main" id="{679E91B2-236F-DD0F-5C52-F6816EE512E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6" name="Group 105">
                <a:extLst>
                  <a:ext uri="{FF2B5EF4-FFF2-40B4-BE49-F238E27FC236}">
                    <a16:creationId xmlns:a16="http://schemas.microsoft.com/office/drawing/2014/main" id="{AB4F2900-8A40-CB54-232B-B2CCE5D6B2DA}"/>
                  </a:ext>
                </a:extLst>
              </p:cNvPr>
              <p:cNvGrpSpPr/>
              <p:nvPr/>
            </p:nvGrpSpPr>
            <p:grpSpPr>
              <a:xfrm>
                <a:off x="3906167" y="4047050"/>
                <a:ext cx="1671281" cy="539042"/>
                <a:chOff x="1320274" y="4580303"/>
                <a:chExt cx="1671281" cy="467246"/>
              </a:xfrm>
              <a:grpFill/>
            </p:grpSpPr>
            <p:sp>
              <p:nvSpPr>
                <p:cNvPr id="121" name="Freeform 860">
                  <a:extLst>
                    <a:ext uri="{FF2B5EF4-FFF2-40B4-BE49-F238E27FC236}">
                      <a16:creationId xmlns:a16="http://schemas.microsoft.com/office/drawing/2014/main" id="{B3E3F6B5-A3C3-0149-6E2F-104D853123E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Rectangle 864">
                  <a:extLst>
                    <a:ext uri="{FF2B5EF4-FFF2-40B4-BE49-F238E27FC236}">
                      <a16:creationId xmlns:a16="http://schemas.microsoft.com/office/drawing/2014/main" id="{A9EAE9CD-DCEF-27BA-043A-5B2B4464B28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23" name="Freeform 865">
                  <a:extLst>
                    <a:ext uri="{FF2B5EF4-FFF2-40B4-BE49-F238E27FC236}">
                      <a16:creationId xmlns:a16="http://schemas.microsoft.com/office/drawing/2014/main" id="{22BD4043-916D-91E3-D1D4-CE73DE4A761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Freeform 866">
                  <a:extLst>
                    <a:ext uri="{FF2B5EF4-FFF2-40B4-BE49-F238E27FC236}">
                      <a16:creationId xmlns:a16="http://schemas.microsoft.com/office/drawing/2014/main" id="{DFD7D188-B784-2368-B43D-596E0E86917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7" name="Group 106">
                <a:extLst>
                  <a:ext uri="{FF2B5EF4-FFF2-40B4-BE49-F238E27FC236}">
                    <a16:creationId xmlns:a16="http://schemas.microsoft.com/office/drawing/2014/main" id="{857A31D3-9755-176F-DDE5-7FBF5C564035}"/>
                  </a:ext>
                </a:extLst>
              </p:cNvPr>
              <p:cNvGrpSpPr/>
              <p:nvPr/>
            </p:nvGrpSpPr>
            <p:grpSpPr>
              <a:xfrm>
                <a:off x="4596370" y="3324390"/>
                <a:ext cx="552654" cy="1188720"/>
                <a:chOff x="1823226" y="3235632"/>
                <a:chExt cx="552654" cy="1188720"/>
              </a:xfrm>
              <a:grpFill/>
            </p:grpSpPr>
            <p:sp>
              <p:nvSpPr>
                <p:cNvPr id="108" name="Oval 878">
                  <a:extLst>
                    <a:ext uri="{FF2B5EF4-FFF2-40B4-BE49-F238E27FC236}">
                      <a16:creationId xmlns:a16="http://schemas.microsoft.com/office/drawing/2014/main" id="{0A5C7BBA-B022-3615-2257-151260FCF42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9CBB4A5F-01A3-8C44-09AC-ED2B231425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71559A9E-30B7-F14C-78C1-168CDECD860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1">
                  <a:extLst>
                    <a:ext uri="{FF2B5EF4-FFF2-40B4-BE49-F238E27FC236}">
                      <a16:creationId xmlns:a16="http://schemas.microsoft.com/office/drawing/2014/main" id="{B0FEE98C-BDCD-97D0-381E-1A34EE279AB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228C4F12-D3A2-61EA-9AD5-8CDAEE45159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Rectangle 880">
                  <a:extLst>
                    <a:ext uri="{FF2B5EF4-FFF2-40B4-BE49-F238E27FC236}">
                      <a16:creationId xmlns:a16="http://schemas.microsoft.com/office/drawing/2014/main" id="{4B80C53F-C3CE-0E67-7825-979515A39A5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4" name="Oval 878">
                  <a:extLst>
                    <a:ext uri="{FF2B5EF4-FFF2-40B4-BE49-F238E27FC236}">
                      <a16:creationId xmlns:a16="http://schemas.microsoft.com/office/drawing/2014/main" id="{70A068C3-7317-E69F-3101-3FFCCFDAEAA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2">
                  <a:extLst>
                    <a:ext uri="{FF2B5EF4-FFF2-40B4-BE49-F238E27FC236}">
                      <a16:creationId xmlns:a16="http://schemas.microsoft.com/office/drawing/2014/main" id="{2001167A-2899-DDF6-2D4C-FBED5E50D7C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22CF805E-542E-F490-65E0-A6928A078F0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Line 884">
                  <a:extLst>
                    <a:ext uri="{FF2B5EF4-FFF2-40B4-BE49-F238E27FC236}">
                      <a16:creationId xmlns:a16="http://schemas.microsoft.com/office/drawing/2014/main" id="{00F213FF-3E88-800D-6254-0ED0F40DF14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18" name="Oval 885">
                  <a:extLst>
                    <a:ext uri="{FF2B5EF4-FFF2-40B4-BE49-F238E27FC236}">
                      <a16:creationId xmlns:a16="http://schemas.microsoft.com/office/drawing/2014/main" id="{7709A345-67A4-5A60-6148-893B5E37ECF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Line 881">
                  <a:extLst>
                    <a:ext uri="{FF2B5EF4-FFF2-40B4-BE49-F238E27FC236}">
                      <a16:creationId xmlns:a16="http://schemas.microsoft.com/office/drawing/2014/main" id="{C1E5CCAE-9C29-F8E3-88BD-44AB3EFBF4E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Line 882">
                  <a:extLst>
                    <a:ext uri="{FF2B5EF4-FFF2-40B4-BE49-F238E27FC236}">
                      <a16:creationId xmlns:a16="http://schemas.microsoft.com/office/drawing/2014/main" id="{29490EEC-DE2D-82E5-7358-591988D2F9C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7" name="Group 96">
              <a:extLst>
                <a:ext uri="{FF2B5EF4-FFF2-40B4-BE49-F238E27FC236}">
                  <a16:creationId xmlns:a16="http://schemas.microsoft.com/office/drawing/2014/main" id="{CB8B4A70-F1A3-C0F7-CCA4-119B631AF793}"/>
                </a:ext>
              </a:extLst>
            </p:cNvPr>
            <p:cNvGrpSpPr/>
            <p:nvPr/>
          </p:nvGrpSpPr>
          <p:grpSpPr>
            <a:xfrm>
              <a:off x="6397985" y="3842210"/>
              <a:ext cx="538242" cy="343668"/>
              <a:chOff x="1012668" y="989071"/>
              <a:chExt cx="747559" cy="477316"/>
            </a:xfrm>
          </p:grpSpPr>
          <p:sp>
            <p:nvSpPr>
              <p:cNvPr id="98" name="Line 853">
                <a:extLst>
                  <a:ext uri="{FF2B5EF4-FFF2-40B4-BE49-F238E27FC236}">
                    <a16:creationId xmlns:a16="http://schemas.microsoft.com/office/drawing/2014/main" id="{CA7A62D8-4B9D-4EC5-085A-2D1A8D8611E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99" name="Rectangle 873">
                <a:extLst>
                  <a:ext uri="{FF2B5EF4-FFF2-40B4-BE49-F238E27FC236}">
                    <a16:creationId xmlns:a16="http://schemas.microsoft.com/office/drawing/2014/main" id="{DD18B5F4-B2D3-E982-E43E-91A849376DB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100" name="Freeform 875">
                <a:extLst>
                  <a:ext uri="{FF2B5EF4-FFF2-40B4-BE49-F238E27FC236}">
                    <a16:creationId xmlns:a16="http://schemas.microsoft.com/office/drawing/2014/main" id="{A6F26032-67E6-7433-6096-16815621606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
        <p:nvSpPr>
          <p:cNvPr id="11" name="Date Placeholder 10">
            <a:extLst>
              <a:ext uri="{FF2B5EF4-FFF2-40B4-BE49-F238E27FC236}">
                <a16:creationId xmlns:a16="http://schemas.microsoft.com/office/drawing/2014/main" id="{CFC35353-F18F-0E15-3628-7D97424FB4A0}"/>
              </a:ext>
            </a:extLst>
          </p:cNvPr>
          <p:cNvSpPr>
            <a:spLocks noGrp="1"/>
          </p:cNvSpPr>
          <p:nvPr>
            <p:ph type="dt" sz="half" idx="13"/>
          </p:nvPr>
        </p:nvSpPr>
        <p:spPr/>
        <p:txBody>
          <a:bodyPr/>
          <a:lstStyle/>
          <a:p>
            <a:pPr eaLnBrk="1" hangingPunct="1"/>
            <a:r>
              <a:rPr lang="de-DE"/>
              <a:t>Deterministic</a:t>
            </a:r>
            <a:endParaRPr lang="en-GB" dirty="0"/>
          </a:p>
        </p:txBody>
      </p:sp>
      <p:sp>
        <p:nvSpPr>
          <p:cNvPr id="12" name="Footer Placeholder 11">
            <a:extLst>
              <a:ext uri="{FF2B5EF4-FFF2-40B4-BE49-F238E27FC236}">
                <a16:creationId xmlns:a16="http://schemas.microsoft.com/office/drawing/2014/main" id="{3EA69FCB-72D6-5020-E566-5428051DF0D3}"/>
              </a:ext>
            </a:extLst>
          </p:cNvPr>
          <p:cNvSpPr>
            <a:spLocks noGrp="1"/>
          </p:cNvSpPr>
          <p:nvPr>
            <p:ph type="ftr" sz="quarter" idx="11"/>
          </p:nvPr>
        </p:nvSpPr>
        <p:spPr/>
        <p:txBody>
          <a:bodyPr/>
          <a:lstStyle/>
          <a:p>
            <a:pPr>
              <a:defRPr/>
            </a:pPr>
            <a:r>
              <a:rPr lang="de-DE" altLang="de-DE"/>
              <a:t>Marcel Gehrke</a:t>
            </a:r>
          </a:p>
        </p:txBody>
      </p:sp>
      <p:sp>
        <p:nvSpPr>
          <p:cNvPr id="13" name="Slide Number Placeholder 12">
            <a:extLst>
              <a:ext uri="{FF2B5EF4-FFF2-40B4-BE49-F238E27FC236}">
                <a16:creationId xmlns:a16="http://schemas.microsoft.com/office/drawing/2014/main" id="{FC52B22C-250E-753A-CE64-92D4B2311C60}"/>
              </a:ext>
            </a:extLst>
          </p:cNvPr>
          <p:cNvSpPr>
            <a:spLocks noGrp="1"/>
          </p:cNvSpPr>
          <p:nvPr>
            <p:ph type="sldNum" sz="quarter" idx="12"/>
          </p:nvPr>
        </p:nvSpPr>
        <p:spPr/>
        <p:txBody>
          <a:bodyPr/>
          <a:lstStyle/>
          <a:p>
            <a:fld id="{64B4E222-6F86-BD49-9814-DB2FFE58B7CC}" type="slidenum">
              <a:rPr lang="de-DE" altLang="de-DE" smtClean="0"/>
              <a:pPr/>
              <a:t>20</a:t>
            </a:fld>
            <a:endParaRPr lang="de-DE" altLang="de-DE"/>
          </a:p>
        </p:txBody>
      </p:sp>
    </p:spTree>
    <p:extLst>
      <p:ext uri="{BB962C8B-B14F-4D97-AF65-F5344CB8AC3E}">
        <p14:creationId xmlns:p14="http://schemas.microsoft.com/office/powerpoint/2010/main" val="21407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Computing Prediction Function </a:t>
                </a:r>
                <a14:m>
                  <m:oMath xmlns:m="http://schemas.openxmlformats.org/officeDocument/2006/math">
                    <m:r>
                      <a:rPr lang="el-GR" i="1" dirty="0" smtClean="0">
                        <a:latin typeface="Cambria Math" panose="02040503050406030204" pitchFamily="18" charset="0"/>
                        <a:cs typeface="Times New Roman"/>
                      </a:rPr>
                      <m:t>𝛾</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t="-15094" b="-301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8144432" cy="4584266"/>
              </a:xfrm>
            </p:spPr>
            <p:txBody>
              <a:bodyPr>
                <a:normAutofit fontScale="92500" lnSpcReduction="10000"/>
              </a:bodyPr>
              <a:lstStyle/>
              <a:p>
                <a:r>
                  <a:rPr lang="en-GB" dirty="0">
                    <a:ea typeface="Cambria Math" panose="02040503050406030204" pitchFamily="18" charset="0"/>
                    <a:cs typeface="Sana" pitchFamily="2" charset="-78"/>
                  </a:rPr>
                  <a:t>If action </a:t>
                </a:r>
                <a14:m>
                  <m:oMath xmlns:m="http://schemas.openxmlformats.org/officeDocument/2006/math">
                    <m:r>
                      <a:rPr lang="en-GB" i="1">
                        <a:latin typeface="Cambria Math" panose="02040503050406030204" pitchFamily="18" charset="0"/>
                        <a:ea typeface="Cambria Math" panose="02040503050406030204" pitchFamily="18" charset="0"/>
                        <a:cs typeface="Sana" pitchFamily="2" charset="-78"/>
                      </a:rPr>
                      <m:t>𝑎</m:t>
                    </m:r>
                  </m:oMath>
                </a14:m>
                <a:r>
                  <a:rPr lang="en-GB" dirty="0"/>
                  <a:t> is </a:t>
                </a:r>
                <a:r>
                  <a:rPr lang="en-GB" dirty="0">
                    <a:solidFill>
                      <a:schemeClr val="accent1"/>
                    </a:solidFill>
                  </a:rPr>
                  <a:t>applicable</a:t>
                </a:r>
                <a:r>
                  <a:rPr lang="en-GB" dirty="0"/>
                  <a:t> in state </a:t>
                </a:r>
                <a14:m>
                  <m:oMath xmlns:m="http://schemas.openxmlformats.org/officeDocument/2006/math">
                    <m:r>
                      <a:rPr lang="en-GB" i="1">
                        <a:latin typeface="Cambria Math" panose="02040503050406030204" pitchFamily="18" charset="0"/>
                      </a:rPr>
                      <m:t>𝑠</m:t>
                    </m:r>
                  </m:oMath>
                </a14:m>
                <a:r>
                  <a:rPr lang="en-GB" dirty="0"/>
                  <a:t>, then </a:t>
                </a:r>
                <a14:m>
                  <m:oMath xmlns:m="http://schemas.openxmlformats.org/officeDocument/2006/math">
                    <m:r>
                      <a:rPr lang="el-GR" i="1" dirty="0">
                        <a:latin typeface="Cambria Math" panose="02040503050406030204" pitchFamily="18" charset="0"/>
                        <a:cs typeface="Times New Roman"/>
                      </a:rPr>
                      <m:t>𝛾</m:t>
                    </m:r>
                    <m:d>
                      <m:dPr>
                        <m:ctrlPr>
                          <a:rPr lang="de-DE" b="0" i="1" dirty="0" smtClean="0">
                            <a:latin typeface="Cambria Math" panose="02040503050406030204" pitchFamily="18" charset="0"/>
                            <a:cs typeface="Times New Roman"/>
                          </a:rPr>
                        </m:ctrlPr>
                      </m:dPr>
                      <m:e>
                        <m:r>
                          <a:rPr lang="de-DE" b="0" i="1" dirty="0" smtClean="0">
                            <a:latin typeface="Cambria Math" panose="02040503050406030204" pitchFamily="18" charset="0"/>
                            <a:cs typeface="Times New Roman"/>
                          </a:rPr>
                          <m:t>𝑠</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𝑎</m:t>
                        </m:r>
                      </m:e>
                    </m:d>
                  </m:oMath>
                </a14:m>
                <a:r>
                  <a:rPr lang="en-GB" dirty="0"/>
                  <a:t> is computed as:</a:t>
                </a:r>
              </a:p>
              <a:p>
                <a:pPr marL="258762" lvl="1" indent="0">
                  <a:buNone/>
                </a:pPr>
                <a14:m>
                  <m:oMathPara xmlns:m="http://schemas.openxmlformats.org/officeDocument/2006/math">
                    <m:oMathParaPr>
                      <m:jc m:val="centerGroup"/>
                    </m:oMathParaPr>
                    <m:oMath xmlns:m="http://schemas.openxmlformats.org/officeDocument/2006/math">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e>
                        <m:e>
                          <m:r>
                            <a:rPr lang="en-GB" i="1">
                              <a:latin typeface="Cambria Math" panose="02040503050406030204" pitchFamily="18" charset="0"/>
                            </a:rPr>
                            <m:t> </m:t>
                          </m:r>
                          <m:r>
                            <a:rPr lang="en-GB" i="1">
                              <a:latin typeface="Cambria Math" panose="02040503050406030204" pitchFamily="18" charset="0"/>
                            </a:rPr>
                            <m:t>𝑒𝑓𝑓</m:t>
                          </m:r>
                          <m:d>
                            <m:dPr>
                              <m:ctrlPr>
                                <a:rPr lang="en-GB" i="1">
                                  <a:latin typeface="Cambria Math" panose="02040503050406030204" pitchFamily="18" charset="0"/>
                                </a:rPr>
                              </m:ctrlPr>
                            </m:dPr>
                            <m:e>
                              <m:r>
                                <a:rPr lang="en-GB" i="1">
                                  <a:latin typeface="Cambria Math" panose="02040503050406030204" pitchFamily="18" charset="0"/>
                                </a:rPr>
                                <m:t>𝑎</m:t>
                              </m:r>
                            </m:e>
                          </m:d>
                          <m:r>
                            <a:rPr lang="en-GB" b="0" i="1" smtClean="0">
                              <a:latin typeface="Cambria Math" panose="02040503050406030204" pitchFamily="18" charset="0"/>
                            </a:rPr>
                            <m:t> </m:t>
                          </m:r>
                          <m:r>
                            <m:rPr>
                              <m:nor/>
                            </m:rPr>
                            <a:rPr lang="en-GB" b="0" i="0" smtClean="0">
                              <a:latin typeface="Cambria Math" panose="02040503050406030204" pitchFamily="18" charset="0"/>
                            </a:rPr>
                            <m:t>contains</m:t>
                          </m:r>
                          <m:r>
                            <m:rPr>
                              <m:nor/>
                            </m:rPr>
                            <a:rPr lang="en-GB" b="0" i="0" smtClean="0">
                              <a:latin typeface="Cambria Math" panose="02040503050406030204" pitchFamily="18" charset="0"/>
                            </a:rPr>
                            <m:t> </m:t>
                          </m:r>
                          <m:r>
                            <m:rPr>
                              <m:nor/>
                            </m:rPr>
                            <a:rPr lang="en-GB" b="0" i="0" smtClean="0">
                              <a:latin typeface="Cambria Math" panose="02040503050406030204" pitchFamily="18" charset="0"/>
                            </a:rPr>
                            <m:t>the</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oMath>
                  </m:oMathPara>
                </a14:m>
                <a:endParaRPr lang="de-DE"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d>
                            <m:dPr>
                              <m:ctrlPr>
                                <a:rPr lang="en-GB" i="1" smtClean="0">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r>
                            <a:rPr lang="en-GB" i="1">
                              <a:latin typeface="Cambria Math" panose="02040503050406030204" pitchFamily="18" charset="0"/>
                            </a:rPr>
                            <m:t>∈</m:t>
                          </m:r>
                          <m:r>
                            <a:rPr lang="en-GB" i="1">
                              <a:latin typeface="Cambria Math" panose="02040503050406030204" pitchFamily="18" charset="0"/>
                            </a:rPr>
                            <m:t>𝑠</m:t>
                          </m:r>
                        </m:e>
                      </m:d>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 </m:t>
                      </m:r>
                      <m:r>
                        <m:rPr>
                          <m:nor/>
                        </m:rPr>
                        <a:rPr lang="en-GB" i="0">
                          <a:latin typeface="Cambria Math" panose="02040503050406030204" pitchFamily="18" charset="0"/>
                        </a:rPr>
                        <m:t>isn</m:t>
                      </m:r>
                      <m:r>
                        <m:rPr>
                          <m:nor/>
                        </m:rPr>
                        <a:rPr lang="en-GB" i="0">
                          <a:latin typeface="Cambria Math" panose="02040503050406030204" pitchFamily="18" charset="0"/>
                        </a:rPr>
                        <m:t>’</m:t>
                      </m:r>
                      <m:r>
                        <m:rPr>
                          <m:nor/>
                        </m:rPr>
                        <a:rPr lang="en-GB" i="0">
                          <a:latin typeface="Cambria Math" panose="02040503050406030204" pitchFamily="18" charset="0"/>
                        </a:rPr>
                        <m:t>t</m:t>
                      </m:r>
                      <m:r>
                        <m:rPr>
                          <m:nor/>
                        </m:rPr>
                        <a:rPr lang="en-GB" i="0">
                          <a:latin typeface="Cambria Math" panose="02040503050406030204" pitchFamily="18" charset="0"/>
                        </a:rPr>
                        <m:t> </m:t>
                      </m:r>
                      <m:r>
                        <m:rPr>
                          <m:nor/>
                        </m:rPr>
                        <a:rPr lang="en-GB" i="0">
                          <a:latin typeface="Cambria Math" panose="02040503050406030204" pitchFamily="18" charset="0"/>
                        </a:rPr>
                        <m:t>the</m:t>
                      </m:r>
                      <m:r>
                        <m:rPr>
                          <m:nor/>
                        </m:rPr>
                        <a:rPr lang="en-GB" i="0">
                          <a:latin typeface="Cambria Math" panose="02040503050406030204" pitchFamily="18" charset="0"/>
                        </a:rPr>
                        <m:t> </m:t>
                      </m:r>
                      <m:r>
                        <m:rPr>
                          <m:nor/>
                        </m:rPr>
                        <a:rPr lang="en-GB" i="0">
                          <a:latin typeface="Cambria Math" panose="02040503050406030204" pitchFamily="18" charset="0"/>
                        </a:rPr>
                        <m:t>target</m:t>
                      </m:r>
                      <m:r>
                        <m:rPr>
                          <m:nor/>
                        </m:rPr>
                        <a:rPr lang="en-GB" i="0">
                          <a:latin typeface="Cambria Math" panose="02040503050406030204" pitchFamily="18" charset="0"/>
                        </a:rPr>
                        <m:t> </m:t>
                      </m:r>
                      <m:r>
                        <m:rPr>
                          <m:nor/>
                        </m:rPr>
                        <a:rPr lang="en-GB" i="0">
                          <a:latin typeface="Cambria Math" panose="02040503050406030204" pitchFamily="18" charset="0"/>
                        </a:rPr>
                        <m:t>of</m:t>
                      </m:r>
                      <m:r>
                        <m:rPr>
                          <m:nor/>
                        </m:rPr>
                        <a:rPr lang="en-GB" i="0">
                          <a:latin typeface="Cambria Math" panose="02040503050406030204" pitchFamily="18" charset="0"/>
                        </a:rPr>
                        <m:t> </m:t>
                      </m:r>
                      <m:r>
                        <m:rPr>
                          <m:nor/>
                        </m:rPr>
                        <a:rPr lang="en-GB" i="0">
                          <a:latin typeface="Cambria Math" panose="02040503050406030204" pitchFamily="18" charset="0"/>
                        </a:rPr>
                        <m:t>any</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m:rPr>
                          <m:nor/>
                        </m:rPr>
                        <a:rPr lang="en-GB" b="0" i="0" smtClean="0">
                          <a:latin typeface="Cambria Math" panose="02040503050406030204" pitchFamily="18" charset="0"/>
                        </a:rPr>
                        <m:t> </m:t>
                      </m:r>
                      <m:r>
                        <m:rPr>
                          <m:nor/>
                        </m:rPr>
                        <a:rPr lang="en-GB" i="0">
                          <a:latin typeface="Cambria Math" panose="02040503050406030204" pitchFamily="18" charset="0"/>
                        </a:rPr>
                        <m:t>in</m:t>
                      </m:r>
                      <m:r>
                        <a:rPr lang="en-GB" i="1">
                          <a:latin typeface="Cambria Math" panose="02040503050406030204" pitchFamily="18" charset="0"/>
                        </a:rPr>
                        <m:t> </m:t>
                      </m:r>
                      <m:r>
                        <a:rPr lang="en-GB" i="1">
                          <a:latin typeface="Cambria Math" panose="02040503050406030204" pitchFamily="18" charset="0"/>
                        </a:rPr>
                        <m:t>𝑒𝑓𝑓</m:t>
                      </m:r>
                      <m:r>
                        <a:rPr lang="en-GB" i="1">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m:t>
                      </m:r>
                    </m:oMath>
                  </m:oMathPara>
                </a14:m>
                <a:endParaRPr lang="en-GB" i="1" dirty="0">
                  <a:latin typeface="Times New Roman" charset="0"/>
                </a:endParaRPr>
              </a:p>
              <a:p>
                <a:r>
                  <a:rPr lang="en-GB" dirty="0"/>
                  <a:t>Example: action </a:t>
                </a:r>
                <a14:m>
                  <m:oMath xmlns:m="http://schemas.openxmlformats.org/officeDocument/2006/math">
                    <m:r>
                      <a:rPr lang="en-GB" i="1">
                        <a:latin typeface="Cambria Math" panose="02040503050406030204" pitchFamily="18" charset="0"/>
                      </a:rPr>
                      <m:t>𝑡𝑎𝑘𝑒</m:t>
                    </m:r>
                    <m:d>
                      <m:dPr>
                        <m:ctrlPr>
                          <a:rPr lang="en-GB" i="1">
                            <a:latin typeface="Cambria Math" panose="02040503050406030204" pitchFamily="18" charset="0"/>
                          </a:rPr>
                        </m:ctrlPr>
                      </m:dPr>
                      <m:e>
                        <m:r>
                          <a:rPr lang="en-GB" i="1">
                            <a:latin typeface="Cambria Math" panose="02040503050406030204" pitchFamily="18" charset="0"/>
                          </a:rPr>
                          <m:t>𝑟</m:t>
                        </m:r>
                        <m:r>
                          <a:rPr lang="en-GB" b="0" i="1" smtClean="0">
                            <a:latin typeface="Cambria Math" panose="02040503050406030204" pitchFamily="18" charset="0"/>
                          </a:rPr>
                          <m:t>2</m:t>
                        </m:r>
                        <m:r>
                          <a:rPr lang="en-GB" i="1">
                            <a:latin typeface="Cambria Math" panose="02040503050406030204" pitchFamily="18" charset="0"/>
                          </a:rPr>
                          <m:t>,</m:t>
                        </m:r>
                        <m:r>
                          <a:rPr lang="en-GB" b="0" i="1" smtClean="0">
                            <a:latin typeface="Cambria Math" panose="02040503050406030204" pitchFamily="18" charset="0"/>
                          </a:rPr>
                          <m:t>𝑑</m:t>
                        </m:r>
                        <m:r>
                          <a:rPr lang="en-GB" b="0" i="1" smtClean="0">
                            <a:latin typeface="Cambria Math" panose="02040503050406030204" pitchFamily="18" charset="0"/>
                          </a:rPr>
                          <m:t>2,</m:t>
                        </m:r>
                        <m:r>
                          <a:rPr lang="en-GB" i="1">
                            <a:latin typeface="Cambria Math" panose="02040503050406030204" pitchFamily="18" charset="0"/>
                          </a:rPr>
                          <m:t>𝑐</m:t>
                        </m:r>
                        <m:r>
                          <a:rPr lang="en-GB" b="0" i="1" smtClean="0">
                            <a:latin typeface="Cambria Math" panose="02040503050406030204" pitchFamily="18" charset="0"/>
                          </a:rPr>
                          <m:t>2</m:t>
                        </m:r>
                      </m:e>
                    </m:d>
                  </m:oMath>
                </a14:m>
                <a:r>
                  <a:rPr lang="en-GB" dirty="0"/>
                  <a:t> in state </a:t>
                </a:r>
                <a14:m>
                  <m:oMath xmlns:m="http://schemas.openxmlformats.org/officeDocument/2006/math">
                    <m:sSub>
                      <m:sSubPr>
                        <m:ctrlPr>
                          <a:rPr lang="en-GB" i="1">
                            <a:latin typeface="Cambria Math" panose="02040503050406030204" pitchFamily="18" charset="0"/>
                            <a:ea typeface="Cambria Math" panose="02040503050406030204" pitchFamily="18" charset="0"/>
                            <a:cs typeface="Times New Roman"/>
                          </a:rPr>
                        </m:ctrlPr>
                      </m:sSubPr>
                      <m:e>
                        <m:r>
                          <a:rPr lang="en-GB" i="1">
                            <a:latin typeface="Cambria Math" panose="02040503050406030204" pitchFamily="18" charset="0"/>
                            <a:ea typeface="Cambria Math" panose="02040503050406030204" pitchFamily="18" charset="0"/>
                            <a:cs typeface="Times New Roman"/>
                          </a:rPr>
                          <m:t>𝑠</m:t>
                        </m:r>
                      </m:e>
                      <m:sub>
                        <m:r>
                          <a:rPr lang="en-GB" i="1">
                            <a:latin typeface="Cambria Math" panose="02040503050406030204" pitchFamily="18" charset="0"/>
                            <a:ea typeface="Cambria Math" panose="02040503050406030204" pitchFamily="18" charset="0"/>
                            <a:cs typeface="Times New Roman"/>
                          </a:rPr>
                          <m:t>1</m:t>
                        </m:r>
                      </m:sub>
                    </m:sSub>
                  </m:oMath>
                </a14:m>
                <a:r>
                  <a:rPr lang="en-GB"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r>
                      <m:rPr>
                        <m:aln/>
                      </m:rPr>
                      <a:rPr lang="de-DE" i="1" dirty="0">
                        <a:latin typeface="Cambria Math" panose="02040503050406030204" pitchFamily="18" charset="0"/>
                      </a:rPr>
                      <m:t>=</m:t>
                    </m:r>
                    <m:r>
                      <a:rPr lang="en-US"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en-US" i="1" dirty="0" err="1">
                                <a:latin typeface="Cambria Math" panose="02040503050406030204" pitchFamily="18" charset="0"/>
                              </a:rPr>
                              <m:t>𝑠</m:t>
                            </m:r>
                          </m:e>
                          <m:sub>
                            <m:r>
                              <a:rPr lang="de-DE" i="1" dirty="0">
                                <a:latin typeface="Cambria Math" panose="02040503050406030204" pitchFamily="18" charset="0"/>
                              </a:rPr>
                              <m:t>1</m:t>
                            </m:r>
                          </m:sub>
                        </m:sSub>
                        <m:r>
                          <a:rPr lang="en-US" i="1" dirty="0" err="1">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2, </m:t>
                            </m:r>
                            <m:r>
                              <a:rPr lang="de-DE" i="1" dirty="0">
                                <a:latin typeface="Cambria Math" panose="02040503050406030204" pitchFamily="18" charset="0"/>
                              </a:rPr>
                              <m:t>𝑑</m:t>
                            </m:r>
                            <m:r>
                              <a:rPr lang="de-DE" i="1" dirty="0">
                                <a:latin typeface="Cambria Math" panose="02040503050406030204" pitchFamily="18" charset="0"/>
                              </a:rPr>
                              <m:t>2, </m:t>
                            </m:r>
                            <m:r>
                              <a:rPr lang="de-DE" i="1" dirty="0">
                                <a:latin typeface="Cambria Math" panose="02040503050406030204" pitchFamily="18" charset="0"/>
                              </a:rPr>
                              <m:t>𝑐</m:t>
                            </m:r>
                            <m:r>
                              <a:rPr lang="de-DE" i="1" dirty="0">
                                <a:latin typeface="Cambria Math" panose="02040503050406030204" pitchFamily="18" charset="0"/>
                              </a:rPr>
                              <m:t>2</m:t>
                            </m:r>
                          </m:e>
                        </m:d>
                      </m:e>
                    </m:d>
                  </m:oMath>
                </a14:m>
                <a:endParaRPr lang="en-GB" dirty="0"/>
              </a:p>
              <a:p>
                <a:pPr lvl="1"/>
                <a:r>
                  <a:rPr lang="en-GB" dirty="0"/>
                  <a:t>pre: </a:t>
                </a:r>
                <a:endParaRPr lang="de-DE" i="1" dirty="0">
                  <a:solidFill>
                    <a:schemeClr val="bg2"/>
                  </a:solidFill>
                  <a:latin typeface="Cambria Math" panose="02040503050406030204" pitchFamily="18" charset="0"/>
                </a:endParaRPr>
              </a:p>
              <a:p>
                <a:pPr lvl="2"/>
                <a14:m>
                  <m:oMath xmlns:m="http://schemas.openxmlformats.org/officeDocument/2006/math">
                    <m:r>
                      <a:rPr lang="en-GB" i="1" smtClean="0">
                        <a:solidFill>
                          <a:schemeClr val="bg2"/>
                        </a:solidFill>
                        <a:latin typeface="Cambria Math" panose="02040503050406030204" pitchFamily="18" charset="0"/>
                      </a:rPr>
                      <m:t>𝑐𝑎𝑟𝑔𝑜</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𝑟</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i="1">
                        <a:solidFill>
                          <a:schemeClr val="bg2"/>
                        </a:solidFill>
                        <a:latin typeface="Cambria Math" panose="02040503050406030204" pitchFamily="18" charset="0"/>
                      </a:rPr>
                      <m:t>𝑛𝑖𝑙</m:t>
                    </m:r>
                  </m:oMath>
                </a14:m>
                <a:endParaRPr lang="de-DE" i="1" dirty="0">
                  <a:solidFill>
                    <a:schemeClr val="bg2"/>
                  </a:solidFill>
                  <a:latin typeface="Cambria Math" panose="02040503050406030204" pitchFamily="18" charset="0"/>
                </a:endParaRPr>
              </a:p>
              <a:p>
                <a:pPr lvl="2"/>
                <a14:m>
                  <m:oMath xmlns:m="http://schemas.openxmlformats.org/officeDocument/2006/math">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rPr>
                          <m:t>𝑟</m:t>
                        </m:r>
                        <m:r>
                          <a:rPr lang="en-GB" b="0" i="1" smtClean="0">
                            <a:solidFill>
                              <a:schemeClr val="bg2"/>
                            </a:solidFill>
                            <a:latin typeface="Cambria Math" panose="02040503050406030204" pitchFamily="18" charset="0"/>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de-DE" b="0" i="1" dirty="0">
                  <a:solidFill>
                    <a:schemeClr val="bg2"/>
                  </a:solidFill>
                  <a:latin typeface="Cambria Math" panose="02040503050406030204" pitchFamily="18" charset="0"/>
                </a:endParaRPr>
              </a:p>
              <a:p>
                <a:pPr lvl="2"/>
                <a14:m>
                  <m:oMath xmlns:m="http://schemas.openxmlformats.org/officeDocument/2006/math">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𝑐</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en-GB" i="1" dirty="0">
                  <a:latin typeface="Cambria Math" panose="02040503050406030204" pitchFamily="18" charset="0"/>
                </a:endParaRPr>
              </a:p>
              <a:p>
                <a:pPr lvl="1"/>
                <a:r>
                  <a:rPr lang="en-GB" dirty="0"/>
                  <a:t>eff: </a:t>
                </a:r>
              </a:p>
              <a:p>
                <a:pPr lvl="2"/>
                <a14:m>
                  <m:oMath xmlns:m="http://schemas.openxmlformats.org/officeDocument/2006/math">
                    <m:r>
                      <a:rPr lang="en-GB" i="1" smtClean="0">
                        <a:solidFill>
                          <a:srgbClr val="FFC000"/>
                        </a:solidFill>
                        <a:latin typeface="Cambria Math" panose="02040503050406030204" pitchFamily="18" charset="0"/>
                      </a:rPr>
                      <m:t>𝑐𝑎𝑟𝑔𝑜</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cs typeface="Times New Roman"/>
                          </a:rPr>
                          <m:t>𝑟</m:t>
                        </m:r>
                        <m:r>
                          <a:rPr lang="en-GB" b="0" i="1" smtClean="0">
                            <a:solidFill>
                              <a:srgbClr val="FFC000"/>
                            </a:solidFill>
                            <a:latin typeface="Cambria Math" panose="02040503050406030204" pitchFamily="18" charset="0"/>
                            <a:cs typeface="Times New Roman"/>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cs typeface="Times New Roman"/>
                      </a:rPr>
                      <m:t>𝑐</m:t>
                    </m:r>
                    <m:r>
                      <a:rPr lang="en-GB" b="0" i="1" smtClean="0">
                        <a:solidFill>
                          <a:srgbClr val="FFC000"/>
                        </a:solidFill>
                        <a:latin typeface="Cambria Math" panose="02040503050406030204" pitchFamily="18" charset="0"/>
                        <a:cs typeface="Times New Roman"/>
                      </a:rPr>
                      <m:t>2</m:t>
                    </m:r>
                  </m:oMath>
                </a14:m>
                <a:endParaRPr lang="de-DE" b="0" i="1" dirty="0">
                  <a:solidFill>
                    <a:srgbClr val="FFC000"/>
                  </a:solidFill>
                  <a:latin typeface="Cambria Math" panose="02040503050406030204" pitchFamily="18" charset="0"/>
                  <a:cs typeface="Times New Roman"/>
                </a:endParaRPr>
              </a:p>
              <a:p>
                <a:pPr lvl="2"/>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𝑐</m:t>
                        </m:r>
                        <m:r>
                          <a:rPr lang="en-GB" b="0" i="1" smtClean="0">
                            <a:solidFill>
                              <a:srgbClr val="FFC000"/>
                            </a:solidFill>
                            <a:latin typeface="Cambria Math" panose="02040503050406030204" pitchFamily="18" charset="0"/>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𝑟</m:t>
                    </m:r>
                    <m:r>
                      <a:rPr lang="en-GB" b="0" i="1" smtClean="0">
                        <a:solidFill>
                          <a:srgbClr val="FFC000"/>
                        </a:solidFill>
                        <a:latin typeface="Cambria Math" panose="02040503050406030204" pitchFamily="18" charset="0"/>
                      </a:rPr>
                      <m:t>2</m:t>
                    </m:r>
                  </m:oMath>
                </a14:m>
                <a:endParaRPr lang="en-GB" i="1" dirty="0">
                  <a:solidFill>
                    <a:srgbClr val="FFC000"/>
                  </a:solidFill>
                  <a:latin typeface="Cambria Math" panose="02040503050406030204" pitchFamily="18" charset="0"/>
                </a:endParaRPr>
              </a:p>
              <a:p>
                <a:pPr lvl="1"/>
                <a:endParaRPr lang="en-GB"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8144432" cy="4584266"/>
              </a:xfrm>
              <a:blipFill>
                <a:blip r:embed="rId4"/>
                <a:stretch>
                  <a:fillRect l="-1711" t="-1657" b="-552"/>
                </a:stretch>
              </a:blipFill>
            </p:spPr>
            <p:txBody>
              <a:bodyPr/>
              <a:lstStyle/>
              <a:p>
                <a:r>
                  <a:rPr lang="en-DE">
                    <a:noFill/>
                  </a:rPr>
                  <a:t> </a:t>
                </a:r>
              </a:p>
            </p:txBody>
          </p:sp>
        </mc:Fallback>
      </mc:AlternateContent>
      <p:grpSp>
        <p:nvGrpSpPr>
          <p:cNvPr id="4" name="Group 3"/>
          <p:cNvGrpSpPr/>
          <p:nvPr/>
        </p:nvGrpSpPr>
        <p:grpSpPr>
          <a:xfrm>
            <a:off x="8033092" y="4542314"/>
            <a:ext cx="3619250" cy="1219387"/>
            <a:chOff x="4703797" y="4720758"/>
            <a:chExt cx="3619250" cy="1219387"/>
          </a:xfrm>
        </p:grpSpPr>
        <p:sp>
          <p:nvSpPr>
            <p:cNvPr id="370" name="Rectangle 891"/>
            <p:cNvSpPr>
              <a:spLocks noChangeArrowheads="1"/>
            </p:cNvSpPr>
            <p:nvPr/>
          </p:nvSpPr>
          <p:spPr bwMode="auto">
            <a:xfrm>
              <a:off x="5537371" y="5324776"/>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371" name="Rectangle 891"/>
            <p:cNvSpPr>
              <a:spLocks noChangeArrowheads="1"/>
            </p:cNvSpPr>
            <p:nvPr/>
          </p:nvSpPr>
          <p:spPr bwMode="auto">
            <a:xfrm>
              <a:off x="7340883" y="538224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372" name="Group 371"/>
            <p:cNvGrpSpPr/>
            <p:nvPr/>
          </p:nvGrpSpPr>
          <p:grpSpPr>
            <a:xfrm>
              <a:off x="5099471" y="4720758"/>
              <a:ext cx="1654724" cy="802329"/>
              <a:chOff x="1026717" y="2292224"/>
              <a:chExt cx="2553587" cy="1238160"/>
            </a:xfrm>
          </p:grpSpPr>
          <p:sp>
            <p:nvSpPr>
              <p:cNvPr id="439"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cxnSp>
            <p:nvCxnSpPr>
              <p:cNvPr id="440" name="Straight Connector 439"/>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2"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73" name="Straight Connector 372"/>
            <p:cNvCxnSpPr/>
            <p:nvPr/>
          </p:nvCxnSpPr>
          <p:spPr>
            <a:xfrm>
              <a:off x="6488267" y="546566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Freeform 860"/>
            <p:cNvSpPr>
              <a:spLocks/>
            </p:cNvSpPr>
            <p:nvPr/>
          </p:nvSpPr>
          <p:spPr bwMode="auto">
            <a:xfrm>
              <a:off x="6197783" y="550475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5" name="Freeform 860"/>
            <p:cNvSpPr>
              <a:spLocks/>
            </p:cNvSpPr>
            <p:nvPr/>
          </p:nvSpPr>
          <p:spPr bwMode="auto">
            <a:xfrm>
              <a:off x="6084212" y="5475845"/>
              <a:ext cx="1011288" cy="26517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76" name="Line 853"/>
            <p:cNvSpPr>
              <a:spLocks noChangeShapeType="1"/>
            </p:cNvSpPr>
            <p:nvPr/>
          </p:nvSpPr>
          <p:spPr bwMode="auto">
            <a:xfrm>
              <a:off x="6641777" y="593621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d2</a:t>
              </a:r>
            </a:p>
          </p:txBody>
        </p:sp>
        <p:sp>
          <p:nvSpPr>
            <p:cNvPr id="377" name="Line 853"/>
            <p:cNvSpPr>
              <a:spLocks noChangeShapeType="1"/>
            </p:cNvSpPr>
            <p:nvPr/>
          </p:nvSpPr>
          <p:spPr bwMode="auto">
            <a:xfrm>
              <a:off x="4703797" y="593229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d1</a:t>
              </a:r>
            </a:p>
          </p:txBody>
        </p:sp>
        <p:sp>
          <p:nvSpPr>
            <p:cNvPr id="378" name="Line 853"/>
            <p:cNvSpPr>
              <a:spLocks noChangeShapeType="1"/>
            </p:cNvSpPr>
            <p:nvPr/>
          </p:nvSpPr>
          <p:spPr bwMode="auto">
            <a:xfrm>
              <a:off x="6208727" y="5106626"/>
              <a:ext cx="1185061"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d3</a:t>
              </a:r>
            </a:p>
          </p:txBody>
        </p:sp>
        <p:grpSp>
          <p:nvGrpSpPr>
            <p:cNvPr id="379" name="Group 378"/>
            <p:cNvGrpSpPr/>
            <p:nvPr/>
          </p:nvGrpSpPr>
          <p:grpSpPr>
            <a:xfrm>
              <a:off x="5291681" y="4778404"/>
              <a:ext cx="1082989" cy="919088"/>
              <a:chOff x="3906167" y="3324390"/>
              <a:chExt cx="1671281" cy="1418344"/>
            </a:xfrm>
            <a:solidFill>
              <a:srgbClr val="93D2FE"/>
            </a:solidFill>
          </p:grpSpPr>
          <p:sp>
            <p:nvSpPr>
              <p:cNvPr id="41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20" name="Group 419"/>
              <p:cNvGrpSpPr/>
              <p:nvPr/>
            </p:nvGrpSpPr>
            <p:grpSpPr>
              <a:xfrm>
                <a:off x="3906167" y="4047050"/>
                <a:ext cx="1671281" cy="539042"/>
                <a:chOff x="1320274" y="4580303"/>
                <a:chExt cx="1671281" cy="467246"/>
              </a:xfrm>
              <a:grpFill/>
            </p:grpSpPr>
            <p:sp>
              <p:nvSpPr>
                <p:cNvPr id="43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43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21" name="Group 420"/>
              <p:cNvGrpSpPr/>
              <p:nvPr/>
            </p:nvGrpSpPr>
            <p:grpSpPr>
              <a:xfrm>
                <a:off x="4596370" y="3324390"/>
                <a:ext cx="552654" cy="1188720"/>
                <a:chOff x="1823226" y="3235632"/>
                <a:chExt cx="552654" cy="1188720"/>
              </a:xfrm>
              <a:grpFill/>
            </p:grpSpPr>
            <p:sp>
              <p:nvSpPr>
                <p:cNvPr id="42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5"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3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0" name="Group 379"/>
            <p:cNvGrpSpPr/>
            <p:nvPr/>
          </p:nvGrpSpPr>
          <p:grpSpPr>
            <a:xfrm>
              <a:off x="4770039" y="5566734"/>
              <a:ext cx="484418" cy="334015"/>
              <a:chOff x="1012668" y="950932"/>
              <a:chExt cx="747559" cy="515455"/>
            </a:xfrm>
          </p:grpSpPr>
          <p:sp>
            <p:nvSpPr>
              <p:cNvPr id="41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41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1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c1</a:t>
                </a:r>
              </a:p>
            </p:txBody>
          </p:sp>
          <p:sp>
            <p:nvSpPr>
              <p:cNvPr id="41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381" name="Group 380"/>
            <p:cNvGrpSpPr/>
            <p:nvPr/>
          </p:nvGrpSpPr>
          <p:grpSpPr>
            <a:xfrm>
              <a:off x="7240058" y="4792472"/>
              <a:ext cx="1082989" cy="919088"/>
              <a:chOff x="3906167" y="3324390"/>
              <a:chExt cx="1671281" cy="1418344"/>
            </a:xfrm>
            <a:solidFill>
              <a:srgbClr val="93D2FE"/>
            </a:solidFill>
          </p:grpSpPr>
          <p:sp>
            <p:nvSpPr>
              <p:cNvPr id="387"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8"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9"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0"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1"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2" name="Group 391"/>
              <p:cNvGrpSpPr/>
              <p:nvPr/>
            </p:nvGrpSpPr>
            <p:grpSpPr>
              <a:xfrm>
                <a:off x="3906167" y="4047050"/>
                <a:ext cx="1671281" cy="539042"/>
                <a:chOff x="1320274" y="4580303"/>
                <a:chExt cx="1671281" cy="467246"/>
              </a:xfrm>
              <a:grpFill/>
            </p:grpSpPr>
            <p:sp>
              <p:nvSpPr>
                <p:cNvPr id="407"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08"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09"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0"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3" name="Group 392"/>
              <p:cNvGrpSpPr/>
              <p:nvPr/>
            </p:nvGrpSpPr>
            <p:grpSpPr>
              <a:xfrm>
                <a:off x="4596370" y="3324390"/>
                <a:ext cx="552654" cy="1188720"/>
                <a:chOff x="1823226" y="3235632"/>
                <a:chExt cx="552654" cy="1188720"/>
              </a:xfrm>
              <a:grpFill/>
            </p:grpSpPr>
            <p:sp>
              <p:nvSpPr>
                <p:cNvPr id="394"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5"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96"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7"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8"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9"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0"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2"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04"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6"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2" name="Group 381"/>
            <p:cNvGrpSpPr/>
            <p:nvPr/>
          </p:nvGrpSpPr>
          <p:grpSpPr>
            <a:xfrm>
              <a:off x="7811007" y="5255682"/>
              <a:ext cx="484418" cy="334015"/>
              <a:chOff x="1012668" y="950932"/>
              <a:chExt cx="747559" cy="515455"/>
            </a:xfrm>
          </p:grpSpPr>
          <p:sp>
            <p:nvSpPr>
              <p:cNvPr id="383"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384"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385"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c2</a:t>
                </a:r>
              </a:p>
            </p:txBody>
          </p:sp>
          <p:sp>
            <p:nvSpPr>
              <p:cNvPr id="386"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grpSp>
        <p:nvGrpSpPr>
          <p:cNvPr id="445" name="Group 444"/>
          <p:cNvGrpSpPr>
            <a:grpSpLocks noChangeAspect="1"/>
          </p:cNvGrpSpPr>
          <p:nvPr/>
        </p:nvGrpSpPr>
        <p:grpSpPr>
          <a:xfrm>
            <a:off x="8129887" y="2024517"/>
            <a:ext cx="3619250" cy="1208098"/>
            <a:chOff x="4198596" y="2871689"/>
            <a:chExt cx="4021389" cy="1342331"/>
          </a:xfrm>
        </p:grpSpPr>
        <p:sp>
          <p:nvSpPr>
            <p:cNvPr id="446" name="Rectangle 891"/>
            <p:cNvSpPr>
              <a:spLocks noChangeArrowheads="1"/>
            </p:cNvSpPr>
            <p:nvPr/>
          </p:nvSpPr>
          <p:spPr bwMode="auto">
            <a:xfrm>
              <a:off x="5124789" y="3530277"/>
              <a:ext cx="72" cy="290678"/>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447" name="Rectangle 891"/>
            <p:cNvSpPr>
              <a:spLocks noChangeArrowheads="1"/>
            </p:cNvSpPr>
            <p:nvPr/>
          </p:nvSpPr>
          <p:spPr bwMode="auto">
            <a:xfrm>
              <a:off x="7128692" y="3594134"/>
              <a:ext cx="72" cy="290678"/>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448" name="Group 447"/>
            <p:cNvGrpSpPr/>
            <p:nvPr/>
          </p:nvGrpSpPr>
          <p:grpSpPr>
            <a:xfrm>
              <a:off x="4638234" y="2871689"/>
              <a:ext cx="1838582" cy="878935"/>
              <a:chOff x="1026717" y="2309643"/>
              <a:chExt cx="2553587" cy="1220741"/>
            </a:xfrm>
          </p:grpSpPr>
          <p:sp>
            <p:nvSpPr>
              <p:cNvPr id="51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cxnSp>
            <p:nvCxnSpPr>
              <p:cNvPr id="516" name="Straight Connector 515"/>
              <p:cNvCxnSpPr/>
              <p:nvPr/>
            </p:nvCxnSpPr>
            <p:spPr>
              <a:xfrm>
                <a:off x="2180139" y="230964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8" name="Freeform 860"/>
              <p:cNvSpPr>
                <a:spLocks/>
              </p:cNvSpPr>
              <p:nvPr/>
            </p:nvSpPr>
            <p:spPr bwMode="auto">
              <a:xfrm>
                <a:off x="2366898" y="2319070"/>
                <a:ext cx="1213406" cy="40922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49" name="Straight Connector 448"/>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0" name="Freeform 860"/>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1" name="Freeform 860"/>
            <p:cNvSpPr>
              <a:spLocks/>
            </p:cNvSpPr>
            <p:nvPr/>
          </p:nvSpPr>
          <p:spPr bwMode="auto">
            <a:xfrm>
              <a:off x="5732390" y="3698131"/>
              <a:ext cx="1123653" cy="2946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52" name="Line 853"/>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d2</a:t>
              </a:r>
            </a:p>
          </p:txBody>
        </p:sp>
        <p:sp>
          <p:nvSpPr>
            <p:cNvPr id="453" name="Line 853"/>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d1</a:t>
              </a:r>
            </a:p>
          </p:txBody>
        </p:sp>
        <p:sp>
          <p:nvSpPr>
            <p:cNvPr id="454" name="Line 853"/>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d3</a:t>
              </a:r>
            </a:p>
          </p:txBody>
        </p:sp>
        <p:grpSp>
          <p:nvGrpSpPr>
            <p:cNvPr id="455" name="Group 454"/>
            <p:cNvGrpSpPr/>
            <p:nvPr/>
          </p:nvGrpSpPr>
          <p:grpSpPr>
            <a:xfrm>
              <a:off x="4851800" y="2923197"/>
              <a:ext cx="1203321" cy="1021208"/>
              <a:chOff x="3906167" y="3324390"/>
              <a:chExt cx="1671281" cy="1418344"/>
            </a:xfrm>
            <a:solidFill>
              <a:srgbClr val="93D2FE"/>
            </a:solidFill>
          </p:grpSpPr>
          <p:sp>
            <p:nvSpPr>
              <p:cNvPr id="49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96" name="Group 495"/>
              <p:cNvGrpSpPr/>
              <p:nvPr/>
            </p:nvGrpSpPr>
            <p:grpSpPr>
              <a:xfrm>
                <a:off x="3906167" y="4047050"/>
                <a:ext cx="1671281" cy="539042"/>
                <a:chOff x="1320274" y="4580303"/>
                <a:chExt cx="1671281" cy="467246"/>
              </a:xfrm>
              <a:grpFill/>
            </p:grpSpPr>
            <p:sp>
              <p:nvSpPr>
                <p:cNvPr id="51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51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97" name="Group 496"/>
              <p:cNvGrpSpPr/>
              <p:nvPr/>
            </p:nvGrpSpPr>
            <p:grpSpPr>
              <a:xfrm>
                <a:off x="4596370" y="3324390"/>
                <a:ext cx="552654" cy="1188720"/>
                <a:chOff x="1823226" y="3235632"/>
                <a:chExt cx="552654" cy="1188720"/>
              </a:xfrm>
              <a:grpFill/>
            </p:grpSpPr>
            <p:sp>
              <p:nvSpPr>
                <p:cNvPr id="49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50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56" name="Group 455"/>
            <p:cNvGrpSpPr/>
            <p:nvPr/>
          </p:nvGrpSpPr>
          <p:grpSpPr>
            <a:xfrm>
              <a:off x="4272198" y="3799119"/>
              <a:ext cx="538242" cy="371128"/>
              <a:chOff x="1012668" y="950932"/>
              <a:chExt cx="747559" cy="515455"/>
            </a:xfrm>
          </p:grpSpPr>
          <p:sp>
            <p:nvSpPr>
              <p:cNvPr id="48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48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8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c1</a:t>
                </a:r>
              </a:p>
            </p:txBody>
          </p:sp>
          <p:sp>
            <p:nvSpPr>
              <p:cNvPr id="49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457" name="Group 456"/>
            <p:cNvGrpSpPr/>
            <p:nvPr/>
          </p:nvGrpSpPr>
          <p:grpSpPr>
            <a:xfrm>
              <a:off x="7016664" y="2938828"/>
              <a:ext cx="1203321" cy="1021208"/>
              <a:chOff x="3906167" y="3324390"/>
              <a:chExt cx="1671281" cy="1418344"/>
            </a:xfrm>
            <a:solidFill>
              <a:srgbClr val="93D2FE"/>
            </a:solidFill>
          </p:grpSpPr>
          <p:sp>
            <p:nvSpPr>
              <p:cNvPr id="46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68" name="Group 467"/>
              <p:cNvGrpSpPr/>
              <p:nvPr/>
            </p:nvGrpSpPr>
            <p:grpSpPr>
              <a:xfrm>
                <a:off x="3906167" y="4047050"/>
                <a:ext cx="1671281" cy="539042"/>
                <a:chOff x="1320274" y="4580303"/>
                <a:chExt cx="1671281" cy="467246"/>
              </a:xfrm>
              <a:grpFill/>
            </p:grpSpPr>
            <p:sp>
              <p:nvSpPr>
                <p:cNvPr id="48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8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69" name="Group 468"/>
              <p:cNvGrpSpPr/>
              <p:nvPr/>
            </p:nvGrpSpPr>
            <p:grpSpPr>
              <a:xfrm>
                <a:off x="4596370" y="3324390"/>
                <a:ext cx="552654" cy="1188720"/>
                <a:chOff x="1823226" y="3235632"/>
                <a:chExt cx="552654" cy="1188720"/>
              </a:xfrm>
              <a:grpFill/>
            </p:grpSpPr>
            <p:sp>
              <p:nvSpPr>
                <p:cNvPr id="47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8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58" name="Group 457"/>
            <p:cNvGrpSpPr/>
            <p:nvPr/>
          </p:nvGrpSpPr>
          <p:grpSpPr>
            <a:xfrm>
              <a:off x="6397985" y="3814750"/>
              <a:ext cx="538242" cy="371128"/>
              <a:chOff x="1012668" y="950932"/>
              <a:chExt cx="747559" cy="515455"/>
            </a:xfrm>
          </p:grpSpPr>
          <p:sp>
            <p:nvSpPr>
              <p:cNvPr id="45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46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6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c2</a:t>
                </a:r>
              </a:p>
            </p:txBody>
          </p:sp>
          <p:sp>
            <p:nvSpPr>
              <p:cNvPr id="46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cxnSp>
        <p:nvCxnSpPr>
          <p:cNvPr id="7" name="Straight Arrow Connector 6">
            <a:extLst>
              <a:ext uri="{FF2B5EF4-FFF2-40B4-BE49-F238E27FC236}">
                <a16:creationId xmlns:a16="http://schemas.microsoft.com/office/drawing/2014/main" id="{1562D5F2-2167-574D-9155-47B3C21982D1}"/>
              </a:ext>
            </a:extLst>
          </p:cNvPr>
          <p:cNvCxnSpPr>
            <a:cxnSpLocks/>
          </p:cNvCxnSpPr>
          <p:nvPr/>
        </p:nvCxnSpPr>
        <p:spPr>
          <a:xfrm>
            <a:off x="9859026" y="3654795"/>
            <a:ext cx="0" cy="5773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3ACA84-D817-4545-B7CD-3578F750800F}"/>
                  </a:ext>
                </a:extLst>
              </p:cNvPr>
              <p:cNvSpPr/>
              <p:nvPr/>
            </p:nvSpPr>
            <p:spPr>
              <a:xfrm>
                <a:off x="9595033" y="5721450"/>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2</m:t>
                          </m:r>
                        </m:sub>
                      </m:sSub>
                    </m:oMath>
                  </m:oMathPara>
                </a14:m>
                <a:endParaRPr lang="en-GB" dirty="0">
                  <a:solidFill>
                    <a:srgbClr val="FFC000"/>
                  </a:solidFill>
                  <a:latin typeface="Helvetica" pitchFamily="2" charset="0"/>
                </a:endParaRPr>
              </a:p>
            </p:txBody>
          </p:sp>
        </mc:Choice>
        <mc:Fallback xmlns="">
          <p:sp>
            <p:nvSpPr>
              <p:cNvPr id="8" name="Rectangle 7">
                <a:extLst>
                  <a:ext uri="{FF2B5EF4-FFF2-40B4-BE49-F238E27FC236}">
                    <a16:creationId xmlns:a16="http://schemas.microsoft.com/office/drawing/2014/main" id="{143ACA84-D817-4545-B7CD-3578F750800F}"/>
                  </a:ext>
                </a:extLst>
              </p:cNvPr>
              <p:cNvSpPr>
                <a:spLocks noRot="1" noChangeAspect="1" noMove="1" noResize="1" noEditPoints="1" noAdjustHandles="1" noChangeArrowheads="1" noChangeShapeType="1" noTextEdit="1"/>
              </p:cNvSpPr>
              <p:nvPr/>
            </p:nvSpPr>
            <p:spPr>
              <a:xfrm>
                <a:off x="9595033" y="5721450"/>
                <a:ext cx="457882"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CDF145F-FC6C-7D4D-B694-68D0EDF3C50F}"/>
                  </a:ext>
                </a:extLst>
              </p:cNvPr>
              <p:cNvSpPr/>
              <p:nvPr/>
            </p:nvSpPr>
            <p:spPr>
              <a:xfrm>
                <a:off x="9637384" y="3170632"/>
                <a:ext cx="4525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1</m:t>
                          </m:r>
                        </m:sub>
                      </m:sSub>
                    </m:oMath>
                  </m:oMathPara>
                </a14:m>
                <a:endParaRPr lang="en-GB" dirty="0">
                  <a:solidFill>
                    <a:srgbClr val="FFC000"/>
                  </a:solidFill>
                  <a:latin typeface="Helvetica" pitchFamily="2" charset="0"/>
                </a:endParaRPr>
              </a:p>
            </p:txBody>
          </p:sp>
        </mc:Choice>
        <mc:Fallback xmlns="">
          <p:sp>
            <p:nvSpPr>
              <p:cNvPr id="9" name="Rectangle 8">
                <a:extLst>
                  <a:ext uri="{FF2B5EF4-FFF2-40B4-BE49-F238E27FC236}">
                    <a16:creationId xmlns:a16="http://schemas.microsoft.com/office/drawing/2014/main" id="{4CDF145F-FC6C-7D4D-B694-68D0EDF3C50F}"/>
                  </a:ext>
                </a:extLst>
              </p:cNvPr>
              <p:cNvSpPr>
                <a:spLocks noRot="1" noChangeAspect="1" noMove="1" noResize="1" noEditPoints="1" noAdjustHandles="1" noChangeArrowheads="1" noChangeShapeType="1" noTextEdit="1"/>
              </p:cNvSpPr>
              <p:nvPr/>
            </p:nvSpPr>
            <p:spPr>
              <a:xfrm>
                <a:off x="9637384" y="3170632"/>
                <a:ext cx="452560"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C062A7E-F115-8A4E-A453-984515792856}"/>
                  </a:ext>
                </a:extLst>
              </p:cNvPr>
              <p:cNvSpPr/>
              <p:nvPr/>
            </p:nvSpPr>
            <p:spPr>
              <a:xfrm>
                <a:off x="3577186" y="4953754"/>
                <a:ext cx="4239319" cy="9275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700" i="1" dirty="0">
                              <a:latin typeface="Cambria Math" panose="02040503050406030204" pitchFamily="18" charset="0"/>
                            </a:rPr>
                          </m:ctrlPr>
                        </m:sSubPr>
                        <m:e>
                          <m:r>
                            <a:rPr lang="de-DE" sz="1700" i="1" dirty="0">
                              <a:latin typeface="Cambria Math" panose="02040503050406030204" pitchFamily="18" charset="0"/>
                            </a:rPr>
                            <m:t>𝑠</m:t>
                          </m:r>
                        </m:e>
                        <m:sub>
                          <m:r>
                            <a:rPr lang="de-DE" sz="1700" i="1" dirty="0">
                              <a:latin typeface="Cambria Math" panose="02040503050406030204" pitchFamily="18" charset="0"/>
                            </a:rPr>
                            <m:t>2</m:t>
                          </m:r>
                        </m:sub>
                      </m:sSub>
                      <m:r>
                        <m:rPr>
                          <m:aln/>
                        </m:rPr>
                        <a:rPr lang="de-DE" sz="1700" i="1" dirty="0">
                          <a:latin typeface="Cambria Math" panose="02040503050406030204" pitchFamily="18" charset="0"/>
                        </a:rPr>
                        <m:t>=</m:t>
                      </m:r>
                      <m:d>
                        <m:dPr>
                          <m:begChr m:val="{"/>
                          <m:endChr m:val="}"/>
                          <m:ctrlPr>
                            <a:rPr lang="de-DE" sz="1700" i="1" dirty="0">
                              <a:latin typeface="Cambria Math" panose="02040503050406030204" pitchFamily="18" charset="0"/>
                              <a:ea typeface="Cambria Math" panose="02040503050406030204" pitchFamily="18" charset="0"/>
                              <a:cs typeface="Times New Roman"/>
                            </a:rPr>
                          </m:ctrlPr>
                        </m:dPr>
                        <m:e>
                          <m:eqArr>
                            <m:eqArrPr>
                              <m:ctrlPr>
                                <a:rPr lang="de-DE" sz="1700" i="1" dirty="0">
                                  <a:latin typeface="Cambria Math" panose="02040503050406030204" pitchFamily="18" charset="0"/>
                                  <a:ea typeface="Cambria Math" panose="02040503050406030204" pitchFamily="18" charset="0"/>
                                  <a:cs typeface="Times New Roman"/>
                                </a:rPr>
                              </m:ctrlPr>
                            </m:eqArrPr>
                            <m:e>
                              <m:r>
                                <a:rPr lang="de-DE" sz="1700" i="1" dirty="0">
                                  <a:latin typeface="Cambria Math" panose="02040503050406030204" pitchFamily="18" charset="0"/>
                                  <a:ea typeface="Cambria Math" panose="02040503050406030204" pitchFamily="18" charset="0"/>
                                  <a:cs typeface="Times New Roman"/>
                                </a:rPr>
                                <m:t>𝑐𝑎𝑟𝑔𝑜</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𝑛𝑖𝑙</m:t>
                              </m:r>
                              <m:r>
                                <a:rPr lang="de-DE" sz="1700" i="1" dirty="0">
                                  <a:latin typeface="Cambria Math" panose="02040503050406030204" pitchFamily="18" charset="0"/>
                                  <a:ea typeface="Cambria Math" panose="02040503050406030204" pitchFamily="18" charset="0"/>
                                  <a:cs typeface="Times New Roman"/>
                                </a:rPr>
                                <m:t>, </m:t>
                              </m:r>
                              <m:r>
                                <a:rPr lang="de-DE" sz="1700" i="1" dirty="0">
                                  <a:solidFill>
                                    <a:srgbClr val="FFC000"/>
                                  </a:solidFill>
                                  <a:latin typeface="Cambria Math" panose="02040503050406030204" pitchFamily="18" charset="0"/>
                                  <a:ea typeface="Cambria Math" panose="02040503050406030204" pitchFamily="18" charset="0"/>
                                  <a:cs typeface="Times New Roman"/>
                                </a:rPr>
                                <m:t>𝑐𝑎𝑟𝑔𝑜</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
                              <m:r>
                                <a:rPr lang="de-DE" sz="1700" i="1" dirty="0">
                                  <a:solidFill>
                                    <a:srgbClr val="C00000"/>
                                  </a:solidFill>
                                  <a:latin typeface="Cambria Math" panose="02040503050406030204" pitchFamily="18" charset="0"/>
                                  <a:ea typeface="Cambria Math" panose="02040503050406030204" pitchFamily="18" charset="0"/>
                                  <a:cs typeface="Times New Roman"/>
                                </a:rPr>
                                <m:t>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2</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2,  </m:t>
                              </m:r>
                            </m:e>
                            <m:e>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𝑐</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solidFill>
                                    <a:srgbClr val="FFC000"/>
                                  </a:solidFill>
                                  <a:latin typeface="Cambria Math" panose="02040503050406030204" pitchFamily="18" charset="0"/>
                                  <a:ea typeface="Cambria Math" panose="02040503050406030204" pitchFamily="18" charset="0"/>
                                  <a:cs typeface="Times New Roman"/>
                                </a:rPr>
                                <m:t>𝑙𝑜𝑐</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qArr>
                        </m:e>
                      </m:d>
                      <m:r>
                        <a:rPr lang="de-DE" sz="1700" i="1" dirty="0">
                          <a:latin typeface="Cambria Math" panose="02040503050406030204" pitchFamily="18" charset="0"/>
                          <a:ea typeface="Cambria Math" panose="02040503050406030204" pitchFamily="18" charset="0"/>
                          <a:cs typeface="Times New Roman"/>
                        </a:rPr>
                        <m:t> </m:t>
                      </m:r>
                    </m:oMath>
                  </m:oMathPara>
                </a14:m>
                <a:endParaRPr lang="en-GB" sz="1700" dirty="0">
                  <a:latin typeface="Helvetica" pitchFamily="2" charset="0"/>
                </a:endParaRPr>
              </a:p>
            </p:txBody>
          </p:sp>
        </mc:Choice>
        <mc:Fallback xmlns="">
          <p:sp>
            <p:nvSpPr>
              <p:cNvPr id="6" name="Rectangle 5">
                <a:extLst>
                  <a:ext uri="{FF2B5EF4-FFF2-40B4-BE49-F238E27FC236}">
                    <a16:creationId xmlns:a16="http://schemas.microsoft.com/office/drawing/2014/main" id="{5C062A7E-F115-8A4E-A453-984515792856}"/>
                  </a:ext>
                </a:extLst>
              </p:cNvPr>
              <p:cNvSpPr>
                <a:spLocks noRot="1" noChangeAspect="1" noMove="1" noResize="1" noEditPoints="1" noAdjustHandles="1" noChangeArrowheads="1" noChangeShapeType="1" noTextEdit="1"/>
              </p:cNvSpPr>
              <p:nvPr/>
            </p:nvSpPr>
            <p:spPr>
              <a:xfrm>
                <a:off x="3577186" y="4953754"/>
                <a:ext cx="4239319" cy="927562"/>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6F37704-733A-FD45-AC27-26260398E2E0}"/>
                  </a:ext>
                </a:extLst>
              </p:cNvPr>
              <p:cNvSpPr/>
              <p:nvPr/>
            </p:nvSpPr>
            <p:spPr>
              <a:xfrm>
                <a:off x="3547587" y="3858035"/>
                <a:ext cx="4223529" cy="927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00" i="1">
                              <a:latin typeface="Cambria Math" panose="02040503050406030204" pitchFamily="18" charset="0"/>
                              <a:ea typeface="Cambria Math" panose="02040503050406030204" pitchFamily="18" charset="0"/>
                              <a:cs typeface="Times New Roman"/>
                            </a:rPr>
                          </m:ctrlPr>
                        </m:sSubPr>
                        <m:e>
                          <m:r>
                            <a:rPr lang="en-GB" sz="1700" i="1">
                              <a:latin typeface="Cambria Math" panose="02040503050406030204" pitchFamily="18" charset="0"/>
                              <a:ea typeface="Cambria Math" panose="02040503050406030204" pitchFamily="18" charset="0"/>
                              <a:cs typeface="Times New Roman"/>
                            </a:rPr>
                            <m:t>𝑠</m:t>
                          </m:r>
                        </m:e>
                        <m:sub>
                          <m:r>
                            <a:rPr lang="en-GB" sz="1700" i="1">
                              <a:latin typeface="Cambria Math" panose="02040503050406030204" pitchFamily="18" charset="0"/>
                              <a:ea typeface="Cambria Math" panose="02040503050406030204" pitchFamily="18" charset="0"/>
                              <a:cs typeface="Times New Roman"/>
                            </a:rPr>
                            <m:t>1</m:t>
                          </m:r>
                        </m:sub>
                      </m:sSub>
                      <m:r>
                        <a:rPr lang="en-GB" sz="1700" i="1">
                          <a:latin typeface="Cambria Math" panose="02040503050406030204" pitchFamily="18" charset="0"/>
                          <a:ea typeface="Cambria Math" panose="02040503050406030204" pitchFamily="18" charset="0"/>
                          <a:cs typeface="Times New Roman"/>
                        </a:rPr>
                        <m:t>=</m:t>
                      </m:r>
                      <m:d>
                        <m:dPr>
                          <m:begChr m:val="{"/>
                          <m:endChr m:val="}"/>
                          <m:ctrlPr>
                            <a:rPr lang="en-GB" sz="1700" i="1">
                              <a:latin typeface="Cambria Math" panose="02040503050406030204" pitchFamily="18" charset="0"/>
                              <a:ea typeface="Cambria Math" panose="02040503050406030204" pitchFamily="18" charset="0"/>
                              <a:cs typeface="Times New Roman"/>
                            </a:rPr>
                          </m:ctrlPr>
                        </m:dPr>
                        <m:e>
                          <m:eqArr>
                            <m:eqArrPr>
                              <m:ctrlPr>
                                <a:rPr lang="en-GB" sz="1700" i="1">
                                  <a:latin typeface="Cambria Math" panose="02040503050406030204" pitchFamily="18" charset="0"/>
                                  <a:ea typeface="Cambria Math" panose="02040503050406030204" pitchFamily="18" charset="0"/>
                                  <a:cs typeface="Times New Roman"/>
                                </a:rPr>
                              </m:ctrlPr>
                            </m:eqArrPr>
                            <m:e>
                              <m:r>
                                <a:rPr lang="en-GB" sz="1700" i="1">
                                  <a:latin typeface="Cambria Math" panose="02040503050406030204" pitchFamily="18" charset="0"/>
                                  <a:ea typeface="Cambria Math" panose="02040503050406030204" pitchFamily="18" charset="0"/>
                                  <a:cs typeface="Times New Roman"/>
                                </a:rPr>
                                <m:t>𝑐𝑎𝑟𝑔𝑜</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𝑟</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𝑛𝑖𝑙</m:t>
                              </m:r>
                              <m:r>
                                <a:rPr lang="en-GB" sz="1700" i="1">
                                  <a:latin typeface="Cambria Math" panose="02040503050406030204" pitchFamily="18" charset="0"/>
                                  <a:ea typeface="Cambria Math" panose="02040503050406030204" pitchFamily="18" charset="0"/>
                                  <a:cs typeface="Times New Roman"/>
                                </a:rPr>
                                <m:t>, </m:t>
                              </m:r>
                              <m:r>
                                <a:rPr lang="en-GB" sz="1700" i="1">
                                  <a:solidFill>
                                    <a:schemeClr val="bg2"/>
                                  </a:solidFill>
                                  <a:latin typeface="Cambria Math" panose="02040503050406030204" pitchFamily="18" charset="0"/>
                                  <a:ea typeface="Cambria Math" panose="02040503050406030204" pitchFamily="18" charset="0"/>
                                  <a:cs typeface="Times New Roman"/>
                                </a:rPr>
                                <m:t>𝑐𝑎𝑟𝑔𝑜</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𝑛𝑖𝑙</m:t>
                              </m:r>
                              <m:r>
                                <a:rPr lang="en-GB" sz="1700" i="1">
                                  <a:latin typeface="Cambria Math" panose="02040503050406030204" pitchFamily="18" charset="0"/>
                                  <a:ea typeface="Cambria Math" panose="02040503050406030204" pitchFamily="18" charset="0"/>
                                  <a:cs typeface="Times New Roman"/>
                                </a:rPr>
                                <m:t>, </m:t>
                              </m:r>
                            </m:e>
                            <m:e>
                              <m:r>
                                <a:rPr lang="en-GB" sz="1700" i="1">
                                  <a:latin typeface="Cambria Math" panose="02040503050406030204" pitchFamily="18" charset="0"/>
                                  <a:ea typeface="Cambria Math" panose="02040503050406030204" pitchFamily="18" charset="0"/>
                                  <a:cs typeface="Times New Roman"/>
                                </a:rPr>
                                <m:t>𝑙𝑜𝑐</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𝑟</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𝑑</m:t>
                              </m:r>
                              <m:r>
                                <a:rPr lang="en-GB" sz="1700" i="1">
                                  <a:latin typeface="Cambria Math" panose="02040503050406030204" pitchFamily="18" charset="0"/>
                                  <a:ea typeface="Cambria Math" panose="02040503050406030204" pitchFamily="18" charset="0"/>
                                  <a:cs typeface="Times New Roman"/>
                                </a:rPr>
                                <m:t>1, </m:t>
                              </m:r>
                              <m:r>
                                <a:rPr lang="en-GB" sz="1700" i="1">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2, </m:t>
                              </m:r>
                            </m:e>
                            <m:e>
                              <m:r>
                                <a:rPr lang="en-GB" sz="1700" i="1">
                                  <a:latin typeface="Cambria Math" panose="02040503050406030204" pitchFamily="18" charset="0"/>
                                  <a:ea typeface="Cambria Math" panose="02040503050406030204" pitchFamily="18" charset="0"/>
                                  <a:cs typeface="Times New Roman"/>
                                </a:rPr>
                                <m:t>𝑙𝑜𝑐</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𝑐</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𝑑</m:t>
                              </m:r>
                              <m:r>
                                <a:rPr lang="en-GB" sz="1700" i="1">
                                  <a:latin typeface="Cambria Math" panose="02040503050406030204" pitchFamily="18" charset="0"/>
                                  <a:ea typeface="Cambria Math" panose="02040503050406030204" pitchFamily="18" charset="0"/>
                                  <a:cs typeface="Times New Roman"/>
                                </a:rPr>
                                <m:t>1, </m:t>
                              </m:r>
                              <m:r>
                                <a:rPr lang="en-GB" sz="1700" i="1">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𝑐</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m:t>
                              </m:r>
                            </m:e>
                          </m:eqArr>
                        </m:e>
                      </m:d>
                    </m:oMath>
                  </m:oMathPara>
                </a14:m>
                <a:endParaRPr lang="en-GB" sz="1700" dirty="0">
                  <a:latin typeface="Helvetica" pitchFamily="2" charset="0"/>
                </a:endParaRPr>
              </a:p>
            </p:txBody>
          </p:sp>
        </mc:Choice>
        <mc:Fallback xmlns="">
          <p:sp>
            <p:nvSpPr>
              <p:cNvPr id="10" name="Rectangle 9">
                <a:extLst>
                  <a:ext uri="{FF2B5EF4-FFF2-40B4-BE49-F238E27FC236}">
                    <a16:creationId xmlns:a16="http://schemas.microsoft.com/office/drawing/2014/main" id="{A6F37704-733A-FD45-AC27-26260398E2E0}"/>
                  </a:ext>
                </a:extLst>
              </p:cNvPr>
              <p:cNvSpPr>
                <a:spLocks noRot="1" noChangeAspect="1" noMove="1" noResize="1" noEditPoints="1" noAdjustHandles="1" noChangeArrowheads="1" noChangeShapeType="1" noTextEdit="1"/>
              </p:cNvSpPr>
              <p:nvPr/>
            </p:nvSpPr>
            <p:spPr>
              <a:xfrm>
                <a:off x="3547587" y="3858035"/>
                <a:ext cx="4223529" cy="927562"/>
              </a:xfrm>
              <a:prstGeom prst="rect">
                <a:avLst/>
              </a:prstGeom>
              <a:blipFill>
                <a:blip r:embed="rId8"/>
                <a:stretch>
                  <a:fillRect/>
                </a:stretch>
              </a:blipFill>
            </p:spPr>
            <p:txBody>
              <a:bodyPr/>
              <a:lstStyle/>
              <a:p>
                <a:r>
                  <a:rPr lang="en-DE">
                    <a:noFill/>
                  </a:rPr>
                  <a:t> </a:t>
                </a:r>
              </a:p>
            </p:txBody>
          </p:sp>
        </mc:Fallback>
      </mc:AlternateContent>
      <p:sp>
        <p:nvSpPr>
          <p:cNvPr id="13" name="Date Placeholder 12">
            <a:extLst>
              <a:ext uri="{FF2B5EF4-FFF2-40B4-BE49-F238E27FC236}">
                <a16:creationId xmlns:a16="http://schemas.microsoft.com/office/drawing/2014/main" id="{5940D251-8B3C-A67D-FED4-E5868E4C1B95}"/>
              </a:ext>
            </a:extLst>
          </p:cNvPr>
          <p:cNvSpPr>
            <a:spLocks noGrp="1"/>
          </p:cNvSpPr>
          <p:nvPr>
            <p:ph type="dt" sz="half" idx="2"/>
          </p:nvPr>
        </p:nvSpPr>
        <p:spPr/>
        <p:txBody>
          <a:bodyPr/>
          <a:lstStyle/>
          <a:p>
            <a:pPr eaLnBrk="1" hangingPunct="1"/>
            <a:r>
              <a:rPr lang="de-DE"/>
              <a:t>Deterministic</a:t>
            </a:r>
            <a:endParaRPr lang="en-GB" dirty="0"/>
          </a:p>
        </p:txBody>
      </p:sp>
      <p:sp>
        <p:nvSpPr>
          <p:cNvPr id="14" name="Footer Placeholder 13">
            <a:extLst>
              <a:ext uri="{FF2B5EF4-FFF2-40B4-BE49-F238E27FC236}">
                <a16:creationId xmlns:a16="http://schemas.microsoft.com/office/drawing/2014/main" id="{0E82359C-820A-A3FB-E587-734AE1192EC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5" name="Slide Number Placeholder 14">
            <a:extLst>
              <a:ext uri="{FF2B5EF4-FFF2-40B4-BE49-F238E27FC236}">
                <a16:creationId xmlns:a16="http://schemas.microsoft.com/office/drawing/2014/main" id="{42B46474-31C2-FAB7-DC85-EF2E38334A0E}"/>
              </a:ext>
            </a:extLst>
          </p:cNvPr>
          <p:cNvSpPr>
            <a:spLocks noGrp="1"/>
          </p:cNvSpPr>
          <p:nvPr>
            <p:ph type="sldNum" sz="quarter" idx="11"/>
          </p:nvPr>
        </p:nvSpPr>
        <p:spPr/>
        <p:txBody>
          <a:bodyPr/>
          <a:lstStyle/>
          <a:p>
            <a:fld id="{EB1502E6-D9AE-3544-B6D5-378AAA0B915F}" type="slidenum">
              <a:rPr lang="de-DE" altLang="de-DE" smtClean="0"/>
              <a:pPr/>
              <a:t>21</a:t>
            </a:fld>
            <a:endParaRPr lang="de-DE" altLang="de-DE" dirty="0"/>
          </a:p>
        </p:txBody>
      </p:sp>
    </p:spTree>
    <p:extLst>
      <p:ext uri="{BB962C8B-B14F-4D97-AF65-F5344CB8AC3E}">
        <p14:creationId xmlns:p14="http://schemas.microsoft.com/office/powerpoint/2010/main" val="22524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State-Variable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20000"/>
              </a:bodyPr>
              <a:lstStyle/>
              <a:p>
                <a:r>
                  <a:rPr lang="en-US" dirty="0"/>
                  <a:t>Let</a:t>
                </a:r>
              </a:p>
              <a:p>
                <a:pPr lvl="1"/>
                <a14:m>
                  <m:oMath xmlns:m="http://schemas.openxmlformats.org/officeDocument/2006/math">
                    <m:r>
                      <a:rPr lang="en-US" i="1" dirty="0" smtClean="0">
                        <a:latin typeface="Cambria Math" panose="02040503050406030204" pitchFamily="18" charset="0"/>
                      </a:rPr>
                      <m:t>𝐵</m:t>
                    </m:r>
                  </m:oMath>
                </a14:m>
                <a:r>
                  <a:rPr lang="en-US" dirty="0"/>
                  <a:t> = finite set of objects</a:t>
                </a:r>
              </a:p>
              <a:p>
                <a:pPr lvl="1"/>
                <a14:m>
                  <m:oMath xmlns:m="http://schemas.openxmlformats.org/officeDocument/2006/math">
                    <m:r>
                      <a:rPr lang="en-US" i="1" dirty="0" smtClean="0">
                        <a:latin typeface="Cambria Math" panose="02040503050406030204" pitchFamily="18" charset="0"/>
                      </a:rPr>
                      <m:t>𝑅</m:t>
                    </m:r>
                  </m:oMath>
                </a14:m>
                <a:r>
                  <a:rPr lang="en-US" dirty="0"/>
                  <a:t> = finite set of rigid relations over </a:t>
                </a:r>
                <a14:m>
                  <m:oMath xmlns:m="http://schemas.openxmlformats.org/officeDocument/2006/math">
                    <m:r>
                      <a:rPr lang="en-US" i="1" dirty="0" smtClean="0">
                        <a:latin typeface="Cambria Math" panose="02040503050406030204" pitchFamily="18" charset="0"/>
                      </a:rPr>
                      <m:t>𝐵</m:t>
                    </m:r>
                  </m:oMath>
                </a14:m>
                <a:endParaRPr lang="en-US" i="1" dirty="0"/>
              </a:p>
              <a:p>
                <a:pPr lvl="1"/>
                <a14:m>
                  <m:oMath xmlns:m="http://schemas.openxmlformats.org/officeDocument/2006/math">
                    <m:r>
                      <a:rPr lang="en-US" i="1" dirty="0" smtClean="0">
                        <a:latin typeface="Cambria Math" panose="02040503050406030204" pitchFamily="18" charset="0"/>
                      </a:rPr>
                      <m:t>𝑋</m:t>
                    </m:r>
                  </m:oMath>
                </a14:m>
                <a:r>
                  <a:rPr lang="en-US" dirty="0"/>
                  <a:t> = finite set of state variables </a:t>
                </a:r>
              </a:p>
              <a:p>
                <a:pPr lvl="2"/>
                <a:r>
                  <a:rPr lang="en-US" dirty="0"/>
                  <a:t>for every state variable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ℛ</m:t>
                    </m:r>
                    <m:d>
                      <m:dPr>
                        <m:ctrlPr>
                          <a:rPr lang="en-US" i="1" dirty="0" smtClean="0">
                            <a:latin typeface="Cambria Math" panose="02040503050406030204" pitchFamily="18" charset="0"/>
                            <a:ea typeface="Cambria Math" panose="02040503050406030204" pitchFamily="18" charset="0"/>
                          </a:rPr>
                        </m:ctrlPr>
                      </m:dPr>
                      <m:e>
                        <m:r>
                          <a:rPr lang="en-US" i="1" dirty="0" smtClean="0">
                            <a:latin typeface="Cambria Math" panose="02040503050406030204" pitchFamily="18" charset="0"/>
                          </a:rPr>
                          <m:t>𝑥</m:t>
                        </m:r>
                      </m:e>
                    </m:d>
                    <m:r>
                      <a:rPr lang="en-US" i="1" dirty="0" smtClean="0">
                        <a:latin typeface="Cambria Math" panose="02040503050406030204" pitchFamily="18" charset="0"/>
                      </a:rPr>
                      <m:t>⊆</m:t>
                    </m:r>
                    <m:r>
                      <a:rPr lang="en-US" i="1" dirty="0" smtClean="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𝑆</m:t>
                    </m:r>
                  </m:oMath>
                </a14:m>
                <a:r>
                  <a:rPr lang="en-US" dirty="0"/>
                  <a:t> = state space over </a:t>
                </a:r>
                <a14:m>
                  <m:oMath xmlns:m="http://schemas.openxmlformats.org/officeDocument/2006/math">
                    <m:r>
                      <a:rPr lang="en-US" i="1" dirty="0" smtClean="0">
                        <a:latin typeface="Cambria Math" panose="02040503050406030204" pitchFamily="18" charset="0"/>
                      </a:rPr>
                      <m:t>𝑋</m:t>
                    </m:r>
                  </m:oMath>
                </a14:m>
                <a:r>
                  <a:rPr lang="en-US" dirty="0"/>
                  <a:t> = {all variable-assignment functions that have sensible interpretations}</a:t>
                </a:r>
              </a:p>
              <a:p>
                <a:pPr lvl="1">
                  <a:tabLst>
                    <a:tab pos="666750" algn="l"/>
                  </a:tabLst>
                </a:pPr>
                <a14:m>
                  <m:oMath xmlns:m="http://schemas.openxmlformats.org/officeDocument/2006/math">
                    <m:r>
                      <a:rPr lang="en-US" i="1" dirty="0" smtClean="0">
                        <a:latin typeface="Cambria Math" panose="02040503050406030204" pitchFamily="18" charset="0"/>
                        <a:ea typeface="Cambria Math" panose="02040503050406030204" pitchFamily="18" charset="0"/>
                        <a:cs typeface="Monotype Corsiva"/>
                      </a:rPr>
                      <m:t>𝒜</m:t>
                    </m:r>
                  </m:oMath>
                </a14:m>
                <a:r>
                  <a:rPr lang="en-US" dirty="0"/>
                  <a:t> = finite set of action templates</a:t>
                </a:r>
              </a:p>
              <a:p>
                <a:pPr lvl="2">
                  <a:tabLst>
                    <a:tab pos="666750" algn="l"/>
                  </a:tabLst>
                </a:pPr>
                <a:r>
                  <a:rPr lang="en-US" dirty="0"/>
                  <a:t>For every parameter </a:t>
                </a:r>
                <a14:m>
                  <m:oMath xmlns:m="http://schemas.openxmlformats.org/officeDocument/2006/math">
                    <m:r>
                      <a:rPr lang="en-US" i="1" dirty="0" smtClean="0">
                        <a:latin typeface="Cambria Math" panose="02040503050406030204" pitchFamily="18" charset="0"/>
                      </a:rPr>
                      <m:t>𝑡</m:t>
                    </m:r>
                  </m:oMath>
                </a14:m>
                <a:r>
                  <a:rPr lang="en-US" dirty="0"/>
                  <a:t>, </a:t>
                </a:r>
                <a14:m>
                  <m:oMath xmlns:m="http://schemas.openxmlformats.org/officeDocument/2006/math">
                    <m:r>
                      <a:rPr lang="en-US" i="1" dirty="0">
                        <a:latin typeface="Cambria Math" panose="02040503050406030204" pitchFamily="18" charset="0"/>
                        <a:ea typeface="Cambria Math" panose="02040503050406030204" pitchFamily="18" charset="0"/>
                      </a:rPr>
                      <m:t>ℛ</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e>
                    </m:d>
                  </m:oMath>
                </a14:m>
                <a:r>
                  <a:rPr lang="en-US" dirty="0"/>
                  <a:t>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𝐴</m:t>
                    </m:r>
                  </m:oMath>
                </a14:m>
                <a:r>
                  <a:rPr lang="en-US" dirty="0"/>
                  <a:t> = {all ground instances of action templates in </a:t>
                </a:r>
                <a14:m>
                  <m:oMath xmlns:m="http://schemas.openxmlformats.org/officeDocument/2006/math">
                    <m:r>
                      <a:rPr lang="en-US" i="1" dirty="0">
                        <a:latin typeface="Cambria Math" panose="02040503050406030204" pitchFamily="18" charset="0"/>
                        <a:ea typeface="Cambria Math" panose="02040503050406030204" pitchFamily="18" charset="0"/>
                        <a:cs typeface="Monotype Corsiva"/>
                      </a:rPr>
                      <m:t>𝒜</m:t>
                    </m:r>
                  </m:oMath>
                </a14:m>
                <a:r>
                  <a:rPr lang="en-US" dirty="0"/>
                  <a:t>}</a:t>
                </a:r>
              </a:p>
              <a:p>
                <a:pPr lvl="1">
                  <a:tabLst>
                    <a:tab pos="666750" algn="l"/>
                    <a:tab pos="1501775" algn="l"/>
                    <a:tab pos="2127250" algn="l"/>
                  </a:tabLst>
                </a:pPr>
                <a14:m>
                  <m:oMath xmlns:m="http://schemas.openxmlformats.org/officeDocument/2006/math">
                    <m:r>
                      <a:rPr lang="en-US" i="1" dirty="0">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e>
                      <m:e>
                        <m:r>
                          <a:rPr lang="en-US" i="1" dirty="0">
                            <a:latin typeface="Cambria Math" panose="02040503050406030204" pitchFamily="18" charset="0"/>
                          </a:rPr>
                          <m:t> </m:t>
                        </m:r>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de-DE" i="1" dirty="0">
                            <a:latin typeface="Cambria Math" panose="02040503050406030204" pitchFamily="18" charset="0"/>
                          </a:rPr>
                          <m:t> </m:t>
                        </m:r>
                        <m:r>
                          <m:rPr>
                            <m:nor/>
                          </m:rPr>
                          <a:rPr lang="de-DE" dirty="0">
                            <a:latin typeface="Cambria Math" panose="02040503050406030204" pitchFamily="18" charset="0"/>
                          </a:rPr>
                          <m:t>contains</m:t>
                        </m:r>
                        <m:r>
                          <m:rPr>
                            <m:nor/>
                          </m:rPr>
                          <a:rPr lang="de-DE"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𝑤</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𝑠</m:t>
                        </m:r>
                      </m:e>
                    </m:d>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 </m:t>
                    </m:r>
                    <m:r>
                      <m:rPr>
                        <m:nor/>
                      </m:rPr>
                      <a:rPr lang="de-DE" b="0" i="0" dirty="0" smtClean="0">
                        <a:latin typeface="Cambria Math" panose="02040503050406030204" pitchFamily="18" charset="0"/>
                      </a:rPr>
                      <m:t>not</m:t>
                    </m:r>
                    <m:r>
                      <m:rPr>
                        <m:nor/>
                      </m:rPr>
                      <a:rPr lang="en-US" dirty="0">
                        <a:latin typeface="Cambria Math" panose="02040503050406030204" pitchFamily="18" charset="0"/>
                      </a:rPr>
                      <m:t> </m:t>
                    </m:r>
                    <m:r>
                      <m:rPr>
                        <m:nor/>
                      </m:rPr>
                      <a:rPr lang="en-US" dirty="0">
                        <a:latin typeface="Cambria Math" panose="02040503050406030204" pitchFamily="18" charset="0"/>
                      </a:rPr>
                      <m:t>target</m:t>
                    </m:r>
                    <m:r>
                      <m:rPr>
                        <m:nor/>
                      </m:rPr>
                      <a:rPr lang="en-US" dirty="0">
                        <a:latin typeface="Cambria Math" panose="02040503050406030204" pitchFamily="18" charset="0"/>
                      </a:rPr>
                      <m:t> </m:t>
                    </m:r>
                    <m:r>
                      <m:rPr>
                        <m:nor/>
                      </m:rPr>
                      <a:rPr lang="en-US" dirty="0">
                        <a:latin typeface="Cambria Math" panose="02040503050406030204" pitchFamily="18" charset="0"/>
                      </a:rPr>
                      <m:t>of</m:t>
                    </m:r>
                    <m:r>
                      <m:rPr>
                        <m:nor/>
                      </m:rPr>
                      <a:rPr lang="en-US" dirty="0">
                        <a:latin typeface="Cambria Math" panose="02040503050406030204" pitchFamily="18" charset="0"/>
                      </a:rPr>
                      <m:t> </m:t>
                    </m:r>
                    <m:r>
                      <m:rPr>
                        <m:nor/>
                      </m:rPr>
                      <a:rPr lang="en-US" dirty="0">
                        <a:latin typeface="Cambria Math" panose="02040503050406030204" pitchFamily="18" charset="0"/>
                      </a:rPr>
                      <m:t>any</m:t>
                    </m:r>
                    <m:r>
                      <m:rPr>
                        <m:nor/>
                      </m:rPr>
                      <a:rPr lang="de-DE" dirty="0">
                        <a:latin typeface="Cambria Math" panose="02040503050406030204" pitchFamily="18" charset="0"/>
                      </a:rPr>
                      <m:t> </m:t>
                    </m:r>
                    <m:r>
                      <m:rPr>
                        <m:nor/>
                      </m:rPr>
                      <a:rPr lang="de-DE" dirty="0">
                        <a:latin typeface="Cambria Math" panose="02040503050406030204" pitchFamily="18" charset="0"/>
                      </a:rPr>
                      <m:t>effect</m:t>
                    </m:r>
                    <m:r>
                      <m:rPr>
                        <m:nor/>
                      </m:rPr>
                      <a:rPr lang="de-DE"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𝑒𝑓𝑓</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oMath>
                </a14:m>
                <a:r>
                  <a:rPr lang="en-US" dirty="0"/>
                  <a:t> </a:t>
                </a:r>
              </a:p>
              <a:p>
                <a:r>
                  <a:rPr lang="en-US" dirty="0"/>
                  <a:t>Then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a:t>
                </a:r>
                <a:r>
                  <a:rPr lang="en-US" dirty="0">
                    <a:solidFill>
                      <a:schemeClr val="accent1"/>
                    </a:solidFill>
                  </a:rPr>
                  <a:t>state-variable planning domain</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257" t="-2210"/>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97EF7A95-6953-9AF0-EE0C-D62025A7F6F3}"/>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880E6975-AE4D-1AF8-D09D-534AC733B2F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516A314A-F216-F51F-B295-BAE9A85EB714}"/>
              </a:ext>
            </a:extLst>
          </p:cNvPr>
          <p:cNvSpPr>
            <a:spLocks noGrp="1"/>
          </p:cNvSpPr>
          <p:nvPr>
            <p:ph type="sldNum" sz="quarter" idx="11"/>
          </p:nvPr>
        </p:nvSpPr>
        <p:spPr/>
        <p:txBody>
          <a:bodyPr/>
          <a:lstStyle/>
          <a:p>
            <a:fld id="{EB1502E6-D9AE-3544-B6D5-378AAA0B915F}" type="slidenum">
              <a:rPr lang="de-DE" altLang="de-DE" smtClean="0"/>
              <a:pPr/>
              <a:t>22</a:t>
            </a:fld>
            <a:endParaRPr lang="de-DE" altLang="de-DE" dirty="0"/>
          </a:p>
        </p:txBody>
      </p:sp>
    </p:spTree>
    <p:extLst>
      <p:ext uri="{BB962C8B-B14F-4D97-AF65-F5344CB8AC3E}">
        <p14:creationId xmlns:p14="http://schemas.microsoft.com/office/powerpoint/2010/main" val="1429729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3" name="Straight Arrow Connector 242">
            <a:extLst>
              <a:ext uri="{FF2B5EF4-FFF2-40B4-BE49-F238E27FC236}">
                <a16:creationId xmlns:a16="http://schemas.microsoft.com/office/drawing/2014/main" id="{85E4BC36-0472-3745-8F6D-F715284D6D7B}"/>
              </a:ext>
            </a:extLst>
          </p:cNvPr>
          <p:cNvCxnSpPr>
            <a:cxnSpLocks/>
          </p:cNvCxnSpPr>
          <p:nvPr/>
        </p:nvCxnSpPr>
        <p:spPr>
          <a:xfrm>
            <a:off x="7373881" y="5828344"/>
            <a:ext cx="802060"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75" name="Group 374"/>
          <p:cNvGrpSpPr/>
          <p:nvPr/>
        </p:nvGrpSpPr>
        <p:grpSpPr>
          <a:xfrm>
            <a:off x="3833860" y="3708245"/>
            <a:ext cx="3271174" cy="1975636"/>
            <a:chOff x="821024" y="4395054"/>
            <a:chExt cx="3634636" cy="2195152"/>
          </a:xfrm>
        </p:grpSpPr>
        <p:sp>
          <p:nvSpPr>
            <p:cNvPr id="376" name="Rectangle 891"/>
            <p:cNvSpPr>
              <a:spLocks noChangeArrowheads="1"/>
            </p:cNvSpPr>
            <p:nvPr/>
          </p:nvSpPr>
          <p:spPr bwMode="auto">
            <a:xfrm>
              <a:off x="1747217" y="5906462"/>
              <a:ext cx="72" cy="290678"/>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377" name="Rectangle 891"/>
            <p:cNvSpPr>
              <a:spLocks noChangeArrowheads="1"/>
            </p:cNvSpPr>
            <p:nvPr/>
          </p:nvSpPr>
          <p:spPr bwMode="auto">
            <a:xfrm>
              <a:off x="3751118" y="5970320"/>
              <a:ext cx="72" cy="290678"/>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378" name="Group 377"/>
            <p:cNvGrpSpPr/>
            <p:nvPr/>
          </p:nvGrpSpPr>
          <p:grpSpPr>
            <a:xfrm>
              <a:off x="1260662" y="5232151"/>
              <a:ext cx="1838581" cy="894655"/>
              <a:chOff x="1026717" y="2287808"/>
              <a:chExt cx="2553587" cy="1242576"/>
            </a:xfrm>
          </p:grpSpPr>
          <p:sp>
            <p:nvSpPr>
              <p:cNvPr id="420"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21" name="Straight Connector 420"/>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Freeform 860"/>
              <p:cNvSpPr>
                <a:spLocks/>
              </p:cNvSpPr>
              <p:nvPr/>
            </p:nvSpPr>
            <p:spPr bwMode="auto">
              <a:xfrm>
                <a:off x="2366898" y="23021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81" name="Straight Connector 380"/>
            <p:cNvCxnSpPr/>
            <p:nvPr/>
          </p:nvCxnSpPr>
          <p:spPr>
            <a:xfrm>
              <a:off x="2803769" y="6063009"/>
              <a:ext cx="65836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2" name="Freeform 860"/>
            <p:cNvSpPr>
              <a:spLocks/>
            </p:cNvSpPr>
            <p:nvPr/>
          </p:nvSpPr>
          <p:spPr bwMode="auto">
            <a:xfrm>
              <a:off x="2481009" y="6106441"/>
              <a:ext cx="88879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3" name="Freeform 860"/>
            <p:cNvSpPr>
              <a:spLocks/>
            </p:cNvSpPr>
            <p:nvPr/>
          </p:nvSpPr>
          <p:spPr bwMode="auto">
            <a:xfrm>
              <a:off x="2354818" y="6063152"/>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84" name="Line 853"/>
            <p:cNvSpPr>
              <a:spLocks noChangeShapeType="1"/>
            </p:cNvSpPr>
            <p:nvPr/>
          </p:nvSpPr>
          <p:spPr bwMode="auto">
            <a:xfrm>
              <a:off x="2974334" y="6585844"/>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385" name="Line 853"/>
            <p:cNvSpPr>
              <a:spLocks noChangeShapeType="1"/>
            </p:cNvSpPr>
            <p:nvPr/>
          </p:nvSpPr>
          <p:spPr bwMode="auto">
            <a:xfrm>
              <a:off x="821024" y="6581482"/>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386" name="Line 853"/>
            <p:cNvSpPr>
              <a:spLocks noChangeShapeType="1"/>
            </p:cNvSpPr>
            <p:nvPr/>
          </p:nvSpPr>
          <p:spPr bwMode="auto">
            <a:xfrm>
              <a:off x="2493167" y="5664074"/>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387" name="Group 386"/>
            <p:cNvGrpSpPr/>
            <p:nvPr/>
          </p:nvGrpSpPr>
          <p:grpSpPr>
            <a:xfrm>
              <a:off x="2893448" y="4395054"/>
              <a:ext cx="1203321" cy="1021209"/>
              <a:chOff x="3906167" y="3324390"/>
              <a:chExt cx="1671281" cy="1418344"/>
            </a:xfrm>
            <a:solidFill>
              <a:srgbClr val="93D2FE"/>
            </a:solidFill>
          </p:grpSpPr>
          <p:sp>
            <p:nvSpPr>
              <p:cNvPr id="39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8" name="Group 397"/>
              <p:cNvGrpSpPr/>
              <p:nvPr/>
            </p:nvGrpSpPr>
            <p:grpSpPr>
              <a:xfrm>
                <a:off x="3906167" y="4047050"/>
                <a:ext cx="1671281" cy="539042"/>
                <a:chOff x="1320274" y="4580303"/>
                <a:chExt cx="1671281" cy="467246"/>
              </a:xfrm>
              <a:grpFill/>
            </p:grpSpPr>
            <p:sp>
              <p:nvSpPr>
                <p:cNvPr id="41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1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9" name="Group 398"/>
              <p:cNvGrpSpPr/>
              <p:nvPr/>
            </p:nvGrpSpPr>
            <p:grpSpPr>
              <a:xfrm>
                <a:off x="4596370" y="3324390"/>
                <a:ext cx="552654" cy="1188720"/>
                <a:chOff x="1823226" y="3235632"/>
                <a:chExt cx="552654" cy="1188720"/>
              </a:xfrm>
              <a:grpFill/>
            </p:grpSpPr>
            <p:sp>
              <p:nvSpPr>
                <p:cNvPr id="40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1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8" name="Group 387"/>
            <p:cNvGrpSpPr/>
            <p:nvPr/>
          </p:nvGrpSpPr>
          <p:grpSpPr>
            <a:xfrm>
              <a:off x="884857" y="6136223"/>
              <a:ext cx="538242" cy="371128"/>
              <a:chOff x="1012668" y="950932"/>
              <a:chExt cx="747559" cy="515455"/>
            </a:xfrm>
          </p:grpSpPr>
          <p:sp>
            <p:nvSpPr>
              <p:cNvPr id="38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39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39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39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5" name="Rectangle 244">
                <a:extLst>
                  <a:ext uri="{FF2B5EF4-FFF2-40B4-BE49-F238E27FC236}">
                    <a16:creationId xmlns:a16="http://schemas.microsoft.com/office/drawing/2014/main" id="{D45E8D45-C1BB-FA46-9971-205F338CF572}"/>
                  </a:ext>
                </a:extLst>
              </p:cNvPr>
              <p:cNvSpPr/>
              <p:nvPr/>
            </p:nvSpPr>
            <p:spPr>
              <a:xfrm>
                <a:off x="5345118" y="5583799"/>
                <a:ext cx="5088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245" name="Rectangle 244">
                <a:extLst>
                  <a:ext uri="{FF2B5EF4-FFF2-40B4-BE49-F238E27FC236}">
                    <a16:creationId xmlns:a16="http://schemas.microsoft.com/office/drawing/2014/main" id="{D45E8D45-C1BB-FA46-9971-205F338CF572}"/>
                  </a:ext>
                </a:extLst>
              </p:cNvPr>
              <p:cNvSpPr>
                <a:spLocks noRot="1" noChangeAspect="1" noMove="1" noResize="1" noEditPoints="1" noAdjustHandles="1" noChangeArrowheads="1" noChangeShapeType="1" noTextEdit="1"/>
              </p:cNvSpPr>
              <p:nvPr/>
            </p:nvSpPr>
            <p:spPr>
              <a:xfrm>
                <a:off x="5345118" y="5583799"/>
                <a:ext cx="508802" cy="369332"/>
              </a:xfrm>
              <a:prstGeom prst="rect">
                <a:avLst/>
              </a:prstGeom>
              <a:blipFill>
                <a:blip r:embed="rId3"/>
                <a:stretch>
                  <a:fillRect/>
                </a:stretch>
              </a:blipFill>
            </p:spPr>
            <p:txBody>
              <a:bodyPr/>
              <a:lstStyle/>
              <a:p>
                <a:r>
                  <a:rPr lang="en-DE">
                    <a:noFill/>
                  </a:rPr>
                  <a:t> </a:t>
                </a:r>
              </a:p>
            </p:txBody>
          </p:sp>
        </mc:Fallback>
      </mc:AlternateContent>
      <p:sp>
        <p:nvSpPr>
          <p:cNvPr id="2" name="Title 1"/>
          <p:cNvSpPr>
            <a:spLocks noGrp="1"/>
          </p:cNvSpPr>
          <p:nvPr>
            <p:ph type="title"/>
          </p:nvPr>
        </p:nvSpPr>
        <p:spPr/>
        <p:txBody>
          <a:bodyPr/>
          <a:lstStyle/>
          <a:p>
            <a:r>
              <a:rPr lang="en-US"/>
              <a:t>Plans</a:t>
            </a:r>
            <a:endParaRPr lang="en-US" dirty="0"/>
          </a:p>
        </p:txBody>
      </p:sp>
      <p:grpSp>
        <p:nvGrpSpPr>
          <p:cNvPr id="7" name="Group 6">
            <a:extLst>
              <a:ext uri="{FF2B5EF4-FFF2-40B4-BE49-F238E27FC236}">
                <a16:creationId xmlns:a16="http://schemas.microsoft.com/office/drawing/2014/main" id="{DE620BED-22CB-D5F2-338F-9ED5805CA8E3}"/>
              </a:ext>
            </a:extLst>
          </p:cNvPr>
          <p:cNvGrpSpPr/>
          <p:nvPr/>
        </p:nvGrpSpPr>
        <p:grpSpPr>
          <a:xfrm>
            <a:off x="7841250" y="3693006"/>
            <a:ext cx="3271174" cy="2260125"/>
            <a:chOff x="7841250" y="3693006"/>
            <a:chExt cx="3271174" cy="2260125"/>
          </a:xfrm>
        </p:grpSpPr>
        <p:grpSp>
          <p:nvGrpSpPr>
            <p:cNvPr id="8" name="Group 7"/>
            <p:cNvGrpSpPr/>
            <p:nvPr/>
          </p:nvGrpSpPr>
          <p:grpSpPr>
            <a:xfrm>
              <a:off x="7841250" y="3693006"/>
              <a:ext cx="3271174" cy="1975637"/>
              <a:chOff x="4828609" y="3157023"/>
              <a:chExt cx="3271174" cy="1975637"/>
            </a:xfrm>
          </p:grpSpPr>
          <p:sp>
            <p:nvSpPr>
              <p:cNvPr id="426" name="Rectangle 891"/>
              <p:cNvSpPr>
                <a:spLocks noChangeArrowheads="1"/>
              </p:cNvSpPr>
              <p:nvPr/>
            </p:nvSpPr>
            <p:spPr bwMode="auto">
              <a:xfrm>
                <a:off x="5662183" y="4517291"/>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427" name="Rectangle 891"/>
              <p:cNvSpPr>
                <a:spLocks noChangeArrowheads="1"/>
              </p:cNvSpPr>
              <p:nvPr/>
            </p:nvSpPr>
            <p:spPr bwMode="auto">
              <a:xfrm>
                <a:off x="7465695" y="4574763"/>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428" name="Group 427"/>
              <p:cNvGrpSpPr/>
              <p:nvPr/>
            </p:nvGrpSpPr>
            <p:grpSpPr>
              <a:xfrm>
                <a:off x="5224283" y="3910410"/>
                <a:ext cx="1654724" cy="805189"/>
                <a:chOff x="1026717" y="2287808"/>
                <a:chExt cx="2553587" cy="1242576"/>
              </a:xfrm>
            </p:grpSpPr>
            <p:sp>
              <p:nvSpPr>
                <p:cNvPr id="49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96" name="Straight Connector 495"/>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8" name="Freeform 860"/>
                <p:cNvSpPr>
                  <a:spLocks/>
                </p:cNvSpPr>
                <p:nvPr/>
              </p:nvSpPr>
              <p:spPr bwMode="auto">
                <a:xfrm>
                  <a:off x="2366898" y="2302178"/>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31" name="Straight Connector 430"/>
              <p:cNvCxnSpPr/>
              <p:nvPr/>
            </p:nvCxnSpPr>
            <p:spPr>
              <a:xfrm>
                <a:off x="6613080" y="465818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2" name="Freeform 860"/>
              <p:cNvSpPr>
                <a:spLocks/>
              </p:cNvSpPr>
              <p:nvPr/>
            </p:nvSpPr>
            <p:spPr bwMode="auto">
              <a:xfrm>
                <a:off x="6322596" y="469727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Freeform 860"/>
              <p:cNvSpPr>
                <a:spLocks/>
              </p:cNvSpPr>
              <p:nvPr/>
            </p:nvSpPr>
            <p:spPr bwMode="auto">
              <a:xfrm>
                <a:off x="6209024" y="465831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34" name="Line 853"/>
              <p:cNvSpPr>
                <a:spLocks noChangeShapeType="1"/>
              </p:cNvSpPr>
              <p:nvPr/>
            </p:nvSpPr>
            <p:spPr bwMode="auto">
              <a:xfrm>
                <a:off x="6766589" y="512873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435" name="Line 853"/>
              <p:cNvSpPr>
                <a:spLocks noChangeShapeType="1"/>
              </p:cNvSpPr>
              <p:nvPr/>
            </p:nvSpPr>
            <p:spPr bwMode="auto">
              <a:xfrm>
                <a:off x="4828609" y="512480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436" name="Line 853"/>
              <p:cNvSpPr>
                <a:spLocks noChangeShapeType="1"/>
              </p:cNvSpPr>
              <p:nvPr/>
            </p:nvSpPr>
            <p:spPr bwMode="auto">
              <a:xfrm>
                <a:off x="6333539" y="429914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438" name="Group 437"/>
              <p:cNvGrpSpPr/>
              <p:nvPr/>
            </p:nvGrpSpPr>
            <p:grpSpPr>
              <a:xfrm>
                <a:off x="6693792" y="3157023"/>
                <a:ext cx="1082989" cy="919087"/>
                <a:chOff x="3906167" y="3324390"/>
                <a:chExt cx="1671281" cy="1418344"/>
              </a:xfrm>
              <a:solidFill>
                <a:srgbClr val="93D2FE"/>
              </a:solidFill>
            </p:grpSpPr>
            <p:sp>
              <p:nvSpPr>
                <p:cNvPr id="444"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5"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6"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7"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8"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49" name="Group 448"/>
                <p:cNvGrpSpPr/>
                <p:nvPr/>
              </p:nvGrpSpPr>
              <p:grpSpPr>
                <a:xfrm>
                  <a:off x="3906167" y="4047050"/>
                  <a:ext cx="1671281" cy="539042"/>
                  <a:chOff x="1320274" y="4580303"/>
                  <a:chExt cx="1671281" cy="467246"/>
                </a:xfrm>
                <a:grpFill/>
              </p:grpSpPr>
              <p:sp>
                <p:nvSpPr>
                  <p:cNvPr id="464"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66"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50" name="Group 449"/>
                <p:cNvGrpSpPr/>
                <p:nvPr/>
              </p:nvGrpSpPr>
              <p:grpSpPr>
                <a:xfrm>
                  <a:off x="4596370" y="3324390"/>
                  <a:ext cx="552654" cy="1188720"/>
                  <a:chOff x="1823226" y="3235632"/>
                  <a:chExt cx="552654" cy="1188720"/>
                </a:xfrm>
                <a:grpFill/>
              </p:grpSpPr>
              <p:sp>
                <p:nvSpPr>
                  <p:cNvPr id="451"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2"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3"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4"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5"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6"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7"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8"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9"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0"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61"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2"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3"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39" name="Group 438"/>
              <p:cNvGrpSpPr/>
              <p:nvPr/>
            </p:nvGrpSpPr>
            <p:grpSpPr>
              <a:xfrm>
                <a:off x="7253339" y="3626800"/>
                <a:ext cx="484418" cy="334015"/>
                <a:chOff x="1012668" y="950932"/>
                <a:chExt cx="747559" cy="515455"/>
              </a:xfrm>
            </p:grpSpPr>
            <p:sp>
              <p:nvSpPr>
                <p:cNvPr id="440"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441"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42"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443"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4" name="Rectangle 243">
                  <a:extLst>
                    <a:ext uri="{FF2B5EF4-FFF2-40B4-BE49-F238E27FC236}">
                      <a16:creationId xmlns:a16="http://schemas.microsoft.com/office/drawing/2014/main" id="{CD95A081-0995-2E48-9BB8-29912EC7D116}"/>
                    </a:ext>
                  </a:extLst>
                </p:cNvPr>
                <p:cNvSpPr/>
                <p:nvPr/>
              </p:nvSpPr>
              <p:spPr>
                <a:xfrm>
                  <a:off x="9132554" y="5583799"/>
                  <a:ext cx="1501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ea typeface="ＭＳ Ｐゴシック"/>
                                <a:cs typeface="Times New Roman"/>
                              </a:rPr>
                            </m:ctrlPr>
                          </m:sSubPr>
                          <m:e>
                            <m:r>
                              <a:rPr lang="de-DE" i="1" dirty="0">
                                <a:solidFill>
                                  <a:srgbClr val="FFC000"/>
                                </a:solidFill>
                                <a:latin typeface="Cambria Math" panose="02040503050406030204" pitchFamily="18" charset="0"/>
                                <a:ea typeface="ＭＳ Ｐゴシック"/>
                                <a:cs typeface="Times New Roman"/>
                              </a:rPr>
                              <m:t>𝑠</m:t>
                            </m:r>
                          </m:e>
                          <m:sub>
                            <m:r>
                              <a:rPr lang="de-DE" i="1" dirty="0">
                                <a:solidFill>
                                  <a:srgbClr val="FFC000"/>
                                </a:solidFill>
                                <a:latin typeface="Cambria Math" panose="02040503050406030204" pitchFamily="18" charset="0"/>
                                <a:ea typeface="ＭＳ Ｐゴシック"/>
                                <a:cs typeface="Times New Roman"/>
                              </a:rPr>
                              <m:t>3</m:t>
                            </m:r>
                          </m:sub>
                        </m:sSub>
                        <m:r>
                          <a:rPr lang="de-DE" i="1" dirty="0">
                            <a:solidFill>
                              <a:srgbClr val="FFC000"/>
                            </a:solidFill>
                            <a:latin typeface="Cambria Math" panose="02040503050406030204" pitchFamily="18" charset="0"/>
                            <a:ea typeface="ＭＳ Ｐゴシック"/>
                            <a:cs typeface="Times New Roman"/>
                          </a:rPr>
                          <m:t>=</m:t>
                        </m:r>
                        <m:r>
                          <a:rPr lang="en-US" i="1" dirty="0">
                            <a:solidFill>
                              <a:srgbClr val="FFC000"/>
                            </a:solidFill>
                            <a:latin typeface="Cambria Math" panose="02040503050406030204" pitchFamily="18" charset="0"/>
                            <a:ea typeface="ＭＳ Ｐゴシック"/>
                            <a:cs typeface="Times New Roman"/>
                          </a:rPr>
                          <m:t>𝛾</m:t>
                        </m:r>
                        <m:d>
                          <m:dPr>
                            <m:ctrlPr>
                              <a:rPr lang="de-DE" i="1" dirty="0">
                                <a:solidFill>
                                  <a:srgbClr val="FFC000"/>
                                </a:solidFill>
                                <a:latin typeface="Cambria Math" panose="02040503050406030204" pitchFamily="18" charset="0"/>
                                <a:ea typeface="ＭＳ Ｐゴシック"/>
                                <a:cs typeface="Times New Roman"/>
                              </a:rPr>
                            </m:ctrlPr>
                          </m:dPr>
                          <m:e>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r>
                              <a:rPr lang="de-DE"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ea typeface="ＭＳ Ｐゴシック"/>
                                <a:cs typeface="Times New Roman"/>
                              </a:rPr>
                              <m:t>𝜋</m:t>
                            </m:r>
                          </m:e>
                        </m:d>
                      </m:oMath>
                    </m:oMathPara>
                  </a14:m>
                  <a:endParaRPr lang="en-GB" dirty="0">
                    <a:solidFill>
                      <a:srgbClr val="FFC000"/>
                    </a:solidFill>
                    <a:latin typeface="Helvetica" pitchFamily="2" charset="0"/>
                  </a:endParaRPr>
                </a:p>
              </p:txBody>
            </p:sp>
          </mc:Choice>
          <mc:Fallback xmlns="">
            <p:sp>
              <p:nvSpPr>
                <p:cNvPr id="244" name="Rectangle 243">
                  <a:extLst>
                    <a:ext uri="{FF2B5EF4-FFF2-40B4-BE49-F238E27FC236}">
                      <a16:creationId xmlns:a16="http://schemas.microsoft.com/office/drawing/2014/main" id="{CD95A081-0995-2E48-9BB8-29912EC7D116}"/>
                    </a:ext>
                  </a:extLst>
                </p:cNvPr>
                <p:cNvSpPr>
                  <a:spLocks noRot="1" noChangeAspect="1" noMove="1" noResize="1" noEditPoints="1" noAdjustHandles="1" noChangeArrowheads="1" noChangeShapeType="1" noTextEdit="1"/>
                </p:cNvSpPr>
                <p:nvPr/>
              </p:nvSpPr>
              <p:spPr>
                <a:xfrm>
                  <a:off x="9132554" y="5583799"/>
                  <a:ext cx="1501308" cy="369332"/>
                </a:xfrm>
                <a:prstGeom prst="rect">
                  <a:avLst/>
                </a:prstGeom>
                <a:blipFill>
                  <a:blip r:embed="rId4"/>
                  <a:stretch>
                    <a:fillRect b="-6667"/>
                  </a:stretch>
                </a:blipFill>
              </p:spPr>
              <p:txBody>
                <a:bodyPr/>
                <a:lstStyle/>
                <a:p>
                  <a:r>
                    <a:rPr lang="en-DE">
                      <a:noFill/>
                    </a:rPr>
                    <a:t> </a:t>
                  </a:r>
                </a:p>
              </p:txBody>
            </p:sp>
          </mc:Fallback>
        </mc:AlternateContent>
      </p:grpSp>
      <p:sp>
        <p:nvSpPr>
          <p:cNvPr id="10" name="Rectangle 9">
            <a:extLst>
              <a:ext uri="{FF2B5EF4-FFF2-40B4-BE49-F238E27FC236}">
                <a16:creationId xmlns:a16="http://schemas.microsoft.com/office/drawing/2014/main" id="{D9F7ECE2-7C51-2442-94BB-C2EDBE4A3C56}"/>
              </a:ext>
            </a:extLst>
          </p:cNvPr>
          <p:cNvSpPr/>
          <p:nvPr/>
        </p:nvSpPr>
        <p:spPr>
          <a:xfrm>
            <a:off x="3863752" y="3734085"/>
            <a:ext cx="6291654" cy="2212046"/>
          </a:xfrm>
          <a:prstGeom prst="rect">
            <a:avLst/>
          </a:prstGeom>
          <a:gradFill flip="none" rotWithShape="1">
            <a:gsLst>
              <a:gs pos="0">
                <a:schemeClr val="bg1">
                  <a:alpha val="0"/>
                </a:schemeClr>
              </a:gs>
              <a:gs pos="24000">
                <a:schemeClr val="bg1">
                  <a:alpha val="82000"/>
                </a:schemeClr>
              </a:gs>
              <a:gs pos="5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10000"/>
              </a:bodyPr>
              <a:lstStyle/>
              <a:p>
                <a:r>
                  <a:rPr lang="en-US" dirty="0"/>
                  <a:t>Plan: sequence of actions </a:t>
                </a:r>
                <a14:m>
                  <m:oMath xmlns:m="http://schemas.openxmlformats.org/officeDocument/2006/math">
                    <m:r>
                      <a:rPr lang="en-US" dirty="0" smtClean="0">
                        <a:latin typeface="Cambria Math" panose="02040503050406030204" pitchFamily="18" charset="0"/>
                      </a:rPr>
                      <m:t>𝜋</m:t>
                    </m:r>
                    <m:r>
                      <a:rPr lang="en-US"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1</m:t>
                            </m:r>
                          </m:sub>
                        </m:sSub>
                        <m:r>
                          <a:rPr lang="de-DE"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2</m:t>
                            </m:r>
                          </m:sub>
                        </m:sSub>
                        <m:r>
                          <a:rPr lang="de-DE" dirty="0" smtClean="0">
                            <a:latin typeface="Cambria Math" panose="02040503050406030204" pitchFamily="18" charset="0"/>
                          </a:rPr>
                          <m:t>,…, </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𝑛</m:t>
                            </m:r>
                          </m:sub>
                        </m:sSub>
                      </m:e>
                    </m:d>
                  </m:oMath>
                </a14:m>
                <a:endParaRPr lang="en-US" dirty="0">
                  <a:sym typeface="Symbol" charset="0"/>
                </a:endParaRPr>
              </a:p>
              <a:p>
                <a:pPr lvl="1"/>
                <a14:m>
                  <m:oMath xmlns:m="http://schemas.openxmlformats.org/officeDocument/2006/math">
                    <m:r>
                      <a:rPr lang="en-US"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dirty="0" smtClean="0">
                            <a:latin typeface="Cambria Math" panose="02040503050406030204" pitchFamily="18" charset="0"/>
                          </a:rPr>
                          <m:t>𝜋</m:t>
                        </m:r>
                      </m:e>
                    </m:d>
                    <m:r>
                      <a:rPr lang="en-US" dirty="0" smtClean="0">
                        <a:latin typeface="Cambria Math" panose="02040503050406030204" pitchFamily="18" charset="0"/>
                      </a:rPr>
                      <m:t>=</m:t>
                    </m:r>
                    <m:nary>
                      <m:naryPr>
                        <m:chr m:val="∑"/>
                        <m:limLoc m:val="subSup"/>
                        <m:supHide m:val="on"/>
                        <m:ctrlPr>
                          <a:rPr lang="en-US" i="1" dirty="0" smtClean="0">
                            <a:latin typeface="Cambria Math" panose="02040503050406030204" pitchFamily="18" charset="0"/>
                          </a:rPr>
                        </m:ctrlPr>
                      </m:naryPr>
                      <m:sub>
                        <m:r>
                          <m:rPr>
                            <m:brk m:alnAt="9"/>
                          </m:rPr>
                          <a:rPr lang="de-DE" dirty="0" smtClean="0">
                            <a:latin typeface="Cambria Math" panose="02040503050406030204" pitchFamily="18" charset="0"/>
                          </a:rPr>
                          <m:t>𝑖</m:t>
                        </m:r>
                      </m:sub>
                      <m:sup/>
                      <m:e>
                        <m:r>
                          <a:rPr lang="de-DE" dirty="0" smtClean="0">
                            <a:latin typeface="Cambria Math" panose="02040503050406030204" pitchFamily="18" charset="0"/>
                          </a:rPr>
                          <m:t>𝑐𝑜𝑠𝑡</m:t>
                        </m:r>
                        <m:d>
                          <m:dPr>
                            <m:ctrlPr>
                              <a:rPr lang="de-DE"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𝑖</m:t>
                                </m:r>
                              </m:sub>
                            </m:sSub>
                          </m:e>
                        </m:d>
                      </m:e>
                    </m:nary>
                  </m:oMath>
                </a14:m>
                <a:endParaRPr lang="en-US" dirty="0"/>
              </a:p>
              <a:p>
                <a:pPr lvl="1"/>
                <a:r>
                  <a:rPr lang="en-US" dirty="0"/>
                  <a:t>Length of </a:t>
                </a:r>
                <a14:m>
                  <m:oMath xmlns:m="http://schemas.openxmlformats.org/officeDocument/2006/math">
                    <m:r>
                      <a:rPr lang="de-DE">
                        <a:latin typeface="Cambria Math" panose="02040503050406030204" pitchFamily="18" charset="0"/>
                      </a:rPr>
                      <m:t>𝜋</m:t>
                    </m:r>
                    <m:r>
                      <a:rPr lang="de-DE" smtClean="0">
                        <a:latin typeface="Cambria Math" panose="02040503050406030204" pitchFamily="18" charset="0"/>
                      </a:rPr>
                      <m:t>=</m:t>
                    </m:r>
                    <m:r>
                      <a:rPr lang="de-DE" smtClean="0">
                        <a:latin typeface="Cambria Math" panose="02040503050406030204" pitchFamily="18" charset="0"/>
                      </a:rPr>
                      <m:t>𝑛</m:t>
                    </m:r>
                  </m:oMath>
                </a14:m>
                <a:endParaRPr lang="en-US" dirty="0"/>
              </a:p>
              <a:p>
                <a14:m>
                  <m:oMath xmlns:m="http://schemas.openxmlformats.org/officeDocument/2006/math">
                    <m:r>
                      <a:rPr lang="en-US" dirty="0">
                        <a:latin typeface="Cambria Math" panose="02040503050406030204" pitchFamily="18" charset="0"/>
                      </a:rPr>
                      <m:t>𝜋</m:t>
                    </m:r>
                  </m:oMath>
                </a14:m>
                <a:r>
                  <a:rPr lang="en-US" dirty="0"/>
                  <a:t> is applicable in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smtClean="0">
                            <a:latin typeface="Cambria Math" panose="02040503050406030204" pitchFamily="18" charset="0"/>
                          </a:rPr>
                          <m:t>0</m:t>
                        </m:r>
                      </m:sub>
                    </m:sSub>
                  </m:oMath>
                </a14:m>
                <a:r>
                  <a:rPr lang="en-US" dirty="0"/>
                  <a:t> if the actions in </a:t>
                </a:r>
                <a14:m>
                  <m:oMath xmlns:m="http://schemas.openxmlformats.org/officeDocument/2006/math">
                    <m:r>
                      <a:rPr lang="en-US" dirty="0">
                        <a:latin typeface="Cambria Math" panose="02040503050406030204" pitchFamily="18" charset="0"/>
                      </a:rPr>
                      <m:t>𝜋</m:t>
                    </m:r>
                    <m:r>
                      <a:rPr lang="en-US" dirty="0">
                        <a:latin typeface="Cambria Math" panose="02040503050406030204" pitchFamily="18" charset="0"/>
                      </a:rPr>
                      <m:t> </m:t>
                    </m:r>
                  </m:oMath>
                </a14:m>
                <a:r>
                  <a:rPr lang="en-US" dirty="0"/>
                  <a:t>can be applied in the order given, </a:t>
                </a:r>
              </a:p>
              <a:p>
                <a:pPr lvl="2"/>
                <a:r>
                  <a:rPr lang="en-US" dirty="0"/>
                  <a:t>i.e., there are states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1</m:t>
                        </m:r>
                      </m:sub>
                    </m:sSub>
                    <m:r>
                      <a:rPr lang="de-DE" dirty="0">
                        <a:latin typeface="Cambria Math" panose="02040503050406030204" pitchFamily="18" charset="0"/>
                      </a:rPr>
                      <m:t>,</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2</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𝑛</m:t>
                        </m:r>
                      </m:sub>
                    </m:sSub>
                  </m:oMath>
                </a14:m>
                <a:r>
                  <a:rPr lang="en-US" dirty="0"/>
                  <a:t> such that </a:t>
                </a:r>
                <a14:m>
                  <m:oMath xmlns:m="http://schemas.openxmlformats.org/officeDocument/2006/math">
                    <m:r>
                      <a:rPr lang="en-US" smtClean="0">
                        <a:latin typeface="Cambria Math" panose="02040503050406030204" pitchFamily="18" charset="0"/>
                      </a:rPr>
                      <m:t>𝛾</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0</m:t>
                            </m:r>
                          </m:sub>
                        </m:sSub>
                        <m:r>
                          <a:rPr lang="de-DE" smtClean="0">
                            <a:latin typeface="Cambria Math" panose="02040503050406030204" pitchFamily="18" charset="0"/>
                          </a:rPr>
                          <m:t>, </m:t>
                        </m:r>
                        <m:sSub>
                          <m:sSubPr>
                            <m:ctrlPr>
                              <a:rPr lang="de-DE" i="1" smtClean="0">
                                <a:latin typeface="Cambria Math" panose="02040503050406030204" pitchFamily="18" charset="0"/>
                              </a:rPr>
                            </m:ctrlPr>
                          </m:sSubPr>
                          <m:e>
                            <m:r>
                              <a:rPr lang="de-DE" smtClean="0">
                                <a:latin typeface="Cambria Math" panose="02040503050406030204" pitchFamily="18" charset="0"/>
                              </a:rPr>
                              <m:t>𝑎</m:t>
                            </m:r>
                          </m:e>
                          <m:sub>
                            <m:r>
                              <a:rPr lang="de-DE" smtClean="0">
                                <a:latin typeface="Cambria Math" panose="02040503050406030204" pitchFamily="18" charset="0"/>
                              </a:rPr>
                              <m:t>1</m:t>
                            </m:r>
                          </m:sub>
                        </m:sSub>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1</m:t>
                        </m:r>
                      </m:sub>
                    </m:sSub>
                    <m:r>
                      <a:rPr lang="de-DE" smtClean="0">
                        <a:latin typeface="Cambria Math" panose="02040503050406030204" pitchFamily="18" charset="0"/>
                      </a:rPr>
                      <m:t>,</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1</m:t>
                            </m:r>
                          </m:sub>
                        </m:sSub>
                        <m:r>
                          <a:rPr lang="de-DE">
                            <a:latin typeface="Cambria Math" panose="02040503050406030204" pitchFamily="18" charset="0"/>
                          </a:rPr>
                          <m:t>, </m:t>
                        </m:r>
                        <m:sSub>
                          <m:sSubPr>
                            <m:ctrlPr>
                              <a:rPr lang="de-DE" i="1">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2</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2</m:t>
                        </m:r>
                      </m:sub>
                    </m:sSub>
                    <m:r>
                      <a:rPr lang="de-DE" smtClean="0">
                        <a:latin typeface="Cambria Math" panose="02040503050406030204" pitchFamily="18" charset="0"/>
                      </a:rPr>
                      <m:t>, …,</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r>
                              <a:rPr lang="de-DE" smtClean="0">
                                <a:latin typeface="Cambria Math" panose="02040503050406030204" pitchFamily="18" charset="0"/>
                              </a:rPr>
                              <m:t>−1</m:t>
                            </m:r>
                          </m:sub>
                        </m:sSub>
                        <m:r>
                          <a:rPr lang="de-DE">
                            <a:latin typeface="Cambria Math" panose="02040503050406030204" pitchFamily="18" charset="0"/>
                          </a:rPr>
                          <m:t>, </m:t>
                        </m:r>
                        <m:sSub>
                          <m:sSubPr>
                            <m:ctrlPr>
                              <a:rPr lang="de-DE" i="1" smtClean="0">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𝑛</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sub>
                    </m:sSub>
                  </m:oMath>
                </a14:m>
                <a:endParaRPr lang="en-US" dirty="0">
                  <a:sym typeface="Symbol" charset="0"/>
                </a:endParaRPr>
              </a:p>
              <a:p>
                <a:pPr lvl="1"/>
                <a:r>
                  <a:rPr lang="en-US" dirty="0"/>
                  <a:t>If so, then define </a:t>
                </a:r>
                <a14:m>
                  <m:oMath xmlns:m="http://schemas.openxmlformats.org/officeDocument/2006/math">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a:latin typeface="Cambria Math" panose="02040503050406030204" pitchFamily="18" charset="0"/>
                              </a:rPr>
                              <m:t>0</m:t>
                            </m:r>
                          </m:sub>
                        </m:sSub>
                        <m:r>
                          <a:rPr lang="de-DE">
                            <a:latin typeface="Cambria Math" panose="02040503050406030204" pitchFamily="18" charset="0"/>
                          </a:rPr>
                          <m:t>, </m:t>
                        </m:r>
                        <m:r>
                          <a:rPr lang="de-DE" smtClean="0">
                            <a:latin typeface="Cambria Math" panose="02040503050406030204" pitchFamily="18" charset="0"/>
                          </a:rPr>
                          <m:t>𝜋</m:t>
                        </m:r>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𝑛</m:t>
                        </m:r>
                      </m:sub>
                    </m:sSub>
                  </m:oMath>
                </a14:m>
                <a:endParaRPr lang="en-US" dirty="0">
                  <a:sym typeface="Symbol" charset="0"/>
                </a:endParaRPr>
              </a:p>
              <a:p>
                <a:r>
                  <a:rPr lang="en-US" dirty="0">
                    <a:sym typeface="Symbol" charset="0"/>
                  </a:rPr>
                  <a:t>Example</a:t>
                </a:r>
              </a:p>
              <a:p>
                <a:pPr lvl="1"/>
                <a14:m>
                  <m:oMath xmlns:m="http://schemas.openxmlformats.org/officeDocument/2006/math">
                    <m:r>
                      <a:rPr lang="en-US" i="1" dirty="0" smtClean="0">
                        <a:latin typeface="Cambria Math" panose="02040503050406030204" pitchFamily="18" charset="0"/>
                        <a:sym typeface="Symbol" charset="0"/>
                      </a:rPr>
                      <m:t>𝜋</m:t>
                    </m:r>
                    <m:r>
                      <a:rPr lang="en-US" i="1" dirty="0" smtClean="0">
                        <a:latin typeface="Cambria Math" panose="02040503050406030204" pitchFamily="18" charset="0"/>
                        <a:sym typeface="Symbol" charset="0"/>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e>
                    </m:d>
                    <m:r>
                      <a:rPr lang="en-US" i="1" dirty="0">
                        <a:latin typeface="Cambria Math" panose="02040503050406030204" pitchFamily="18" charset="0"/>
                        <a:sym typeface="Symbol" charset="0"/>
                      </a:rPr>
                      <m:t></m:t>
                    </m:r>
                  </m:oMath>
                </a14:m>
                <a:endParaRPr lang="en-US" dirty="0">
                  <a:sym typeface="Symbol" charset="0"/>
                </a:endParaRPr>
              </a:p>
              <a:p>
                <a:pPr lvl="2"/>
                <a14:m>
                  <m:oMath xmlns:m="http://schemas.openxmlformats.org/officeDocument/2006/math">
                    <m:r>
                      <a:rPr lang="en-US" i="1" dirty="0">
                        <a:latin typeface="Cambria Math" panose="02040503050406030204" pitchFamily="18" charset="0"/>
                        <a:sym typeface="Symbol" charset="0"/>
                      </a:rPr>
                      <m:t>𝑐𝑜𝑠𝑡</m:t>
                    </m:r>
                    <m:r>
                      <a:rPr lang="en-US" i="1" dirty="0">
                        <a:latin typeface="Cambria Math" panose="02040503050406030204" pitchFamily="18" charset="0"/>
                        <a:sym typeface="Symbol" charset="0"/>
                      </a:rPr>
                      <m:t>(</m:t>
                    </m:r>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)=3</m:t>
                    </m:r>
                  </m:oMath>
                </a14:m>
                <a:r>
                  <a:rPr lang="en-US" dirty="0">
                    <a:sym typeface="Symbol" charset="0"/>
                  </a:rPr>
                  <a:t> (default)</a:t>
                </a:r>
              </a:p>
              <a:p>
                <a:pPr lvl="1"/>
                <a:r>
                  <a:rPr lang="en-US" dirty="0">
                    <a:ea typeface="ＭＳ Ｐゴシック"/>
                    <a:cs typeface="Times New Roman"/>
                  </a:rPr>
                  <a:t>Applicable in </a:t>
                </a:r>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3, 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ＭＳ Ｐゴシック"/>
                        <a:cs typeface="Times New Roman"/>
                      </a:rPr>
                      <m:t>𝛾</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𝑠</m:t>
                    </m:r>
                    <m:r>
                      <a:rPr lang="en-US" i="1" baseline="-25000" dirty="0">
                        <a:latin typeface="Cambria Math" panose="02040503050406030204" pitchFamily="18" charset="0"/>
                        <a:ea typeface="ＭＳ Ｐゴシック"/>
                        <a:cs typeface="Times New Roman"/>
                      </a:rPr>
                      <m:t>0</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𝜋</m:t>
                    </m:r>
                    <m:r>
                      <a:rPr lang="en-US" i="1" dirty="0">
                        <a:latin typeface="Cambria Math" panose="02040503050406030204" pitchFamily="18" charset="0"/>
                        <a:ea typeface="ＭＳ Ｐゴシック"/>
                        <a:cs typeface="Times New Roman"/>
                      </a:rPr>
                      <m:t>)={</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rPr>
                      <m:t>𝑑</m:t>
                    </m:r>
                    <m:r>
                      <a:rPr lang="is-IS" i="1" dirty="0">
                        <a:latin typeface="Cambria Math" panose="02040503050406030204" pitchFamily="18" charset="0"/>
                        <a:ea typeface="ＭＳ Ｐゴシック"/>
                      </a:rPr>
                      <m:t>3, </m:t>
                    </m:r>
                    <m:r>
                      <a:rPr lang="en-US" i="1" dirty="0">
                        <a:latin typeface="Cambria Math" panose="02040503050406030204" pitchFamily="18" charset="0"/>
                        <a:ea typeface="ＭＳ Ｐゴシック"/>
                      </a:rPr>
                      <m:t>𝑐𝑎𝑟𝑔𝑜</m:t>
                    </m:r>
                    <m:r>
                      <a:rPr lang="en-U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1, 	</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5"/>
                <a:stretch>
                  <a:fillRect l="-1257" t="-3591"/>
                </a:stretch>
              </a:blipFill>
            </p:spPr>
            <p:txBody>
              <a:bodyPr/>
              <a:lstStyle/>
              <a:p>
                <a:r>
                  <a:rPr lang="en-DE">
                    <a:noFill/>
                  </a:rPr>
                  <a:t> </a:t>
                </a:r>
              </a:p>
            </p:txBody>
          </p:sp>
        </mc:Fallback>
      </mc:AlternateContent>
      <p:sp>
        <p:nvSpPr>
          <p:cNvPr id="13" name="Date Placeholder 12">
            <a:extLst>
              <a:ext uri="{FF2B5EF4-FFF2-40B4-BE49-F238E27FC236}">
                <a16:creationId xmlns:a16="http://schemas.microsoft.com/office/drawing/2014/main" id="{7E33EB87-4F39-7081-E653-5AD8C00A6271}"/>
              </a:ext>
            </a:extLst>
          </p:cNvPr>
          <p:cNvSpPr>
            <a:spLocks noGrp="1"/>
          </p:cNvSpPr>
          <p:nvPr>
            <p:ph type="dt" sz="half" idx="2"/>
          </p:nvPr>
        </p:nvSpPr>
        <p:spPr/>
        <p:txBody>
          <a:bodyPr/>
          <a:lstStyle/>
          <a:p>
            <a:pPr eaLnBrk="1" hangingPunct="1"/>
            <a:r>
              <a:rPr lang="de-DE"/>
              <a:t>Deterministic</a:t>
            </a:r>
            <a:endParaRPr lang="en-GB" dirty="0"/>
          </a:p>
        </p:txBody>
      </p:sp>
      <p:sp>
        <p:nvSpPr>
          <p:cNvPr id="14" name="Footer Placeholder 13">
            <a:extLst>
              <a:ext uri="{FF2B5EF4-FFF2-40B4-BE49-F238E27FC236}">
                <a16:creationId xmlns:a16="http://schemas.microsoft.com/office/drawing/2014/main" id="{9247F596-BCEE-D63D-8621-456322E6907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5" name="Slide Number Placeholder 14">
            <a:extLst>
              <a:ext uri="{FF2B5EF4-FFF2-40B4-BE49-F238E27FC236}">
                <a16:creationId xmlns:a16="http://schemas.microsoft.com/office/drawing/2014/main" id="{75DF5C61-FB61-F0B1-82CF-691FC7769B41}"/>
              </a:ext>
            </a:extLst>
          </p:cNvPr>
          <p:cNvSpPr>
            <a:spLocks noGrp="1"/>
          </p:cNvSpPr>
          <p:nvPr>
            <p:ph type="sldNum" sz="quarter" idx="11"/>
          </p:nvPr>
        </p:nvSpPr>
        <p:spPr/>
        <p:txBody>
          <a:bodyPr/>
          <a:lstStyle/>
          <a:p>
            <a:fld id="{EB1502E6-D9AE-3544-B6D5-378AAA0B915F}" type="slidenum">
              <a:rPr lang="de-DE" altLang="de-DE" smtClean="0"/>
              <a:pPr/>
              <a:t>23</a:t>
            </a:fld>
            <a:endParaRPr lang="de-DE" altLang="de-DE" dirty="0"/>
          </a:p>
        </p:txBody>
      </p:sp>
    </p:spTree>
    <p:extLst>
      <p:ext uri="{BB962C8B-B14F-4D97-AF65-F5344CB8AC3E}">
        <p14:creationId xmlns:p14="http://schemas.microsoft.com/office/powerpoint/2010/main" val="30471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US" dirty="0"/>
              <a:t>State Space</a:t>
            </a:r>
          </a:p>
        </p:txBody>
      </p:sp>
      <mc:AlternateContent xmlns:mc="http://schemas.openxmlformats.org/markup-compatibility/2006" xmlns:a14="http://schemas.microsoft.com/office/drawing/2010/main">
        <mc:Choice Requires="a14">
          <p:sp>
            <p:nvSpPr>
              <p:cNvPr id="5122" name="Rectangle 3"/>
              <p:cNvSpPr>
                <a:spLocks noGrp="1" noChangeArrowheads="1"/>
              </p:cNvSpPr>
              <p:nvPr>
                <p:ph type="body" sz="quarter" idx="13"/>
              </p:nvPr>
            </p:nvSpPr>
            <p:spPr/>
            <p:txBody>
              <a:bodyPr>
                <a:normAutofit/>
              </a:bodyPr>
              <a:lstStyle/>
              <a:p>
                <a:r>
                  <a:rPr lang="en-US" dirty="0"/>
                  <a:t>Directed graph</a:t>
                </a:r>
              </a:p>
              <a:p>
                <a:pPr lvl="1"/>
                <a:r>
                  <a:rPr lang="en-US" dirty="0"/>
                  <a:t>Nodes = states of the world</a:t>
                </a:r>
              </a:p>
              <a:p>
                <a:pPr lvl="1"/>
                <a:r>
                  <a:rPr lang="en-US" dirty="0"/>
                  <a:t>Edges: </a:t>
                </a:r>
                <a14:m>
                  <m:oMath xmlns:m="http://schemas.openxmlformats.org/officeDocument/2006/math">
                    <m:r>
                      <a:rPr lang="en-US" i="1" dirty="0" smtClean="0">
                        <a:latin typeface="Cambria Math" panose="02040503050406030204" pitchFamily="18" charset="0"/>
                        <a:ea typeface="Cambria Math" panose="02040503050406030204" pitchFamily="18" charset="0"/>
                        <a:sym typeface="Symbol" charset="0"/>
                      </a:rPr>
                      <m:t>𝛾</m:t>
                    </m:r>
                  </m:oMath>
                </a14:m>
                <a:endParaRPr lang="en-US" dirty="0"/>
              </a:p>
              <a:p>
                <a:r>
                  <a:rPr lang="en-US" dirty="0"/>
                  <a:t>If </a:t>
                </a: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𝑛</m:t>
                            </m:r>
                          </m:sub>
                        </m:sSub>
                      </m:e>
                    </m:d>
                  </m:oMath>
                </a14:m>
                <a:r>
                  <a:rPr lang="en-US" dirty="0">
                    <a:sym typeface="Symbol" charset="0"/>
                  </a:rPr>
                  <a:t> is applicable in </a:t>
                </a:r>
                <a14:m>
                  <m:oMath xmlns:m="http://schemas.openxmlformats.org/officeDocument/2006/math">
                    <m:r>
                      <a:rPr lang="en-US" i="1" dirty="0" smtClean="0">
                        <a:latin typeface="Cambria Math" panose="02040503050406030204" pitchFamily="18" charset="0"/>
                        <a:sym typeface="Symbol" charset="0"/>
                      </a:rPr>
                      <m:t>𝑠</m:t>
                    </m:r>
                    <m:r>
                      <a:rPr lang="en-US" i="1" baseline="-25000" dirty="0">
                        <a:latin typeface="Cambria Math" panose="02040503050406030204" pitchFamily="18" charset="0"/>
                        <a:sym typeface="Symbol" charset="0"/>
                      </a:rPr>
                      <m:t>0</m:t>
                    </m:r>
                  </m:oMath>
                </a14:m>
                <a:r>
                  <a:rPr lang="en-US" baseline="-25000" dirty="0">
                    <a:sym typeface="Symbol" charset="0"/>
                  </a:rPr>
                  <a:t> </a:t>
                </a:r>
                <a:r>
                  <a:rPr lang="en-US" dirty="0">
                    <a:sym typeface="Symbol" charset="0"/>
                  </a:rPr>
                  <a:t>, </a:t>
                </a:r>
                <a:br>
                  <a:rPr lang="en-US" dirty="0">
                    <a:sym typeface="Symbol" charset="0"/>
                  </a:rPr>
                </a:br>
                <a:r>
                  <a:rPr lang="en-US" dirty="0">
                    <a:sym typeface="Symbol" charset="0"/>
                  </a:rPr>
                  <a:t>it produces a </a:t>
                </a:r>
                <a:r>
                  <a:rPr lang="en-US" dirty="0">
                    <a:solidFill>
                      <a:schemeClr val="accent1"/>
                    </a:solidFill>
                    <a:sym typeface="Symbol" charset="0"/>
                  </a:rPr>
                  <a:t>path</a:t>
                </a:r>
                <a:r>
                  <a:rPr lang="en-US" dirty="0">
                    <a:sym typeface="Symbol" charset="0"/>
                  </a:rPr>
                  <a:t> </a:t>
                </a:r>
                <a14:m>
                  <m:oMath xmlns:m="http://schemas.openxmlformats.org/officeDocument/2006/math">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𝑛</m:t>
                            </m:r>
                          </m:sub>
                        </m:sSub>
                      </m:e>
                    </m:d>
                  </m:oMath>
                </a14:m>
                <a:r>
                  <a:rPr lang="en-US" dirty="0"/>
                  <a:t> </a:t>
                </a:r>
              </a:p>
              <a:p>
                <a:pPr lvl="1"/>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2</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2</m:t>
                        </m:r>
                      </m:sub>
                    </m:sSub>
                    <m:r>
                      <a:rPr lang="de-DE">
                        <a:latin typeface="Cambria Math" panose="02040503050406030204" pitchFamily="18" charset="0"/>
                        <a:ea typeface="Cambria Math" panose="02040503050406030204" pitchFamily="18" charset="0"/>
                      </a:rPr>
                      <m:t>, …,</m:t>
                    </m:r>
                  </m:oMath>
                </a14:m>
                <a:r>
                  <a:rPr lang="de-DE" b="0" i="1" dirty="0">
                    <a:latin typeface="Cambria Math" panose="02040503050406030204" pitchFamily="18" charset="0"/>
                    <a:ea typeface="Cambria Math" panose="02040503050406030204" pitchFamily="18" charset="0"/>
                  </a:rPr>
                  <a:t> </a:t>
                </a:r>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sub>
                    </m:sSub>
                  </m:oMath>
                </a14:m>
                <a:r>
                  <a:rPr lang="en-US" dirty="0"/>
                  <a:t> </a:t>
                </a:r>
              </a:p>
            </p:txBody>
          </p:sp>
        </mc:Choice>
        <mc:Fallback xmlns="">
          <p:sp>
            <p:nvSpPr>
              <p:cNvPr id="5122" name="Rectangle 3"/>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07D1DA5D-FAB7-3943-A49B-D8127BCE135A}"/>
              </a:ext>
            </a:extLst>
          </p:cNvPr>
          <p:cNvGrpSpPr/>
          <p:nvPr/>
        </p:nvGrpSpPr>
        <p:grpSpPr>
          <a:xfrm>
            <a:off x="6556152" y="1361807"/>
            <a:ext cx="5275523" cy="4591324"/>
            <a:chOff x="2581152" y="1787989"/>
            <a:chExt cx="6470248" cy="4797181"/>
          </a:xfrm>
        </p:grpSpPr>
        <p:pic>
          <p:nvPicPr>
            <p:cNvPr id="162" name="Picture 161">
              <a:extLst>
                <a:ext uri="{FF2B5EF4-FFF2-40B4-BE49-F238E27FC236}">
                  <a16:creationId xmlns:a16="http://schemas.microsoft.com/office/drawing/2014/main" id="{75478450-70F2-7340-8EFD-998D20192FB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581152" y="1787989"/>
              <a:ext cx="6470248" cy="4797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8B17D55-F09D-B042-946A-C06D3C203338}"/>
                    </a:ext>
                  </a:extLst>
                </p:cNvPr>
                <p:cNvSpPr/>
                <p:nvPr/>
              </p:nvSpPr>
              <p:spPr>
                <a:xfrm>
                  <a:off x="5067207" y="1809658"/>
                  <a:ext cx="572507" cy="418049"/>
                </a:xfrm>
                <a:prstGeom prst="rect">
                  <a:avLst/>
                </a:prstGeom>
                <a:solidFill>
                  <a:srgbClr val="FFFFFF"/>
                </a:solidFill>
              </p:spPr>
              <p:txBody>
                <a:bodyPr wrap="none">
                  <a:spAutoFit/>
                </a:bodyPr>
                <a:lstStyle/>
                <a:p>
                  <a14:m>
                    <m:oMath xmlns:m="http://schemas.openxmlformats.org/officeDocument/2006/math">
                      <m:r>
                        <a:rPr lang="en-US" sz="2000" i="1" dirty="0">
                          <a:latin typeface="Cambria Math" panose="02040503050406030204" pitchFamily="18" charset="0"/>
                        </a:rPr>
                        <m:t>𝑠</m:t>
                      </m:r>
                      <m:r>
                        <a:rPr lang="en-US" sz="2000" i="1" baseline="-25000" dirty="0">
                          <a:latin typeface="Cambria Math" panose="02040503050406030204" pitchFamily="18" charset="0"/>
                        </a:rPr>
                        <m:t>0</m:t>
                      </m:r>
                    </m:oMath>
                  </a14:m>
                  <a:r>
                    <a:rPr lang="en-US" sz="2000" dirty="0">
                      <a:latin typeface="Helvetica" pitchFamily="2" charset="0"/>
                    </a:rPr>
                    <a:t>:</a:t>
                  </a:r>
                </a:p>
              </p:txBody>
            </p:sp>
          </mc:Choice>
          <mc:Fallback xmlns="">
            <p:sp>
              <p:nvSpPr>
                <p:cNvPr id="2" name="Rectangle 1">
                  <a:extLst>
                    <a:ext uri="{FF2B5EF4-FFF2-40B4-BE49-F238E27FC236}">
                      <a16:creationId xmlns:a16="http://schemas.microsoft.com/office/drawing/2014/main" id="{E8B17D55-F09D-B042-946A-C06D3C203338}"/>
                    </a:ext>
                  </a:extLst>
                </p:cNvPr>
                <p:cNvSpPr>
                  <a:spLocks noRot="1" noChangeAspect="1" noMove="1" noResize="1" noEditPoints="1" noAdjustHandles="1" noChangeArrowheads="1" noChangeShapeType="1" noTextEdit="1"/>
                </p:cNvSpPr>
                <p:nvPr/>
              </p:nvSpPr>
              <p:spPr>
                <a:xfrm>
                  <a:off x="5067207" y="1809658"/>
                  <a:ext cx="572507" cy="418049"/>
                </a:xfrm>
                <a:prstGeom prst="rect">
                  <a:avLst/>
                </a:prstGeom>
                <a:blipFill>
                  <a:blip r:embed="rId4"/>
                  <a:stretch>
                    <a:fillRect t="-3030" r="-13158" b="-2727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B5AF980-3957-754D-9C09-1B0EA71FF730}"/>
                    </a:ext>
                  </a:extLst>
                </p:cNvPr>
                <p:cNvSpPr/>
                <p:nvPr/>
              </p:nvSpPr>
              <p:spPr>
                <a:xfrm>
                  <a:off x="2757762" y="3619811"/>
                  <a:ext cx="572507" cy="418049"/>
                </a:xfrm>
                <a:prstGeom prst="rect">
                  <a:avLst/>
                </a:prstGeom>
                <a:solidFill>
                  <a:srgbClr val="FFFFFF"/>
                </a:solidFill>
              </p:spPr>
              <p:txBody>
                <a:bodyPr wrap="none">
                  <a:spAutoFit/>
                </a:bodyPr>
                <a:lstStyle/>
                <a:p>
                  <a14:m>
                    <m:oMath xmlns:m="http://schemas.openxmlformats.org/officeDocument/2006/math">
                      <m:r>
                        <a:rPr lang="en-US" sz="2000" i="1" dirty="0">
                          <a:latin typeface="Cambria Math" panose="02040503050406030204" pitchFamily="18" charset="0"/>
                        </a:rPr>
                        <m:t>𝑠</m:t>
                      </m:r>
                      <m:r>
                        <a:rPr lang="en-US" sz="2000" i="1" baseline="-25000" dirty="0">
                          <a:latin typeface="Cambria Math" panose="02040503050406030204" pitchFamily="18" charset="0"/>
                        </a:rPr>
                        <m:t>1</m:t>
                      </m:r>
                    </m:oMath>
                  </a14:m>
                  <a:r>
                    <a:rPr lang="en-US" sz="2000" dirty="0">
                      <a:latin typeface="Helvetica" pitchFamily="2" charset="0"/>
                    </a:rPr>
                    <a:t>:</a:t>
                  </a:r>
                </a:p>
              </p:txBody>
            </p:sp>
          </mc:Choice>
          <mc:Fallback xmlns="">
            <p:sp>
              <p:nvSpPr>
                <p:cNvPr id="8" name="Rectangle 7">
                  <a:extLst>
                    <a:ext uri="{FF2B5EF4-FFF2-40B4-BE49-F238E27FC236}">
                      <a16:creationId xmlns:a16="http://schemas.microsoft.com/office/drawing/2014/main" id="{0B5AF980-3957-754D-9C09-1B0EA71FF730}"/>
                    </a:ext>
                  </a:extLst>
                </p:cNvPr>
                <p:cNvSpPr>
                  <a:spLocks noRot="1" noChangeAspect="1" noMove="1" noResize="1" noEditPoints="1" noAdjustHandles="1" noChangeArrowheads="1" noChangeShapeType="1" noTextEdit="1"/>
                </p:cNvSpPr>
                <p:nvPr/>
              </p:nvSpPr>
              <p:spPr>
                <a:xfrm>
                  <a:off x="2757762" y="3619811"/>
                  <a:ext cx="572507" cy="418049"/>
                </a:xfrm>
                <a:prstGeom prst="rect">
                  <a:avLst/>
                </a:prstGeom>
                <a:blipFill>
                  <a:blip r:embed="rId5"/>
                  <a:stretch>
                    <a:fillRect t="-6250" r="-13158" b="-31250"/>
                  </a:stretch>
                </a:blipFill>
              </p:spPr>
              <p:txBody>
                <a:bodyPr/>
                <a:lstStyle/>
                <a:p>
                  <a:r>
                    <a:rPr lang="en-DE">
                      <a:noFill/>
                    </a:rPr>
                    <a:t> </a:t>
                  </a:r>
                </a:p>
              </p:txBody>
            </p:sp>
          </mc:Fallback>
        </mc:AlternateContent>
        <p:sp>
          <p:nvSpPr>
            <p:cNvPr id="4" name="Triangle 3">
              <a:extLst>
                <a:ext uri="{FF2B5EF4-FFF2-40B4-BE49-F238E27FC236}">
                  <a16:creationId xmlns:a16="http://schemas.microsoft.com/office/drawing/2014/main" id="{48DC3BC5-291C-A34C-A384-22662528273B}"/>
                </a:ext>
              </a:extLst>
            </p:cNvPr>
            <p:cNvSpPr/>
            <p:nvPr/>
          </p:nvSpPr>
          <p:spPr>
            <a:xfrm>
              <a:off x="6286673" y="3611849"/>
              <a:ext cx="2704927" cy="557393"/>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FEC238E-D8EC-2F4E-B8CF-98DC2D3FCE32}"/>
                </a:ext>
              </a:extLst>
            </p:cNvPr>
            <p:cNvSpPr/>
            <p:nvPr/>
          </p:nvSpPr>
          <p:spPr>
            <a:xfrm>
              <a:off x="8215532" y="31792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51C817-8D72-2942-BE9C-71D076D3BD00}"/>
                </a:ext>
              </a:extLst>
            </p:cNvPr>
            <p:cNvSpPr/>
            <p:nvPr/>
          </p:nvSpPr>
          <p:spPr>
            <a:xfrm>
              <a:off x="6623538" y="4148119"/>
              <a:ext cx="2427862"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550D80C-B9A2-6E4C-A95F-735DC5D4E9CD}"/>
                </a:ext>
              </a:extLst>
            </p:cNvPr>
            <p:cNvGrpSpPr/>
            <p:nvPr/>
          </p:nvGrpSpPr>
          <p:grpSpPr>
            <a:xfrm flipV="1">
              <a:off x="2678259" y="5109143"/>
              <a:ext cx="2516179" cy="955482"/>
              <a:chOff x="6661650" y="3725227"/>
              <a:chExt cx="2587837" cy="692068"/>
            </a:xfrm>
          </p:grpSpPr>
          <p:sp>
            <p:nvSpPr>
              <p:cNvPr id="13" name="Triangle 12">
                <a:extLst>
                  <a:ext uri="{FF2B5EF4-FFF2-40B4-BE49-F238E27FC236}">
                    <a16:creationId xmlns:a16="http://schemas.microsoft.com/office/drawing/2014/main" id="{66473A7C-D6A9-9A46-A963-93C97A764B08}"/>
                  </a:ext>
                </a:extLst>
              </p:cNvPr>
              <p:cNvSpPr/>
              <p:nvPr/>
            </p:nvSpPr>
            <p:spPr>
              <a:xfrm>
                <a:off x="6661650" y="3725227"/>
                <a:ext cx="2587837" cy="692068"/>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9C6756-145C-744A-9F04-BB564AB6D767}"/>
                  </a:ext>
                </a:extLst>
              </p:cNvPr>
              <p:cNvSpPr/>
              <p:nvPr/>
            </p:nvSpPr>
            <p:spPr>
              <a:xfrm rot="19959290">
                <a:off x="6867448" y="3982200"/>
                <a:ext cx="1580263"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6A949C7-E975-814B-87C9-800E15094072}"/>
                </a:ext>
              </a:extLst>
            </p:cNvPr>
            <p:cNvSpPr/>
            <p:nvPr/>
          </p:nvSpPr>
          <p:spPr>
            <a:xfrm>
              <a:off x="8367932" y="33316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Date Placeholder 10">
            <a:extLst>
              <a:ext uri="{FF2B5EF4-FFF2-40B4-BE49-F238E27FC236}">
                <a16:creationId xmlns:a16="http://schemas.microsoft.com/office/drawing/2014/main" id="{4B826077-694E-B3E8-A489-B6CE523D2701}"/>
              </a:ext>
            </a:extLst>
          </p:cNvPr>
          <p:cNvSpPr>
            <a:spLocks noGrp="1"/>
          </p:cNvSpPr>
          <p:nvPr>
            <p:ph type="dt" sz="half" idx="2"/>
          </p:nvPr>
        </p:nvSpPr>
        <p:spPr/>
        <p:txBody>
          <a:bodyPr/>
          <a:lstStyle/>
          <a:p>
            <a:pPr eaLnBrk="1" hangingPunct="1"/>
            <a:r>
              <a:rPr lang="de-DE"/>
              <a:t>Deterministic</a:t>
            </a:r>
            <a:endParaRPr lang="en-GB" dirty="0"/>
          </a:p>
        </p:txBody>
      </p:sp>
      <p:sp>
        <p:nvSpPr>
          <p:cNvPr id="14" name="Footer Placeholder 13">
            <a:extLst>
              <a:ext uri="{FF2B5EF4-FFF2-40B4-BE49-F238E27FC236}">
                <a16:creationId xmlns:a16="http://schemas.microsoft.com/office/drawing/2014/main" id="{ED664F11-636D-67AA-FA84-0B5970297C8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6" name="Slide Number Placeholder 15">
            <a:extLst>
              <a:ext uri="{FF2B5EF4-FFF2-40B4-BE49-F238E27FC236}">
                <a16:creationId xmlns:a16="http://schemas.microsoft.com/office/drawing/2014/main" id="{06ED41EE-0A60-7362-E30C-75319136CD99}"/>
              </a:ext>
            </a:extLst>
          </p:cNvPr>
          <p:cNvSpPr>
            <a:spLocks noGrp="1"/>
          </p:cNvSpPr>
          <p:nvPr>
            <p:ph type="sldNum" sz="quarter" idx="11"/>
          </p:nvPr>
        </p:nvSpPr>
        <p:spPr/>
        <p:txBody>
          <a:bodyPr/>
          <a:lstStyle/>
          <a:p>
            <a:fld id="{EB1502E6-D9AE-3544-B6D5-378AAA0B915F}" type="slidenum">
              <a:rPr lang="de-DE" altLang="de-DE" smtClean="0"/>
              <a:pPr/>
              <a:t>24</a:t>
            </a:fld>
            <a:endParaRPr lang="de-DE" altLang="de-DE" dirty="0"/>
          </a:p>
        </p:txBody>
      </p:sp>
    </p:spTree>
    <p:extLst>
      <p:ext uri="{BB962C8B-B14F-4D97-AF65-F5344CB8AC3E}">
        <p14:creationId xmlns:p14="http://schemas.microsoft.com/office/powerpoint/2010/main" val="289699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Problems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3" y="1486892"/>
                <a:ext cx="5441951" cy="4169722"/>
              </a:xfrm>
            </p:spPr>
            <p:txBody>
              <a:bodyPr>
                <a:normAutofit fontScale="85000" lnSpcReduction="20000"/>
              </a:bodyPr>
              <a:lstStyle/>
              <a:p>
                <a:r>
                  <a:rPr lang="en-US" dirty="0">
                    <a:solidFill>
                      <a:schemeClr val="accent1"/>
                    </a:solidFill>
                  </a:rPr>
                  <a:t>State-variable planning problem</a:t>
                </a:r>
                <a:r>
                  <a:rPr lang="en-US" dirty="0"/>
                  <a:t> </a:t>
                </a: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m:oMathPara>
                </a14:m>
                <a:endParaRPr lang="en-US" dirty="0"/>
              </a:p>
              <a:p>
                <a:pPr lvl="1"/>
                <a:r>
                  <a:rPr lang="en-US" dirty="0"/>
                  <a:t>State-variable representation of a classical planning problem </a:t>
                </a:r>
              </a:p>
              <a:p>
                <a:pPr lvl="1"/>
                <a14:m>
                  <m:oMath xmlns:m="http://schemas.openxmlformats.org/officeDocument/2006/math">
                    <m:r>
                      <m:rPr>
                        <m:sty m:val="p"/>
                      </m:rPr>
                      <a:rPr lang="el-GR" dirty="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state-variable planning domain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𝑆</m:t>
                    </m:r>
                  </m:oMath>
                </a14:m>
                <a:r>
                  <a:rPr lang="en-US" dirty="0"/>
                  <a:t> is the initial state</a:t>
                </a:r>
              </a:p>
              <a:p>
                <a:pPr lvl="1"/>
                <a14:m>
                  <m:oMath xmlns:m="http://schemas.openxmlformats.org/officeDocument/2006/math">
                    <m:r>
                      <a:rPr lang="en-US" i="1" dirty="0" smtClean="0">
                        <a:latin typeface="Cambria Math" panose="02040503050406030204" pitchFamily="18" charset="0"/>
                      </a:rPr>
                      <m:t>𝑔</m:t>
                    </m:r>
                  </m:oMath>
                </a14:m>
                <a:r>
                  <a:rPr lang="en-US" dirty="0"/>
                  <a:t> set of ground literals called </a:t>
                </a:r>
                <a:r>
                  <a:rPr lang="en-US" dirty="0">
                    <a:solidFill>
                      <a:schemeClr val="accent1"/>
                    </a:solidFill>
                  </a:rPr>
                  <a:t>goal</a:t>
                </a:r>
              </a:p>
              <a:p>
                <a:pPr lvl="2"/>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de-DE" b="0" i="1" dirty="0" smtClean="0">
                            <a:latin typeface="Cambria Math" panose="02040503050406030204" pitchFamily="18" charset="0"/>
                          </a:rPr>
                          <m:t>𝑔</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m:rPr>
                            <m:nor/>
                          </m:rPr>
                          <a:rPr lang="en-US" i="0" dirty="0"/>
                          <m:t>all</m:t>
                        </m:r>
                        <m:r>
                          <m:rPr>
                            <m:nor/>
                          </m:rPr>
                          <a:rPr lang="en-US" i="0" dirty="0"/>
                          <m:t> </m:t>
                        </m:r>
                        <m:r>
                          <m:rPr>
                            <m:nor/>
                          </m:rPr>
                          <a:rPr lang="en-US" i="0" dirty="0"/>
                          <m:t>states</m:t>
                        </m:r>
                        <m:r>
                          <m:rPr>
                            <m:nor/>
                          </m:rPr>
                          <a:rPr lang="en-US" i="0" dirty="0"/>
                          <m:t> </m:t>
                        </m:r>
                        <m:r>
                          <m:rPr>
                            <m:nor/>
                          </m:rPr>
                          <a:rPr lang="en-US" i="0" dirty="0"/>
                          <m:t>in</m:t>
                        </m:r>
                        <m:r>
                          <a:rPr lang="en-US" i="1"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m:t>
                        </m:r>
                        <m:r>
                          <m:rPr>
                            <m:nor/>
                          </m:rPr>
                          <a:rPr lang="en-US" i="0" dirty="0"/>
                          <m:t>that</m:t>
                        </m:r>
                        <m:r>
                          <m:rPr>
                            <m:nor/>
                          </m:rPr>
                          <a:rPr lang="en-US" i="0" dirty="0"/>
                          <m:t> </m:t>
                        </m:r>
                        <m:r>
                          <m:rPr>
                            <m:nor/>
                          </m:rPr>
                          <a:rPr lang="en-US" i="0" dirty="0"/>
                          <m:t>satisfy</m:t>
                        </m:r>
                        <m:r>
                          <a:rPr lang="en-US" i="1" dirty="0">
                            <a:latin typeface="Cambria Math" panose="02040503050406030204" pitchFamily="18" charset="0"/>
                          </a:rPr>
                          <m:t> </m:t>
                        </m:r>
                        <m:r>
                          <a:rPr lang="en-US" i="1" dirty="0">
                            <a:latin typeface="Cambria Math" panose="02040503050406030204" pitchFamily="18" charset="0"/>
                          </a:rPr>
                          <m:t>𝑔</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𝑆</m:t>
                        </m:r>
                      </m:e>
                    </m:d>
                    <m:r>
                      <a:rPr lang="en-US" i="1" dirty="0">
                        <a:latin typeface="Cambria Math" panose="02040503050406030204" pitchFamily="18" charset="0"/>
                      </a:rPr>
                      <m:t>𝑠</m:t>
                    </m:r>
                    <m:r>
                      <a:rPr lang="de-DE" b="0" i="1" dirty="0" smtClean="0">
                        <a:latin typeface="Cambria Math" panose="02040503050406030204" pitchFamily="18" charset="0"/>
                      </a:rPr>
                      <m:t>∪</m:t>
                    </m:r>
                    <m:r>
                      <a:rPr lang="en-US" i="1" dirty="0">
                        <a:latin typeface="Cambria Math" panose="02040503050406030204" pitchFamily="18" charset="0"/>
                      </a:rPr>
                      <m:t>𝑅</m:t>
                    </m:r>
                    <m:r>
                      <a:rPr lang="en-US" i="1" dirty="0">
                        <a:latin typeface="Cambria Math" panose="02040503050406030204" pitchFamily="18" charset="0"/>
                      </a:rPr>
                      <m:t> </m:t>
                    </m:r>
                    <m:r>
                      <m:rPr>
                        <m:nor/>
                      </m:rPr>
                      <a:rPr lang="en-US" i="0" dirty="0"/>
                      <m:t>contains</m:t>
                    </m:r>
                    <m:r>
                      <m:rPr>
                        <m:nor/>
                      </m:rPr>
                      <a:rPr lang="en-US" i="0" dirty="0"/>
                      <m:t> </m:t>
                    </m:r>
                    <m:r>
                      <m:rPr>
                        <m:nor/>
                      </m:rPr>
                      <a:rPr lang="en-US" i="0" dirty="0"/>
                      <m:t>every</m:t>
                    </m:r>
                    <m:r>
                      <m:rPr>
                        <m:nor/>
                      </m:rPr>
                      <a:rPr lang="en-US" i="0" dirty="0"/>
                      <m:t> </m:t>
                    </m:r>
                    <m:r>
                      <m:rPr>
                        <m:nor/>
                      </m:rPr>
                      <a:rPr lang="en-US" i="0" dirty="0"/>
                      <m:t>positive</m:t>
                    </m:r>
                    <m:r>
                      <m:rPr>
                        <m:nor/>
                      </m:rPr>
                      <a:rPr lang="en-US" i="0" dirty="0" smtClean="0"/>
                      <m:t> </m:t>
                    </m:r>
                    <m:r>
                      <m:rPr>
                        <m:nor/>
                      </m:rPr>
                      <a:rPr lang="en-US" i="0" dirty="0" smtClean="0"/>
                      <m:t>literal</m:t>
                    </m:r>
                    <m:r>
                      <m:rPr>
                        <m:nor/>
                      </m:rPr>
                      <a:rPr lang="en-US" i="0" dirty="0" smtClean="0"/>
                      <m:t> </m:t>
                    </m:r>
                    <m:r>
                      <m:rPr>
                        <m:nor/>
                      </m:rPr>
                      <a:rPr lang="de-DE" b="0" i="0" dirty="0" smtClean="0"/>
                      <m:t>i</m:t>
                    </m:r>
                    <m:r>
                      <m:rPr>
                        <m:nor/>
                      </m:rPr>
                      <a:rPr lang="en-US" i="0" dirty="0" smtClean="0"/>
                      <m:t>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r>
                      <m:rPr>
                        <m:nor/>
                      </m:rPr>
                      <a:rPr lang="en-US" i="0" dirty="0" smtClean="0"/>
                      <m:t>and</m:t>
                    </m:r>
                    <m:r>
                      <m:rPr>
                        <m:nor/>
                      </m:rPr>
                      <a:rPr lang="en-US" i="0" dirty="0" smtClean="0"/>
                      <m:t> </m:t>
                    </m:r>
                    <m:r>
                      <m:rPr>
                        <m:nor/>
                      </m:rPr>
                      <a:rPr lang="en-US" i="0" dirty="0" smtClean="0"/>
                      <m:t>none</m:t>
                    </m:r>
                    <m:r>
                      <m:rPr>
                        <m:nor/>
                      </m:rPr>
                      <a:rPr lang="en-US" i="0" dirty="0" smtClean="0"/>
                      <m:t> </m:t>
                    </m:r>
                    <m:r>
                      <m:rPr>
                        <m:nor/>
                      </m:rPr>
                      <a:rPr lang="en-US" i="0" dirty="0" smtClean="0"/>
                      <m:t>of</m:t>
                    </m:r>
                    <m:r>
                      <m:rPr>
                        <m:nor/>
                      </m:rPr>
                      <a:rPr lang="en-US" i="0" dirty="0" smtClean="0"/>
                      <m:t> </m:t>
                    </m:r>
                    <m:r>
                      <m:rPr>
                        <m:nor/>
                      </m:rPr>
                      <a:rPr lang="en-US" i="0" dirty="0" smtClean="0"/>
                      <m:t>the</m:t>
                    </m:r>
                    <m:r>
                      <m:rPr>
                        <m:nor/>
                      </m:rPr>
                      <a:rPr lang="en-US" i="0" dirty="0" smtClean="0"/>
                      <m:t> </m:t>
                    </m:r>
                    <m:r>
                      <m:rPr>
                        <m:nor/>
                      </m:rPr>
                      <a:rPr lang="en-US" i="0" dirty="0" smtClean="0"/>
                      <m:t>negative</m:t>
                    </m:r>
                    <m:r>
                      <m:rPr>
                        <m:nor/>
                      </m:rPr>
                      <a:rPr lang="en-US" i="0" dirty="0" smtClean="0"/>
                      <m:t> </m:t>
                    </m:r>
                    <m:r>
                      <m:rPr>
                        <m:nor/>
                      </m:rPr>
                      <a:rPr lang="en-US" i="0" dirty="0" smtClean="0"/>
                      <m:t>literals</m:t>
                    </m:r>
                    <m:r>
                      <m:rPr>
                        <m:nor/>
                      </m:rPr>
                      <a:rPr lang="en-US" i="0" dirty="0" smtClean="0"/>
                      <m:t> </m:t>
                    </m:r>
                    <m:r>
                      <m:rPr>
                        <m:nor/>
                      </m:rPr>
                      <a:rPr lang="en-US" i="0" dirty="0" smtClean="0"/>
                      <m:t>in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oMath>
                </a14:m>
                <a:endParaRPr lang="en-US" dirty="0"/>
              </a:p>
              <a:p>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𝜋</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oMath>
                </a14:m>
                <a:r>
                  <a:rPr lang="en-US" dirty="0"/>
                  <a:t>, then </a:t>
                </a:r>
                <a14:m>
                  <m:oMath xmlns:m="http://schemas.openxmlformats.org/officeDocument/2006/math">
                    <m:r>
                      <a:rPr lang="el-GR" i="1" dirty="0" smtClean="0">
                        <a:latin typeface="Cambria Math" panose="02040503050406030204" pitchFamily="18" charset="0"/>
                      </a:rPr>
                      <m:t>𝜋</m:t>
                    </m:r>
                  </m:oMath>
                </a14:m>
                <a:r>
                  <a:rPr lang="en-US" dirty="0"/>
                  <a:t> is a </a:t>
                </a:r>
                <a:r>
                  <a:rPr lang="en-US" dirty="0">
                    <a:solidFill>
                      <a:schemeClr val="accent1"/>
                    </a:solidFill>
                  </a:rPr>
                  <a:t>solution</a:t>
                </a:r>
                <a:r>
                  <a:rPr lang="en-US" i="1" dirty="0"/>
                  <a:t> </a:t>
                </a:r>
                <a:r>
                  <a:rPr lang="en-US" dirty="0"/>
                  <a:t>for </a:t>
                </a:r>
                <a14:m>
                  <m:oMath xmlns:m="http://schemas.openxmlformats.org/officeDocument/2006/math">
                    <m:r>
                      <a:rPr lang="en-US" i="1" dirty="0" smtClean="0">
                        <a:latin typeface="Cambria Math" panose="02040503050406030204" pitchFamily="18" charset="0"/>
                      </a:rPr>
                      <m:t>𝑃</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3" y="1486892"/>
                <a:ext cx="5441951" cy="4169722"/>
              </a:xfrm>
              <a:blipFill>
                <a:blip r:embed="rId3"/>
                <a:stretch>
                  <a:fillRect l="-2797" t="-2736" r="-466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AFC85B4-FA0F-4092-B14B-8DF86BF5199B}"/>
                  </a:ext>
                </a:extLst>
              </p:cNvPr>
              <p:cNvSpPr>
                <a:spLocks noGrp="1"/>
              </p:cNvSpPr>
              <p:nvPr>
                <p:ph sz="half" idx="2"/>
              </p:nvPr>
            </p:nvSpPr>
            <p:spPr/>
            <p:txBody>
              <a:bodyPr>
                <a:normAutofit fontScale="85000" lnSpcReduction="20000"/>
              </a:bodyPr>
              <a:lstStyle/>
              <a:p>
                <a:r>
                  <a:rPr lang="en-US" dirty="0"/>
                  <a:t>Example</a:t>
                </a:r>
              </a:p>
              <a:p>
                <a:pPr lvl="1"/>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de-DE" b="0" i="1" dirty="0" smtClean="0">
                            <a:latin typeface="Cambria Math" panose="02040503050406030204" pitchFamily="18" charset="0"/>
                          </a:rPr>
                          <m:t>2, 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en-US" dirty="0"/>
              </a:p>
              <a:p>
                <a:pPr lvl="1"/>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endParaRPr>
              </a:p>
              <a:p>
                <a:pPr lvl="1"/>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en-US" i="1" dirty="0">
                        <a:solidFill>
                          <a:schemeClr val="tx1"/>
                        </a:solidFill>
                        <a:latin typeface="Cambria Math" panose="02040503050406030204" pitchFamily="18" charset="0"/>
                        <a:ea typeface="ＭＳ Ｐゴシック"/>
                      </a:rPr>
                      <m:t>𝑐𝑎𝑟𝑔𝑜</m:t>
                    </m:r>
                    <m:r>
                      <a:rPr lang="en-US" i="1" dirty="0">
                        <a:solidFill>
                          <a:schemeClr val="tx1"/>
                        </a:solidFill>
                        <a:latin typeface="Cambria Math" panose="02040503050406030204" pitchFamily="18" charset="0"/>
                        <a:ea typeface="ＭＳ Ｐゴシック"/>
                      </a:rPr>
                      <m:t>(</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cs typeface="Calibri"/>
                      </a:rPr>
                      <m:t>𝑐</m:t>
                    </m:r>
                    <m:r>
                      <a:rPr lang="is-IS" i="1" dirty="0">
                        <a:solidFill>
                          <a:schemeClr val="tx1"/>
                        </a:solidFill>
                        <a:latin typeface="Cambria Math" panose="02040503050406030204" pitchFamily="18" charset="0"/>
                        <a:ea typeface="ＭＳ Ｐゴシック"/>
                        <a:cs typeface="Calibri"/>
                      </a:rPr>
                      <m:t>1}</m:t>
                    </m:r>
                  </m:oMath>
                </a14:m>
                <a:endParaRPr lang="en-US" dirty="0">
                  <a:solidFill>
                    <a:schemeClr val="tx1"/>
                  </a:solidFill>
                </a:endParaRPr>
              </a:p>
              <a:p>
                <a:pPr lvl="1">
                  <a:tabLst>
                    <a:tab pos="1057275" algn="l"/>
                  </a:tabLst>
                </a:pPr>
                <a14:m>
                  <m:oMath xmlns:m="http://schemas.openxmlformats.org/officeDocument/2006/math">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 =</m:t>
                    </m:r>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m:t>
                        </m:r>
                      </m:e>
                    </m:d>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e>
                    </m:d>
                  </m:oMath>
                </a14:m>
                <a:r>
                  <a:rPr lang="en-US" dirty="0"/>
                  <a:t> </a:t>
                </a:r>
              </a:p>
              <a:p>
                <a:endParaRPr lang="en-DE" dirty="0"/>
              </a:p>
            </p:txBody>
          </p:sp>
        </mc:Choice>
        <mc:Fallback xmlns="">
          <p:sp>
            <p:nvSpPr>
              <p:cNvPr id="5" name="Content Placeholder 4">
                <a:extLst>
                  <a:ext uri="{FF2B5EF4-FFF2-40B4-BE49-F238E27FC236}">
                    <a16:creationId xmlns:a16="http://schemas.microsoft.com/office/drawing/2014/main" id="{EAFC85B4-FA0F-4092-B14B-8DF86BF5199B}"/>
                  </a:ext>
                </a:extLst>
              </p:cNvPr>
              <p:cNvSpPr>
                <a:spLocks noGrp="1" noRot="1" noChangeAspect="1" noMove="1" noResize="1" noEditPoints="1" noAdjustHandles="1" noChangeArrowheads="1" noChangeShapeType="1" noTextEdit="1"/>
              </p:cNvSpPr>
              <p:nvPr>
                <p:ph sz="half" idx="2"/>
              </p:nvPr>
            </p:nvSpPr>
            <p:spPr>
              <a:blipFill>
                <a:blip r:embed="rId4"/>
                <a:stretch>
                  <a:fillRect l="-2791" t="-4138" r="-1163"/>
                </a:stretch>
              </a:blipFill>
            </p:spPr>
            <p:txBody>
              <a:bodyPr/>
              <a:lstStyle/>
              <a:p>
                <a:r>
                  <a:rPr lang="de-DE">
                    <a:noFill/>
                  </a:rPr>
                  <a:t> </a:t>
                </a:r>
              </a:p>
            </p:txBody>
          </p:sp>
        </mc:Fallback>
      </mc:AlternateContent>
      <p:grpSp>
        <p:nvGrpSpPr>
          <p:cNvPr id="99" name="Group 98"/>
          <p:cNvGrpSpPr/>
          <p:nvPr/>
        </p:nvGrpSpPr>
        <p:grpSpPr>
          <a:xfrm>
            <a:off x="10748686" y="4326070"/>
            <a:ext cx="1082989" cy="919087"/>
            <a:chOff x="6805552" y="3919023"/>
            <a:chExt cx="1082989" cy="919087"/>
          </a:xfrm>
        </p:grpSpPr>
        <p:grpSp>
          <p:nvGrpSpPr>
            <p:cNvPr id="59" name="Group 58"/>
            <p:cNvGrpSpPr/>
            <p:nvPr/>
          </p:nvGrpSpPr>
          <p:grpSpPr>
            <a:xfrm>
              <a:off x="6805552" y="3919023"/>
              <a:ext cx="1082989" cy="919087"/>
              <a:chOff x="3906167" y="3324390"/>
              <a:chExt cx="1671281" cy="1418344"/>
            </a:xfrm>
            <a:solidFill>
              <a:srgbClr val="93D2FE"/>
            </a:solidFill>
          </p:grpSpPr>
          <p:sp>
            <p:nvSpPr>
              <p:cNvPr id="6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0" name="Group 69"/>
              <p:cNvGrpSpPr/>
              <p:nvPr/>
            </p:nvGrpSpPr>
            <p:grpSpPr>
              <a:xfrm>
                <a:off x="3906167" y="4047050"/>
                <a:ext cx="1671281" cy="539042"/>
                <a:chOff x="1320274" y="4580303"/>
                <a:chExt cx="1671281" cy="467246"/>
              </a:xfrm>
              <a:grpFill/>
            </p:grpSpPr>
            <p:sp>
              <p:nvSpPr>
                <p:cNvPr id="8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1" name="Group 70"/>
              <p:cNvGrpSpPr/>
              <p:nvPr/>
            </p:nvGrpSpPr>
            <p:grpSpPr>
              <a:xfrm>
                <a:off x="4596370" y="3324390"/>
                <a:ext cx="552654" cy="1188720"/>
                <a:chOff x="1823226" y="3235632"/>
                <a:chExt cx="552654" cy="1188720"/>
              </a:xfrm>
              <a:grpFill/>
            </p:grpSpPr>
            <p:sp>
              <p:nvSpPr>
                <p:cNvPr id="7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8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60" name="Group 59"/>
            <p:cNvGrpSpPr/>
            <p:nvPr/>
          </p:nvGrpSpPr>
          <p:grpSpPr>
            <a:xfrm>
              <a:off x="7365099" y="4388800"/>
              <a:ext cx="484418" cy="334015"/>
              <a:chOff x="1012668" y="950932"/>
              <a:chExt cx="747559" cy="515455"/>
            </a:xfrm>
          </p:grpSpPr>
          <p:sp>
            <p:nvSpPr>
              <p:cNvPr id="6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6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6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6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1" name="Group 50">
            <a:extLst>
              <a:ext uri="{FF2B5EF4-FFF2-40B4-BE49-F238E27FC236}">
                <a16:creationId xmlns:a16="http://schemas.microsoft.com/office/drawing/2014/main" id="{BE17E3F8-7B05-0D48-95F7-1BAD337CD1B3}"/>
              </a:ext>
            </a:extLst>
          </p:cNvPr>
          <p:cNvGrpSpPr/>
          <p:nvPr/>
        </p:nvGrpSpPr>
        <p:grpSpPr>
          <a:xfrm>
            <a:off x="6523195" y="4300151"/>
            <a:ext cx="3634162" cy="1232639"/>
            <a:chOff x="436529" y="4773314"/>
            <a:chExt cx="3634162" cy="1232639"/>
          </a:xfrm>
        </p:grpSpPr>
        <p:sp>
          <p:nvSpPr>
            <p:cNvPr id="6" name="Rectangle 891"/>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7" name="Rectangle 891"/>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8" name="Group 7"/>
            <p:cNvGrpSpPr/>
            <p:nvPr/>
          </p:nvGrpSpPr>
          <p:grpSpPr>
            <a:xfrm>
              <a:off x="832203" y="4773314"/>
              <a:ext cx="1654724" cy="815581"/>
              <a:chOff x="1026717" y="2271773"/>
              <a:chExt cx="2553587" cy="1258611"/>
            </a:xfrm>
          </p:grpSpPr>
          <p:sp>
            <p:nvSpPr>
              <p:cNvPr id="4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6" name="Straight Connector 45"/>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Freeform 860"/>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9" name="Straight Connector 8"/>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Freeform 860"/>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 name="Freeform 860"/>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 name="Line 853"/>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3" name="Line 853"/>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14" name="Line 853"/>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15" name="Group 14"/>
            <p:cNvGrpSpPr/>
            <p:nvPr/>
          </p:nvGrpSpPr>
          <p:grpSpPr>
            <a:xfrm>
              <a:off x="2987702" y="4788845"/>
              <a:ext cx="1082989" cy="919088"/>
              <a:chOff x="3906167" y="3324390"/>
              <a:chExt cx="1671281" cy="1418344"/>
            </a:xfrm>
            <a:solidFill>
              <a:srgbClr val="93D2FE"/>
            </a:solidFill>
          </p:grpSpPr>
          <p:sp>
            <p:nvSpPr>
              <p:cNvPr id="2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 name="Group 25"/>
              <p:cNvGrpSpPr/>
              <p:nvPr/>
            </p:nvGrpSpPr>
            <p:grpSpPr>
              <a:xfrm>
                <a:off x="3906167" y="4047050"/>
                <a:ext cx="1671281" cy="539042"/>
                <a:chOff x="1320274" y="4580303"/>
                <a:chExt cx="1671281" cy="467246"/>
              </a:xfrm>
              <a:grpFill/>
            </p:grpSpPr>
            <p:sp>
              <p:nvSpPr>
                <p:cNvPr id="4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7" name="Group 26"/>
              <p:cNvGrpSpPr/>
              <p:nvPr/>
            </p:nvGrpSpPr>
            <p:grpSpPr>
              <a:xfrm>
                <a:off x="4596370" y="3324390"/>
                <a:ext cx="552654" cy="1188720"/>
                <a:chOff x="1823226" y="3235632"/>
                <a:chExt cx="552654" cy="1188720"/>
              </a:xfrm>
              <a:grpFill/>
            </p:grpSpPr>
            <p:sp>
              <p:nvSpPr>
                <p:cNvPr id="2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3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6" name="Group 15"/>
            <p:cNvGrpSpPr/>
            <p:nvPr/>
          </p:nvGrpSpPr>
          <p:grpSpPr>
            <a:xfrm>
              <a:off x="506011" y="5621432"/>
              <a:ext cx="484418" cy="334015"/>
              <a:chOff x="1012668" y="950932"/>
              <a:chExt cx="747559" cy="515455"/>
            </a:xfrm>
          </p:grpSpPr>
          <p:sp>
            <p:nvSpPr>
              <p:cNvPr id="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86F991F1-165F-4246-B143-E86C1EB9CC5F}"/>
                  </a:ext>
                </a:extLst>
              </p:cNvPr>
              <p:cNvSpPr/>
              <p:nvPr/>
            </p:nvSpPr>
            <p:spPr>
              <a:xfrm>
                <a:off x="11132567" y="5497587"/>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latin typeface="Helvetica" pitchFamily="2" charset="0"/>
                </a:endParaRPr>
              </a:p>
            </p:txBody>
          </p:sp>
        </mc:Choice>
        <mc:Fallback xmlns="">
          <p:sp>
            <p:nvSpPr>
              <p:cNvPr id="89" name="Rectangle 88">
                <a:extLst>
                  <a:ext uri="{FF2B5EF4-FFF2-40B4-BE49-F238E27FC236}">
                    <a16:creationId xmlns:a16="http://schemas.microsoft.com/office/drawing/2014/main" id="{86F991F1-165F-4246-B143-E86C1EB9CC5F}"/>
                  </a:ext>
                </a:extLst>
              </p:cNvPr>
              <p:cNvSpPr>
                <a:spLocks noRot="1" noChangeAspect="1" noMove="1" noResize="1" noEditPoints="1" noAdjustHandles="1" noChangeArrowheads="1" noChangeShapeType="1" noTextEdit="1"/>
              </p:cNvSpPr>
              <p:nvPr/>
            </p:nvSpPr>
            <p:spPr>
              <a:xfrm>
                <a:off x="11132567" y="5497587"/>
                <a:ext cx="393826" cy="369332"/>
              </a:xfrm>
              <a:prstGeom prst="rect">
                <a:avLst/>
              </a:prstGeom>
              <a:blipFill>
                <a:blip r:embed="rId5"/>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DB9D2ED-EEE7-5443-9332-752D0531CEDD}"/>
                  </a:ext>
                </a:extLst>
              </p:cNvPr>
              <p:cNvSpPr/>
              <p:nvPr/>
            </p:nvSpPr>
            <p:spPr>
              <a:xfrm>
                <a:off x="7663748" y="5491257"/>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90" name="Rectangle 89">
                <a:extLst>
                  <a:ext uri="{FF2B5EF4-FFF2-40B4-BE49-F238E27FC236}">
                    <a16:creationId xmlns:a16="http://schemas.microsoft.com/office/drawing/2014/main" id="{7DB9D2ED-EEE7-5443-9332-752D0531CEDD}"/>
                  </a:ext>
                </a:extLst>
              </p:cNvPr>
              <p:cNvSpPr>
                <a:spLocks noRot="1" noChangeAspect="1" noMove="1" noResize="1" noEditPoints="1" noAdjustHandles="1" noChangeArrowheads="1" noChangeShapeType="1" noTextEdit="1"/>
              </p:cNvSpPr>
              <p:nvPr/>
            </p:nvSpPr>
            <p:spPr>
              <a:xfrm>
                <a:off x="7663748" y="5491257"/>
                <a:ext cx="457882" cy="369332"/>
              </a:xfrm>
              <a:prstGeom prst="rect">
                <a:avLst/>
              </a:prstGeom>
              <a:blipFill>
                <a:blip r:embed="rId6"/>
                <a:stretch>
                  <a:fillRect/>
                </a:stretch>
              </a:blipFill>
            </p:spPr>
            <p:txBody>
              <a:bodyPr/>
              <a:lstStyle/>
              <a:p>
                <a:r>
                  <a:rPr lang="en-DE">
                    <a:noFill/>
                  </a:rPr>
                  <a:t> </a:t>
                </a:r>
              </a:p>
            </p:txBody>
          </p:sp>
        </mc:Fallback>
      </mc:AlternateContent>
      <p:grpSp>
        <p:nvGrpSpPr>
          <p:cNvPr id="91" name="Group 90">
            <a:extLst>
              <a:ext uri="{FF2B5EF4-FFF2-40B4-BE49-F238E27FC236}">
                <a16:creationId xmlns:a16="http://schemas.microsoft.com/office/drawing/2014/main" id="{01856861-11FD-DC48-8A5B-DE79E3BD3612}"/>
              </a:ext>
            </a:extLst>
          </p:cNvPr>
          <p:cNvGrpSpPr/>
          <p:nvPr/>
        </p:nvGrpSpPr>
        <p:grpSpPr>
          <a:xfrm>
            <a:off x="9543987" y="820146"/>
            <a:ext cx="2382883" cy="814566"/>
            <a:chOff x="1524000" y="5537423"/>
            <a:chExt cx="2382883" cy="814566"/>
          </a:xfrm>
        </p:grpSpPr>
        <p:sp>
          <p:nvSpPr>
            <p:cNvPr id="92" name="Cloud Callout 91">
              <a:extLst>
                <a:ext uri="{FF2B5EF4-FFF2-40B4-BE49-F238E27FC236}">
                  <a16:creationId xmlns:a16="http://schemas.microsoft.com/office/drawing/2014/main" id="{03B36FCD-C191-7B4F-8E5F-C51865CD0087}"/>
                </a:ext>
              </a:extLst>
            </p:cNvPr>
            <p:cNvSpPr/>
            <p:nvPr/>
          </p:nvSpPr>
          <p:spPr>
            <a:xfrm>
              <a:off x="1524000" y="5537423"/>
              <a:ext cx="2382883" cy="814566"/>
            </a:xfrm>
            <a:prstGeom prst="cloudCallout">
              <a:avLst>
                <a:gd name="adj1" fmla="val -27433"/>
                <a:gd name="adj2" fmla="val -84129"/>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94" name="Rectangle 93">
              <a:extLst>
                <a:ext uri="{FF2B5EF4-FFF2-40B4-BE49-F238E27FC236}">
                  <a16:creationId xmlns:a16="http://schemas.microsoft.com/office/drawing/2014/main" id="{B5D0A3FC-9108-CA41-AF2E-7E77B9672F56}"/>
                </a:ext>
              </a:extLst>
            </p:cNvPr>
            <p:cNvSpPr/>
            <p:nvPr/>
          </p:nvSpPr>
          <p:spPr>
            <a:xfrm>
              <a:off x="1678834" y="5621540"/>
              <a:ext cx="2228049" cy="646331"/>
            </a:xfrm>
            <a:prstGeom prst="rect">
              <a:avLst/>
            </a:prstGeom>
          </p:spPr>
          <p:txBody>
            <a:bodyPr wrap="square">
              <a:spAutoFit/>
            </a:bodyPr>
            <a:lstStyle/>
            <a:p>
              <a:r>
                <a:rPr lang="en-US" dirty="0">
                  <a:solidFill>
                    <a:schemeClr val="bg1"/>
                  </a:solidFill>
                  <a:latin typeface="Helvetica" pitchFamily="2" charset="0"/>
                </a:rPr>
                <a:t>How many solutions of length 3 exist?</a:t>
              </a:r>
              <a:endParaRPr lang="en-GB" dirty="0">
                <a:solidFill>
                  <a:schemeClr val="bg1"/>
                </a:solidFill>
                <a:latin typeface="Helvetica" pitchFamily="2" charset="0"/>
              </a:endParaRPr>
            </a:p>
          </p:txBody>
        </p:sp>
      </p:grpSp>
      <p:sp>
        <p:nvSpPr>
          <p:cNvPr id="52" name="Date Placeholder 51">
            <a:extLst>
              <a:ext uri="{FF2B5EF4-FFF2-40B4-BE49-F238E27FC236}">
                <a16:creationId xmlns:a16="http://schemas.microsoft.com/office/drawing/2014/main" id="{8D75DA49-9A95-88C9-4543-6C557D8CFC14}"/>
              </a:ext>
            </a:extLst>
          </p:cNvPr>
          <p:cNvSpPr>
            <a:spLocks noGrp="1"/>
          </p:cNvSpPr>
          <p:nvPr>
            <p:ph type="dt" sz="half" idx="13"/>
          </p:nvPr>
        </p:nvSpPr>
        <p:spPr/>
        <p:txBody>
          <a:bodyPr/>
          <a:lstStyle/>
          <a:p>
            <a:pPr eaLnBrk="1" hangingPunct="1"/>
            <a:r>
              <a:rPr lang="de-DE"/>
              <a:t>Deterministic</a:t>
            </a:r>
            <a:endParaRPr lang="en-GB" dirty="0"/>
          </a:p>
        </p:txBody>
      </p:sp>
      <p:sp>
        <p:nvSpPr>
          <p:cNvPr id="53" name="Footer Placeholder 52">
            <a:extLst>
              <a:ext uri="{FF2B5EF4-FFF2-40B4-BE49-F238E27FC236}">
                <a16:creationId xmlns:a16="http://schemas.microsoft.com/office/drawing/2014/main" id="{DDCB759A-BE0F-E534-3FAD-3D3633B4D677}"/>
              </a:ext>
            </a:extLst>
          </p:cNvPr>
          <p:cNvSpPr>
            <a:spLocks noGrp="1"/>
          </p:cNvSpPr>
          <p:nvPr>
            <p:ph type="ftr" sz="quarter" idx="11"/>
          </p:nvPr>
        </p:nvSpPr>
        <p:spPr/>
        <p:txBody>
          <a:bodyPr/>
          <a:lstStyle/>
          <a:p>
            <a:pPr>
              <a:defRPr/>
            </a:pPr>
            <a:r>
              <a:rPr lang="de-DE" altLang="de-DE"/>
              <a:t>Marcel Gehrke</a:t>
            </a:r>
          </a:p>
        </p:txBody>
      </p:sp>
      <p:sp>
        <p:nvSpPr>
          <p:cNvPr id="54" name="Slide Number Placeholder 53">
            <a:extLst>
              <a:ext uri="{FF2B5EF4-FFF2-40B4-BE49-F238E27FC236}">
                <a16:creationId xmlns:a16="http://schemas.microsoft.com/office/drawing/2014/main" id="{29B024F2-6C9A-AAF3-0334-1E2E9B75C8BF}"/>
              </a:ext>
            </a:extLst>
          </p:cNvPr>
          <p:cNvSpPr>
            <a:spLocks noGrp="1"/>
          </p:cNvSpPr>
          <p:nvPr>
            <p:ph type="sldNum" sz="quarter" idx="12"/>
          </p:nvPr>
        </p:nvSpPr>
        <p:spPr/>
        <p:txBody>
          <a:bodyPr/>
          <a:lstStyle/>
          <a:p>
            <a:fld id="{64B4E222-6F86-BD49-9814-DB2FFE58B7CC}" type="slidenum">
              <a:rPr lang="de-DE" altLang="de-DE" smtClean="0"/>
              <a:pPr/>
              <a:t>25</a:t>
            </a:fld>
            <a:endParaRPr lang="de-DE" altLang="de-DE"/>
          </a:p>
        </p:txBody>
      </p:sp>
    </p:spTree>
    <p:extLst>
      <p:ext uri="{BB962C8B-B14F-4D97-AF65-F5344CB8AC3E}">
        <p14:creationId xmlns:p14="http://schemas.microsoft.com/office/powerpoint/2010/main" val="2760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normAutofit/>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7170" name="Rectangle 3"/>
              <p:cNvSpPr>
                <a:spLocks noGrp="1" noChangeArrowheads="1"/>
              </p:cNvSpPr>
              <p:nvPr>
                <p:ph type="body" sz="quarter" idx="13"/>
              </p:nvPr>
            </p:nvSpPr>
            <p:spPr/>
            <p:txBody>
              <a:bodyPr>
                <a:normAutofit fontScale="92500" lnSpcReduction="10000"/>
              </a:bodyPr>
              <a:lstStyle/>
              <a:p>
                <a:pPr eaLnBrk="1" hangingPunct="1"/>
                <a:r>
                  <a:rPr lang="en-US" dirty="0"/>
                  <a:t>Motivation</a:t>
                </a:r>
              </a:p>
              <a:p>
                <a:pPr lvl="1" eaLnBrk="1" hangingPunct="1"/>
                <a:r>
                  <a:rPr lang="en-US" dirty="0"/>
                  <a:t>The field of AI planning started out as automated theorem proving</a:t>
                </a:r>
              </a:p>
              <a:p>
                <a:pPr lvl="1" eaLnBrk="1" hangingPunct="1"/>
                <a:r>
                  <a:rPr lang="en-US" dirty="0">
                    <a:cs typeface="Calibri"/>
                  </a:rPr>
                  <a:t>It still uses a lot of that notation</a:t>
                </a:r>
              </a:p>
              <a:p>
                <a:pPr eaLnBrk="1" hangingPunct="1"/>
                <a:r>
                  <a:rPr lang="en-US" dirty="0"/>
                  <a:t>Classical representation is e</a:t>
                </a:r>
                <a:r>
                  <a:rPr lang="en-US" dirty="0">
                    <a:cs typeface="Calibri"/>
                  </a:rPr>
                  <a:t>quivalent to state-variable representation</a:t>
                </a:r>
              </a:p>
              <a:p>
                <a:pPr lvl="1" eaLnBrk="1" hangingPunct="1"/>
                <a:r>
                  <a:rPr lang="en-US" dirty="0">
                    <a:cs typeface="Calibri"/>
                  </a:rPr>
                  <a:t>Represents both rigid and varying properties using logical predicates</a:t>
                </a:r>
              </a:p>
              <a:p>
                <a:pPr lvl="2">
                  <a:tabLst>
                    <a:tab pos="2614613" algn="l"/>
                    <a:tab pos="417195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r>
                      <a:rPr lang="en-US" i="1" dirty="0" smtClean="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r>
                  <a:rPr lang="en-US" dirty="0"/>
                  <a:t> 			- location </a:t>
                </a:r>
                <a14:m>
                  <m:oMath xmlns:m="http://schemas.openxmlformats.org/officeDocument/2006/math">
                    <m:r>
                      <a:rPr lang="en-US" i="1" dirty="0" smtClean="0">
                        <a:latin typeface="Cambria Math" panose="02040503050406030204" pitchFamily="18" charset="0"/>
                      </a:rPr>
                      <m:t>𝑙</m:t>
                    </m:r>
                  </m:oMath>
                </a14:m>
                <a:r>
                  <a:rPr lang="en-US" i="1" dirty="0"/>
                  <a:t> </a:t>
                </a:r>
                <a:r>
                  <a:rPr lang="en-US" dirty="0"/>
                  <a:t>is adjacent to location </a:t>
                </a:r>
                <a14:m>
                  <m:oMath xmlns:m="http://schemas.openxmlformats.org/officeDocument/2006/math">
                    <m:r>
                      <a:rPr lang="en-US" i="1" dirty="0" smtClean="0">
                        <a:latin typeface="Cambria Math" panose="02040503050406030204" pitchFamily="18" charset="0"/>
                      </a:rPr>
                      <m:t>𝑚</m:t>
                    </m:r>
                  </m:oMath>
                </a14:m>
                <a:endParaRPr lang="en-US" i="1"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d>
                      <m:dPr>
                        <m:ctrlPr>
                          <a:rPr lang="en-US" i="1" dirty="0">
                            <a:latin typeface="Cambria Math" panose="02040503050406030204" pitchFamily="18" charset="0"/>
                            <a:cs typeface="Calibri"/>
                          </a:rPr>
                        </m:ctrlPr>
                      </m:dPr>
                      <m:e>
                        <m:r>
                          <a:rPr lang="en-US" i="1" dirty="0">
                            <a:latin typeface="Cambria Math" panose="02040503050406030204" pitchFamily="18" charset="0"/>
                          </a:rPr>
                          <m:t>𝑟</m:t>
                        </m:r>
                      </m:e>
                    </m:d>
                    <m:r>
                      <a:rPr lang="en-US" i="1" dirty="0">
                        <a:latin typeface="Cambria Math" panose="02040503050406030204" pitchFamily="18" charset="0"/>
                      </a:rPr>
                      <m:t>=</m:t>
                    </m:r>
                    <m:r>
                      <a:rPr lang="en-US" i="1" dirty="0">
                        <a:latin typeface="Cambria Math" panose="02040503050406030204" pitchFamily="18" charset="0"/>
                      </a:rPr>
                      <m:t>𝑙</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smtClean="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at location </a:t>
                </a:r>
                <a14:m>
                  <m:oMath xmlns:m="http://schemas.openxmlformats.org/officeDocument/2006/math">
                    <m:r>
                      <a:rPr lang="en-US" i="1" dirty="0" smtClean="0">
                        <a:latin typeface="Cambria Math" panose="02040503050406030204" pitchFamily="18" charset="0"/>
                      </a:rPr>
                      <m:t>𝑙</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rPr>
                      <m:t>)=</m:t>
                    </m:r>
                    <m:r>
                      <a:rPr lang="en-US" i="1" dirty="0">
                        <a:latin typeface="Cambria Math" panose="02040503050406030204" pitchFamily="18" charset="0"/>
                      </a:rPr>
                      <m:t>𝑟</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𝑟</m:t>
                    </m:r>
                    <m:r>
                      <a:rPr lang="en-US" i="1" dirty="0" smtClean="0">
                        <a:latin typeface="Cambria Math" panose="02040503050406030204" pitchFamily="18" charset="0"/>
                      </a:rPr>
                      <m:t>)</m:t>
                    </m:r>
                  </m:oMath>
                </a14:m>
                <a:r>
                  <a:rPr lang="en-US" dirty="0"/>
                  <a:t>	- container </a:t>
                </a:r>
                <a14:m>
                  <m:oMath xmlns:m="http://schemas.openxmlformats.org/officeDocument/2006/math">
                    <m:r>
                      <a:rPr lang="en-US" i="1" dirty="0" smtClean="0">
                        <a:latin typeface="Cambria Math" panose="02040503050406030204" pitchFamily="18" charset="0"/>
                      </a:rPr>
                      <m:t>𝑐</m:t>
                    </m:r>
                  </m:oMath>
                </a14:m>
                <a:r>
                  <a:rPr lang="en-US" dirty="0"/>
                  <a:t> is on robot </a:t>
                </a:r>
                <a14:m>
                  <m:oMath xmlns:m="http://schemas.openxmlformats.org/officeDocument/2006/math">
                    <m:r>
                      <a:rPr lang="en-US" i="1" dirty="0" smtClean="0">
                        <a:latin typeface="Cambria Math" panose="02040503050406030204" pitchFamily="18" charset="0"/>
                      </a:rPr>
                      <m:t>𝑟</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rPr>
                      <m:t>𝑐𝑎𝑟𝑔𝑜</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e>
                    </m:d>
                    <m:r>
                      <a:rPr lang="en-US" i="1" dirty="0" smtClean="0">
                        <a:latin typeface="Cambria Math" panose="02040503050406030204" pitchFamily="18" charset="0"/>
                      </a:rPr>
                      <m:t>=</m:t>
                    </m:r>
                    <m:r>
                      <a:rPr lang="en-US" i="1" dirty="0">
                        <a:latin typeface="Cambria Math" panose="02040503050406030204" pitchFamily="18" charset="0"/>
                      </a:rPr>
                      <m:t>𝑐</m:t>
                    </m:r>
                  </m:oMath>
                </a14:m>
                <a:r>
                  <a:rPr lang="en-US" dirty="0"/>
                  <a:t>  ⟶ </a:t>
                </a:r>
                <a14:m>
                  <m:oMath xmlns:m="http://schemas.openxmlformats.org/officeDocument/2006/math">
                    <m:r>
                      <a:rPr lang="en-US" i="1" dirty="0" smtClean="0">
                        <a:latin typeface="Cambria Math" panose="02040503050406030204" pitchFamily="18" charset="0"/>
                        <a:cs typeface="Calibri"/>
                      </a:rPr>
                      <m:t>𝑙𝑜𝑎𝑑𝑒𝑑</m:t>
                    </m:r>
                    <m:r>
                      <a:rPr lang="en-US" i="1" dirty="0" smtClean="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loaded with a container</a:t>
                </a:r>
              </a:p>
              <a:p>
                <a:pPr eaLnBrk="1" hangingPunct="1"/>
                <a:r>
                  <a:rPr lang="en-US" dirty="0"/>
                  <a:t>State </a:t>
                </a:r>
                <a14:m>
                  <m:oMath xmlns:m="http://schemas.openxmlformats.org/officeDocument/2006/math">
                    <m:r>
                      <a:rPr lang="en-US" i="1" dirty="0" smtClean="0">
                        <a:latin typeface="Cambria Math" panose="02040503050406030204" pitchFamily="18" charset="0"/>
                        <a:sym typeface="Symbol" charset="0"/>
                      </a:rPr>
                      <m:t>𝑠</m:t>
                    </m:r>
                  </m:oMath>
                </a14:m>
                <a:r>
                  <a:rPr lang="en-US" dirty="0">
                    <a:sym typeface="Symbol" charset="0"/>
                  </a:rPr>
                  <a:t> = a set of ground atoms</a:t>
                </a:r>
              </a:p>
              <a:p>
                <a:pPr lvl="1">
                  <a:tabLst>
                    <a:tab pos="1057275" algn="l"/>
                  </a:tabLst>
                </a:pPr>
                <a14:m>
                  <m:oMath xmlns:m="http://schemas.openxmlformats.org/officeDocument/2006/math">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chemeClr val="tx1"/>
                    </a:solidFill>
                  </a:rPr>
                  <a:t> </a:t>
                </a:r>
                <a:endParaRPr lang="en-US" dirty="0"/>
              </a:p>
            </p:txBody>
          </p:sp>
        </mc:Choice>
        <mc:Fallback xmlns="">
          <p:sp>
            <p:nvSpPr>
              <p:cNvPr id="7170" name="Rectangle 3"/>
              <p:cNvSpPr>
                <a:spLocks noGrp="1" noRot="1" noChangeAspect="1" noMove="1" noResize="1" noEditPoints="1" noAdjustHandles="1" noChangeArrowheads="1" noChangeShapeType="1" noTextEdit="1"/>
              </p:cNvSpPr>
              <p:nvPr>
                <p:ph type="body" sz="quarter" idx="13"/>
              </p:nvPr>
            </p:nvSpPr>
            <p:spPr>
              <a:blipFill>
                <a:blip r:embed="rId3"/>
                <a:stretch>
                  <a:fillRect l="-1257" t="-1657"/>
                </a:stretch>
              </a:blipFill>
            </p:spPr>
            <p:txBody>
              <a:bodyPr/>
              <a:lstStyle/>
              <a:p>
                <a:r>
                  <a:rPr lang="en-DE">
                    <a:noFill/>
                  </a:rPr>
                  <a:t> </a:t>
                </a:r>
              </a:p>
            </p:txBody>
          </p:sp>
        </mc:Fallback>
      </mc:AlternateContent>
      <p:grpSp>
        <p:nvGrpSpPr>
          <p:cNvPr id="3" name="Group 2">
            <a:extLst>
              <a:ext uri="{FF2B5EF4-FFF2-40B4-BE49-F238E27FC236}">
                <a16:creationId xmlns:a16="http://schemas.microsoft.com/office/drawing/2014/main" id="{03C2A1DE-552E-71FE-3066-4A4A50411237}"/>
              </a:ext>
            </a:extLst>
          </p:cNvPr>
          <p:cNvGrpSpPr/>
          <p:nvPr/>
        </p:nvGrpSpPr>
        <p:grpSpPr>
          <a:xfrm>
            <a:off x="8005631" y="4673275"/>
            <a:ext cx="3634162" cy="1232639"/>
            <a:chOff x="436529" y="4773314"/>
            <a:chExt cx="3634162" cy="1232639"/>
          </a:xfrm>
        </p:grpSpPr>
        <p:sp>
          <p:nvSpPr>
            <p:cNvPr id="5" name="Rectangle 891">
              <a:extLst>
                <a:ext uri="{FF2B5EF4-FFF2-40B4-BE49-F238E27FC236}">
                  <a16:creationId xmlns:a16="http://schemas.microsoft.com/office/drawing/2014/main" id="{065E65B5-72D0-8F38-7120-8BEDBC13AA29}"/>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6" name="Rectangle 891">
              <a:extLst>
                <a:ext uri="{FF2B5EF4-FFF2-40B4-BE49-F238E27FC236}">
                  <a16:creationId xmlns:a16="http://schemas.microsoft.com/office/drawing/2014/main" id="{EFECB1EF-3E06-66A8-A7A1-2FAE123CEDAA}"/>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7" name="Group 6">
              <a:extLst>
                <a:ext uri="{FF2B5EF4-FFF2-40B4-BE49-F238E27FC236}">
                  <a16:creationId xmlns:a16="http://schemas.microsoft.com/office/drawing/2014/main" id="{B7D6374C-EBA8-3E64-F2FC-993296FD4F54}"/>
                </a:ext>
              </a:extLst>
            </p:cNvPr>
            <p:cNvGrpSpPr/>
            <p:nvPr/>
          </p:nvGrpSpPr>
          <p:grpSpPr>
            <a:xfrm>
              <a:off x="832203" y="4773314"/>
              <a:ext cx="1654724" cy="815581"/>
              <a:chOff x="1026717" y="2271773"/>
              <a:chExt cx="2553587" cy="1258611"/>
            </a:xfrm>
          </p:grpSpPr>
          <p:sp>
            <p:nvSpPr>
              <p:cNvPr id="44" name="Line 853">
                <a:extLst>
                  <a:ext uri="{FF2B5EF4-FFF2-40B4-BE49-F238E27FC236}">
                    <a16:creationId xmlns:a16="http://schemas.microsoft.com/office/drawing/2014/main" id="{AD8F9367-934A-34CB-7C58-9752ED790203}"/>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5" name="Straight Connector 44">
                <a:extLst>
                  <a:ext uri="{FF2B5EF4-FFF2-40B4-BE49-F238E27FC236}">
                    <a16:creationId xmlns:a16="http://schemas.microsoft.com/office/drawing/2014/main" id="{7C1678CA-F4B7-FD36-3CD0-6FB26DB9BA1C}"/>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Freeform 860">
                <a:extLst>
                  <a:ext uri="{FF2B5EF4-FFF2-40B4-BE49-F238E27FC236}">
                    <a16:creationId xmlns:a16="http://schemas.microsoft.com/office/drawing/2014/main" id="{AAC6F037-DC56-1F6D-6BFA-E25835B2D9B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 name="Freeform 860">
                <a:extLst>
                  <a:ext uri="{FF2B5EF4-FFF2-40B4-BE49-F238E27FC236}">
                    <a16:creationId xmlns:a16="http://schemas.microsoft.com/office/drawing/2014/main" id="{164E9B24-1224-AF03-C4E6-5D9EE3C99E7F}"/>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8" name="Straight Connector 7">
              <a:extLst>
                <a:ext uri="{FF2B5EF4-FFF2-40B4-BE49-F238E27FC236}">
                  <a16:creationId xmlns:a16="http://schemas.microsoft.com/office/drawing/2014/main" id="{45E2B23B-3352-1DA4-BD1C-17A2C176567A}"/>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60">
              <a:extLst>
                <a:ext uri="{FF2B5EF4-FFF2-40B4-BE49-F238E27FC236}">
                  <a16:creationId xmlns:a16="http://schemas.microsoft.com/office/drawing/2014/main" id="{429793BA-0A84-9EC2-9EDC-350E6A0B7B2E}"/>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 name="Freeform 860">
              <a:extLst>
                <a:ext uri="{FF2B5EF4-FFF2-40B4-BE49-F238E27FC236}">
                  <a16:creationId xmlns:a16="http://schemas.microsoft.com/office/drawing/2014/main" id="{2A173E3D-E869-0570-383B-355AD2D57CFE}"/>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1" name="Line 853">
              <a:extLst>
                <a:ext uri="{FF2B5EF4-FFF2-40B4-BE49-F238E27FC236}">
                  <a16:creationId xmlns:a16="http://schemas.microsoft.com/office/drawing/2014/main" id="{F5FC9166-64F9-2A12-AC7D-C51CEE761F76}"/>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2" name="Line 853">
              <a:extLst>
                <a:ext uri="{FF2B5EF4-FFF2-40B4-BE49-F238E27FC236}">
                  <a16:creationId xmlns:a16="http://schemas.microsoft.com/office/drawing/2014/main" id="{0900DD53-CC7C-B3E0-1B03-E2B664DAEA93}"/>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13" name="Line 853">
              <a:extLst>
                <a:ext uri="{FF2B5EF4-FFF2-40B4-BE49-F238E27FC236}">
                  <a16:creationId xmlns:a16="http://schemas.microsoft.com/office/drawing/2014/main" id="{A6C03869-4E8F-D238-5082-8E4FFD8DAEBE}"/>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14" name="Group 13">
              <a:extLst>
                <a:ext uri="{FF2B5EF4-FFF2-40B4-BE49-F238E27FC236}">
                  <a16:creationId xmlns:a16="http://schemas.microsoft.com/office/drawing/2014/main" id="{EF127DC2-5417-BEDB-3711-1CF7E05C8092}"/>
                </a:ext>
              </a:extLst>
            </p:cNvPr>
            <p:cNvGrpSpPr/>
            <p:nvPr/>
          </p:nvGrpSpPr>
          <p:grpSpPr>
            <a:xfrm>
              <a:off x="2987702" y="4788845"/>
              <a:ext cx="1082989" cy="919088"/>
              <a:chOff x="3906167" y="3324390"/>
              <a:chExt cx="1671281" cy="1418344"/>
            </a:xfrm>
            <a:solidFill>
              <a:srgbClr val="93D2FE"/>
            </a:solidFill>
          </p:grpSpPr>
          <p:sp>
            <p:nvSpPr>
              <p:cNvPr id="20" name="Oval 859">
                <a:extLst>
                  <a:ext uri="{FF2B5EF4-FFF2-40B4-BE49-F238E27FC236}">
                    <a16:creationId xmlns:a16="http://schemas.microsoft.com/office/drawing/2014/main" id="{618F3190-598E-C937-E8E2-4096E7A79D1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 name="Oval 861">
                <a:extLst>
                  <a:ext uri="{FF2B5EF4-FFF2-40B4-BE49-F238E27FC236}">
                    <a16:creationId xmlns:a16="http://schemas.microsoft.com/office/drawing/2014/main" id="{824B05C2-38DB-7C97-25BD-50C13BC2B37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2">
                <a:extLst>
                  <a:ext uri="{FF2B5EF4-FFF2-40B4-BE49-F238E27FC236}">
                    <a16:creationId xmlns:a16="http://schemas.microsoft.com/office/drawing/2014/main" id="{6CBF0F4A-275E-AD11-A593-CBC2CDBDD25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3">
                <a:extLst>
                  <a:ext uri="{FF2B5EF4-FFF2-40B4-BE49-F238E27FC236}">
                    <a16:creationId xmlns:a16="http://schemas.microsoft.com/office/drawing/2014/main" id="{E8E12FF0-E53E-CC31-7B49-7FB5F4007E7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a:extLst>
                  <a:ext uri="{FF2B5EF4-FFF2-40B4-BE49-F238E27FC236}">
                    <a16:creationId xmlns:a16="http://schemas.microsoft.com/office/drawing/2014/main" id="{56B89549-1FD3-8B46-F1E9-1DC1B018E94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5" name="Group 24">
                <a:extLst>
                  <a:ext uri="{FF2B5EF4-FFF2-40B4-BE49-F238E27FC236}">
                    <a16:creationId xmlns:a16="http://schemas.microsoft.com/office/drawing/2014/main" id="{6AA64A0C-8545-F43E-1993-9F96B708C38D}"/>
                  </a:ext>
                </a:extLst>
              </p:cNvPr>
              <p:cNvGrpSpPr/>
              <p:nvPr/>
            </p:nvGrpSpPr>
            <p:grpSpPr>
              <a:xfrm>
                <a:off x="3906167" y="4047050"/>
                <a:ext cx="1671281" cy="539042"/>
                <a:chOff x="1320274" y="4580303"/>
                <a:chExt cx="1671281" cy="467246"/>
              </a:xfrm>
              <a:grpFill/>
            </p:grpSpPr>
            <p:sp>
              <p:nvSpPr>
                <p:cNvPr id="40" name="Freeform 860">
                  <a:extLst>
                    <a:ext uri="{FF2B5EF4-FFF2-40B4-BE49-F238E27FC236}">
                      <a16:creationId xmlns:a16="http://schemas.microsoft.com/office/drawing/2014/main" id="{867DF786-531C-206E-5ACA-FE4EC4D12B7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 name="Rectangle 864">
                  <a:extLst>
                    <a:ext uri="{FF2B5EF4-FFF2-40B4-BE49-F238E27FC236}">
                      <a16:creationId xmlns:a16="http://schemas.microsoft.com/office/drawing/2014/main" id="{4A86D455-0577-0806-59E7-8ECE6CB6C22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2" name="Freeform 865">
                  <a:extLst>
                    <a:ext uri="{FF2B5EF4-FFF2-40B4-BE49-F238E27FC236}">
                      <a16:creationId xmlns:a16="http://schemas.microsoft.com/office/drawing/2014/main" id="{05A9DEED-753F-17A7-6CDB-3127C18211C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 name="Freeform 866">
                  <a:extLst>
                    <a:ext uri="{FF2B5EF4-FFF2-40B4-BE49-F238E27FC236}">
                      <a16:creationId xmlns:a16="http://schemas.microsoft.com/office/drawing/2014/main" id="{0211BEE1-D442-D969-DD72-1B0098890C5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 name="Group 25">
                <a:extLst>
                  <a:ext uri="{FF2B5EF4-FFF2-40B4-BE49-F238E27FC236}">
                    <a16:creationId xmlns:a16="http://schemas.microsoft.com/office/drawing/2014/main" id="{DCB8EA20-965D-C282-40BF-3859A6A22BE9}"/>
                  </a:ext>
                </a:extLst>
              </p:cNvPr>
              <p:cNvGrpSpPr/>
              <p:nvPr/>
            </p:nvGrpSpPr>
            <p:grpSpPr>
              <a:xfrm>
                <a:off x="4596370" y="3324390"/>
                <a:ext cx="552654" cy="1188720"/>
                <a:chOff x="1823226" y="3235632"/>
                <a:chExt cx="552654" cy="1188720"/>
              </a:xfrm>
              <a:grpFill/>
            </p:grpSpPr>
            <p:sp>
              <p:nvSpPr>
                <p:cNvPr id="27" name="Oval 878">
                  <a:extLst>
                    <a:ext uri="{FF2B5EF4-FFF2-40B4-BE49-F238E27FC236}">
                      <a16:creationId xmlns:a16="http://schemas.microsoft.com/office/drawing/2014/main" id="{71DF5502-00C5-D13B-BBC7-90B4FA1679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 name="Rectangle 880">
                  <a:extLst>
                    <a:ext uri="{FF2B5EF4-FFF2-40B4-BE49-F238E27FC236}">
                      <a16:creationId xmlns:a16="http://schemas.microsoft.com/office/drawing/2014/main" id="{D9D0DBF1-34C4-4EEC-C2E2-2C0B7751646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9" name="Oval 878">
                  <a:extLst>
                    <a:ext uri="{FF2B5EF4-FFF2-40B4-BE49-F238E27FC236}">
                      <a16:creationId xmlns:a16="http://schemas.microsoft.com/office/drawing/2014/main" id="{8EF8F6CE-F50F-7D69-DF85-C8655580FB23}"/>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0" name="Line 881">
                  <a:extLst>
                    <a:ext uri="{FF2B5EF4-FFF2-40B4-BE49-F238E27FC236}">
                      <a16:creationId xmlns:a16="http://schemas.microsoft.com/office/drawing/2014/main" id="{51720E65-A7C8-736E-31A2-8E44BCB50BF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2">
                  <a:extLst>
                    <a:ext uri="{FF2B5EF4-FFF2-40B4-BE49-F238E27FC236}">
                      <a16:creationId xmlns:a16="http://schemas.microsoft.com/office/drawing/2014/main" id="{E8EB6169-342D-E8F3-8223-068555CEF63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2" name="Rectangle 880">
                  <a:extLst>
                    <a:ext uri="{FF2B5EF4-FFF2-40B4-BE49-F238E27FC236}">
                      <a16:creationId xmlns:a16="http://schemas.microsoft.com/office/drawing/2014/main" id="{2C461B7E-CE86-09EB-C52D-DB810658E2C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3" name="Oval 878">
                  <a:extLst>
                    <a:ext uri="{FF2B5EF4-FFF2-40B4-BE49-F238E27FC236}">
                      <a16:creationId xmlns:a16="http://schemas.microsoft.com/office/drawing/2014/main" id="{E23A12EF-3539-54C8-160A-B089C10374D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4" name="Line 882">
                  <a:extLst>
                    <a:ext uri="{FF2B5EF4-FFF2-40B4-BE49-F238E27FC236}">
                      <a16:creationId xmlns:a16="http://schemas.microsoft.com/office/drawing/2014/main" id="{5E4B6085-B7FF-35EB-67EC-273FEE1E546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a:extLst>
                    <a:ext uri="{FF2B5EF4-FFF2-40B4-BE49-F238E27FC236}">
                      <a16:creationId xmlns:a16="http://schemas.microsoft.com/office/drawing/2014/main" id="{D7C1FF9F-51D3-13DF-1DDF-232402282B8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6" name="Line 884">
                  <a:extLst>
                    <a:ext uri="{FF2B5EF4-FFF2-40B4-BE49-F238E27FC236}">
                      <a16:creationId xmlns:a16="http://schemas.microsoft.com/office/drawing/2014/main" id="{772058AA-232B-2D6B-437C-12718CA0DEA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37" name="Oval 885">
                  <a:extLst>
                    <a:ext uri="{FF2B5EF4-FFF2-40B4-BE49-F238E27FC236}">
                      <a16:creationId xmlns:a16="http://schemas.microsoft.com/office/drawing/2014/main" id="{C4791905-886D-2183-39DF-BEBF8464688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 name="Line 881">
                  <a:extLst>
                    <a:ext uri="{FF2B5EF4-FFF2-40B4-BE49-F238E27FC236}">
                      <a16:creationId xmlns:a16="http://schemas.microsoft.com/office/drawing/2014/main" id="{349DDECB-34F2-5B02-8A71-2048C184945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2">
                  <a:extLst>
                    <a:ext uri="{FF2B5EF4-FFF2-40B4-BE49-F238E27FC236}">
                      <a16:creationId xmlns:a16="http://schemas.microsoft.com/office/drawing/2014/main" id="{8ADAA0AA-3055-86E6-42BC-DDE4E8C2E2A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5" name="Group 14">
              <a:extLst>
                <a:ext uri="{FF2B5EF4-FFF2-40B4-BE49-F238E27FC236}">
                  <a16:creationId xmlns:a16="http://schemas.microsoft.com/office/drawing/2014/main" id="{5DD08417-535F-DB8E-C50D-5ADA72849F3D}"/>
                </a:ext>
              </a:extLst>
            </p:cNvPr>
            <p:cNvGrpSpPr/>
            <p:nvPr/>
          </p:nvGrpSpPr>
          <p:grpSpPr>
            <a:xfrm>
              <a:off x="506011" y="5621432"/>
              <a:ext cx="484418" cy="334015"/>
              <a:chOff x="1012668" y="950932"/>
              <a:chExt cx="747559" cy="515455"/>
            </a:xfrm>
          </p:grpSpPr>
          <p:sp>
            <p:nvSpPr>
              <p:cNvPr id="16" name="Line 853">
                <a:extLst>
                  <a:ext uri="{FF2B5EF4-FFF2-40B4-BE49-F238E27FC236}">
                    <a16:creationId xmlns:a16="http://schemas.microsoft.com/office/drawing/2014/main" id="{B68B6133-712F-046A-B100-13DB82CE547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7" name="Rectangle 876">
                <a:extLst>
                  <a:ext uri="{FF2B5EF4-FFF2-40B4-BE49-F238E27FC236}">
                    <a16:creationId xmlns:a16="http://schemas.microsoft.com/office/drawing/2014/main" id="{4B275B51-C246-5767-6A93-C6CC58DE5DFE}"/>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8" name="Rectangle 873">
                <a:extLst>
                  <a:ext uri="{FF2B5EF4-FFF2-40B4-BE49-F238E27FC236}">
                    <a16:creationId xmlns:a16="http://schemas.microsoft.com/office/drawing/2014/main" id="{0336BD10-DF3C-2108-10BC-490F4783247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9" name="Freeform 875">
                <a:extLst>
                  <a:ext uri="{FF2B5EF4-FFF2-40B4-BE49-F238E27FC236}">
                    <a16:creationId xmlns:a16="http://schemas.microsoft.com/office/drawing/2014/main" id="{20BA0555-7A87-BC1B-6E35-801E3A87601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
        <p:nvSpPr>
          <p:cNvPr id="49" name="Date Placeholder 48">
            <a:extLst>
              <a:ext uri="{FF2B5EF4-FFF2-40B4-BE49-F238E27FC236}">
                <a16:creationId xmlns:a16="http://schemas.microsoft.com/office/drawing/2014/main" id="{E6DF6982-150E-A0BF-BE87-DCE1FCA72EBF}"/>
              </a:ext>
            </a:extLst>
          </p:cNvPr>
          <p:cNvSpPr>
            <a:spLocks noGrp="1"/>
          </p:cNvSpPr>
          <p:nvPr>
            <p:ph type="dt" sz="half" idx="2"/>
          </p:nvPr>
        </p:nvSpPr>
        <p:spPr/>
        <p:txBody>
          <a:bodyPr/>
          <a:lstStyle/>
          <a:p>
            <a:pPr eaLnBrk="1" hangingPunct="1"/>
            <a:r>
              <a:rPr lang="de-DE"/>
              <a:t>Deterministic</a:t>
            </a:r>
            <a:endParaRPr lang="en-GB" dirty="0"/>
          </a:p>
        </p:txBody>
      </p:sp>
      <p:sp>
        <p:nvSpPr>
          <p:cNvPr id="50" name="Footer Placeholder 49">
            <a:extLst>
              <a:ext uri="{FF2B5EF4-FFF2-40B4-BE49-F238E27FC236}">
                <a16:creationId xmlns:a16="http://schemas.microsoft.com/office/drawing/2014/main" id="{978BF5E8-A470-7990-B9ED-8DED9057F34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1" name="Slide Number Placeholder 50">
            <a:extLst>
              <a:ext uri="{FF2B5EF4-FFF2-40B4-BE49-F238E27FC236}">
                <a16:creationId xmlns:a16="http://schemas.microsoft.com/office/drawing/2014/main" id="{CFEC8C2D-1C15-7630-3952-0FEDE94A915A}"/>
              </a:ext>
            </a:extLst>
          </p:cNvPr>
          <p:cNvSpPr>
            <a:spLocks noGrp="1"/>
          </p:cNvSpPr>
          <p:nvPr>
            <p:ph type="sldNum" sz="quarter" idx="11"/>
          </p:nvPr>
        </p:nvSpPr>
        <p:spPr/>
        <p:txBody>
          <a:bodyPr/>
          <a:lstStyle/>
          <a:p>
            <a:fld id="{EB1502E6-D9AE-3544-B6D5-378AAA0B915F}" type="slidenum">
              <a:rPr lang="de-DE" altLang="de-DE" smtClean="0"/>
              <a:pPr/>
              <a:t>26</a:t>
            </a:fld>
            <a:endParaRPr lang="de-DE" altLang="de-DE" dirty="0"/>
          </a:p>
        </p:txBody>
      </p:sp>
    </p:spTree>
    <p:extLst>
      <p:ext uri="{BB962C8B-B14F-4D97-AF65-F5344CB8AC3E}">
        <p14:creationId xmlns:p14="http://schemas.microsoft.com/office/powerpoint/2010/main" val="189015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type="body" sz="quarter" idx="13"/>
              </p:nvPr>
            </p:nvSpPr>
            <p:spPr/>
            <p:txBody>
              <a:bodyPr>
                <a:normAutofit fontScale="92500" lnSpcReduction="20000"/>
              </a:bodyPr>
              <a:lstStyle/>
              <a:p>
                <a:pPr eaLnBrk="1" hangingPunct="1">
                  <a:lnSpc>
                    <a:spcPct val="90000"/>
                  </a:lnSpc>
                </a:pPr>
                <a:r>
                  <a:rPr lang="en-US" dirty="0"/>
                  <a:t>Equivalent expressive power</a:t>
                </a:r>
              </a:p>
              <a:p>
                <a:pPr lvl="1" eaLnBrk="1" hangingPunct="1">
                  <a:lnSpc>
                    <a:spcPct val="90000"/>
                  </a:lnSpc>
                </a:pPr>
                <a:r>
                  <a:rPr lang="en-US" dirty="0"/>
                  <a:t>Each can be converted to the other in linear time and space</a:t>
                </a:r>
              </a:p>
              <a:p>
                <a:pPr lvl="2">
                  <a:buFont typeface="STIXGeneral-Regular" pitchFamily="2" charset="2"/>
                  <a:buChar char="⟶"/>
                </a:pPr>
                <a:r>
                  <a:rPr lang="en-US" dirty="0"/>
                  <a:t> Each logical atom </a:t>
                </a:r>
                <a14:m>
                  <m:oMath xmlns:m="http://schemas.openxmlformats.org/officeDocument/2006/math">
                    <m:r>
                      <a:rPr lang="en-US" i="1" dirty="0">
                        <a:latin typeface="Cambria Math" panose="02040503050406030204" pitchFamily="18" charset="0"/>
                        <a:ea typeface="Calibri"/>
                        <a:cs typeface="Times New Roman"/>
                      </a:rPr>
                      <m:t>𝑝</m:t>
                    </m:r>
                  </m:oMath>
                </a14:m>
                <a:r>
                  <a:rPr lang="en-US" dirty="0"/>
                  <a:t> is translated into a Boolean state variable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oMath>
                </a14:m>
                <a:r>
                  <a:rPr lang="en-US" dirty="0"/>
                  <a:t> with parameter list </a:t>
                </a:r>
                <a14:m>
                  <m:oMath xmlns:m="http://schemas.openxmlformats.org/officeDocument/2006/math">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endParaRPr lang="en-US" dirty="0"/>
              </a:p>
              <a:p>
                <a:pPr lvl="3"/>
                <a:r>
                  <a:rPr lang="en-US" dirty="0"/>
                  <a:t>Positive literals </a:t>
                </a:r>
                <a14:m>
                  <m:oMath xmlns:m="http://schemas.openxmlformats.org/officeDocument/2006/math">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1</m:t>
                    </m:r>
                  </m:oMath>
                </a14:m>
                <a:endParaRPr lang="en-US" dirty="0"/>
              </a:p>
              <a:p>
                <a:pPr lvl="3"/>
                <a:r>
                  <a:rPr lang="en-US" dirty="0"/>
                  <a:t>Negative literals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0</m:t>
                    </m:r>
                  </m:oMath>
                </a14:m>
                <a:endParaRPr lang="en-US" dirty="0"/>
              </a:p>
              <a:p>
                <a:pPr lvl="2">
                  <a:buFont typeface="STIXGeneral-Regular" pitchFamily="2" charset="2"/>
                  <a:buChar char="⟵"/>
                </a:pPr>
                <a:r>
                  <a:rPr lang="en-US" dirty="0"/>
                  <a:t> Each state variable </a:t>
                </a:r>
                <a14:m>
                  <m:oMath xmlns:m="http://schemas.openxmlformats.org/officeDocument/2006/math">
                    <m:r>
                      <a:rPr lang="en-US" i="1" dirty="0" smtClean="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is translated into a set of logical atoms </a:t>
                </a:r>
              </a:p>
              <a:p>
                <a:pPr marL="914400" lvl="2" indent="0">
                  <a:buNone/>
                </a:pPr>
                <a14:m>
                  <m:oMathPara xmlns:m="http://schemas.openxmlformats.org/officeDocument/2006/math">
                    <m:oMathParaPr>
                      <m:jc m:val="centerGroup"/>
                    </m:oMathParaPr>
                    <m:oMath xmlns:m="http://schemas.openxmlformats.org/officeDocument/2006/math">
                      <m:d>
                        <m:dPr>
                          <m:begChr m:val="{"/>
                          <m:endChr m:val="}"/>
                          <m:ctrlPr>
                            <a:rPr lang="de-DE" b="0" i="1" dirty="0" smtClean="0">
                              <a:latin typeface="Cambria Math" panose="02040503050406030204" pitchFamily="18" charset="0"/>
                              <a:ea typeface="Calibri"/>
                              <a:cs typeface="Times New Roman"/>
                            </a:rPr>
                          </m:ctrlPr>
                        </m:dPr>
                        <m:e>
                          <m:sSub>
                            <m:sSubPr>
                              <m:ctrlPr>
                                <a:rPr lang="de-DE" b="0" i="1" dirty="0" smtClean="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𝑝</m:t>
                              </m:r>
                            </m:e>
                            <m:sub>
                              <m:r>
                                <a:rPr lang="de-DE" b="0" i="1" dirty="0" smtClean="0">
                                  <a:latin typeface="Cambria Math" panose="02040503050406030204" pitchFamily="18" charset="0"/>
                                  <a:ea typeface="Calibri"/>
                                  <a:cs typeface="Times New Roman"/>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 </m:t>
                              </m:r>
                              <m:r>
                                <a:rPr lang="de-DE" b="0" i="1" dirty="0" smtClean="0">
                                  <a:latin typeface="Cambria Math" panose="02040503050406030204" pitchFamily="18" charset="0"/>
                                  <a:ea typeface="Calibri"/>
                                  <a:cs typeface="Times New Roman"/>
                                </a:rPr>
                                <m:t>𝑣</m:t>
                              </m:r>
                            </m:e>
                          </m:d>
                          <m:r>
                            <a:rPr lang="de-DE" b="0" i="1" dirty="0" smtClean="0">
                              <a:latin typeface="Cambria Math" panose="02040503050406030204" pitchFamily="18" charset="0"/>
                              <a:ea typeface="Calibri"/>
                              <a:cs typeface="Times New Roman"/>
                            </a:rPr>
                            <m:t> | </m:t>
                          </m:r>
                          <m:r>
                            <a:rPr lang="de-DE" b="0" i="1" dirty="0" smtClean="0">
                              <a:latin typeface="Cambria Math" panose="02040503050406030204" pitchFamily="18" charset="0"/>
                              <a:ea typeface="Calibri"/>
                              <a:cs typeface="Times New Roman"/>
                            </a:rPr>
                            <m:t>𝑣</m:t>
                          </m:r>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ℛ</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𝑥</m:t>
                              </m:r>
                            </m:e>
                          </m:d>
                        </m:e>
                      </m:d>
                    </m:oMath>
                  </m:oMathPara>
                </a14:m>
                <a:endParaRPr lang="en-US" dirty="0"/>
              </a:p>
              <a:p>
                <a:pPr lvl="2"/>
                <a:r>
                  <a:rPr lang="en-US" dirty="0"/>
                  <a:t>Planning operator ≙ action template (next slide)</a:t>
                </a:r>
              </a:p>
              <a:p>
                <a:r>
                  <a:rPr lang="en-US" dirty="0"/>
                  <a:t>Worst case complexity: EXPSPACE</a:t>
                </a:r>
              </a:p>
              <a:p>
                <a:pPr lvl="1"/>
                <a:r>
                  <a:rPr lang="en-GB" dirty="0"/>
                  <a:t>Time needed to solve a classical </a:t>
                </a:r>
                <a:br>
                  <a:rPr lang="en-GB" dirty="0"/>
                </a:br>
                <a:r>
                  <a:rPr lang="en-GB" dirty="0"/>
                  <a:t>planning problem may be </a:t>
                </a:r>
                <a:br>
                  <a:rPr lang="en-GB" dirty="0"/>
                </a:br>
                <a:r>
                  <a:rPr lang="en-GB" dirty="0"/>
                  <a:t>exponential in the size of the </a:t>
                </a:r>
                <a:br>
                  <a:rPr lang="en-GB" dirty="0"/>
                </a:br>
                <a:r>
                  <a:rPr lang="en-GB" dirty="0"/>
                  <a:t>problem description </a:t>
                </a:r>
              </a:p>
              <a:p>
                <a:pPr marL="914400" lvl="2" indent="0">
                  <a:buNone/>
                </a:pPr>
                <a:endParaRPr lang="en-US" dirty="0"/>
              </a:p>
              <a:p>
                <a:endParaRPr lang="en-US" dirty="0"/>
              </a:p>
              <a:p>
                <a:endParaRPr lang="en-US" baseline="-25000" dirty="0"/>
              </a:p>
            </p:txBody>
          </p:sp>
        </mc:Choice>
        <mc:Fallback xmlns="">
          <p:sp>
            <p:nvSpPr>
              <p:cNvPr id="36866" name="Rectangle 3"/>
              <p:cNvSpPr>
                <a:spLocks noGrp="1" noRot="1" noChangeAspect="1" noMove="1" noResize="1" noEditPoints="1" noAdjustHandles="1" noChangeArrowheads="1" noChangeShapeType="1" noTextEdit="1"/>
              </p:cNvSpPr>
              <p:nvPr>
                <p:ph type="body" sz="quarter" idx="13"/>
              </p:nvPr>
            </p:nvSpPr>
            <p:spPr>
              <a:blipFill>
                <a:blip r:embed="rId2"/>
                <a:stretch>
                  <a:fillRect l="-1257" t="-2486"/>
                </a:stretch>
              </a:blipFill>
            </p:spPr>
            <p:txBody>
              <a:bodyPr/>
              <a:lstStyle/>
              <a:p>
                <a:r>
                  <a:rPr lang="en-DE">
                    <a:noFill/>
                  </a:rPr>
                  <a:t> </a:t>
                </a:r>
              </a:p>
            </p:txBody>
          </p:sp>
        </mc:Fallback>
      </mc:AlternateContent>
      <p:grpSp>
        <p:nvGrpSpPr>
          <p:cNvPr id="3" name="Group 2">
            <a:extLst>
              <a:ext uri="{FF2B5EF4-FFF2-40B4-BE49-F238E27FC236}">
                <a16:creationId xmlns:a16="http://schemas.microsoft.com/office/drawing/2014/main" id="{A4A4473A-FAA5-684D-A20B-30408B091986}"/>
              </a:ext>
            </a:extLst>
          </p:cNvPr>
          <p:cNvGrpSpPr/>
          <p:nvPr/>
        </p:nvGrpSpPr>
        <p:grpSpPr>
          <a:xfrm>
            <a:off x="5099906" y="4234242"/>
            <a:ext cx="6731769" cy="1671672"/>
            <a:chOff x="1119928" y="1116584"/>
            <a:chExt cx="6731769" cy="1671672"/>
          </a:xfrm>
        </p:grpSpPr>
        <p:sp>
          <p:nvSpPr>
            <p:cNvPr id="4" name="AutoShape 25"/>
            <p:cNvSpPr>
              <a:spLocks noChangeArrowheads="1"/>
            </p:cNvSpPr>
            <p:nvPr/>
          </p:nvSpPr>
          <p:spPr bwMode="auto">
            <a:xfrm>
              <a:off x="1119928"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Classical</a:t>
              </a:r>
            </a:p>
            <a:p>
              <a:pPr algn="ctr"/>
              <a:r>
                <a:rPr lang="en-US" sz="2200" dirty="0">
                  <a:ea typeface="Calibri"/>
                  <a:cs typeface="Calibri"/>
                </a:rPr>
                <a:t>representation</a:t>
              </a:r>
            </a:p>
          </p:txBody>
        </p:sp>
        <p:sp>
          <p:nvSpPr>
            <p:cNvPr id="5" name="AutoShape 26"/>
            <p:cNvSpPr>
              <a:spLocks noChangeArrowheads="1"/>
            </p:cNvSpPr>
            <p:nvPr/>
          </p:nvSpPr>
          <p:spPr bwMode="auto">
            <a:xfrm>
              <a:off x="5828504"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State-variable</a:t>
              </a:r>
            </a:p>
            <a:p>
              <a:pPr algn="ctr"/>
              <a:r>
                <a:rPr lang="en-US" sz="2200" dirty="0">
                  <a:ea typeface="Calibri"/>
                  <a:cs typeface="Calibri"/>
                </a:rPr>
                <a:t>representation</a:t>
              </a:r>
            </a:p>
          </p:txBody>
        </p:sp>
        <p:cxnSp>
          <p:nvCxnSpPr>
            <p:cNvPr id="6" name="AutoShape 31"/>
            <p:cNvCxnSpPr>
              <a:cxnSpLocks noChangeShapeType="1"/>
              <a:stCxn id="5" idx="1"/>
              <a:endCxn id="4" idx="3"/>
            </p:cNvCxnSpPr>
            <p:nvPr/>
          </p:nvCxnSpPr>
          <p:spPr bwMode="auto">
            <a:xfrm rot="10800000">
              <a:off x="3143122" y="2160427"/>
              <a:ext cx="2685383" cy="12700"/>
            </a:xfrm>
            <a:prstGeom prst="curvedConnector3">
              <a:avLst>
                <a:gd name="adj1" fmla="val 50000"/>
              </a:avLst>
            </a:prstGeom>
            <a:noFill/>
            <a:ln w="19050">
              <a:solidFill>
                <a:schemeClr val="accent1"/>
              </a:solidFill>
              <a:round/>
              <a:headEnd/>
              <a:tailEnd type="triangle" w="lg" len="lg"/>
            </a:ln>
            <a:extLst>
              <a:ext uri="{909E8E84-426E-40dd-AFC4-6F175D3DCCD1}">
                <a14:hiddenFill xmlns="" xmlns:a14="http://schemas.microsoft.com/office/drawing/2010/main">
                  <a:noFill/>
                </a14:hiddenFill>
              </a:ext>
            </a:extLst>
          </p:spPr>
        </p:cxnSp>
        <p:cxnSp>
          <p:nvCxnSpPr>
            <p:cNvPr id="7" name="AutoShape 32"/>
            <p:cNvCxnSpPr>
              <a:cxnSpLocks noChangeShapeType="1"/>
              <a:stCxn id="4" idx="0"/>
              <a:endCxn id="5" idx="0"/>
            </p:cNvCxnSpPr>
            <p:nvPr/>
          </p:nvCxnSpPr>
          <p:spPr bwMode="auto">
            <a:xfrm rot="5400000" flipH="1" flipV="1">
              <a:off x="4485813" y="-619510"/>
              <a:ext cx="12700" cy="4708576"/>
            </a:xfrm>
            <a:prstGeom prst="curvedConnector3">
              <a:avLst>
                <a:gd name="adj1" fmla="val 1800000"/>
              </a:avLst>
            </a:prstGeom>
            <a:noFill/>
            <a:ln w="19050">
              <a:solidFill>
                <a:schemeClr val="accent1"/>
              </a:solidFill>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8" name="Text Box 33"/>
                <p:cNvSpPr txBox="1">
                  <a:spLocks noChangeArrowheads="1"/>
                </p:cNvSpPr>
                <p:nvPr/>
              </p:nvSpPr>
              <p:spPr bwMode="auto">
                <a:xfrm>
                  <a:off x="2250194" y="1116584"/>
                  <a:ext cx="4282391" cy="423770"/>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 xmlns:m="http://schemas.openxmlformats.org/officeDocument/2006/math">
                      <m:r>
                        <a:rPr lang="en-US" sz="2000" i="1" dirty="0">
                          <a:latin typeface="Cambria Math" panose="02040503050406030204" pitchFamily="18" charset="0"/>
                          <a:ea typeface="Calibri"/>
                          <a:cs typeface="Times New Roman"/>
                        </a:rPr>
                        <m:t>𝑝</m:t>
                      </m:r>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𝑘</m:t>
                              </m:r>
                            </m:sub>
                          </m:sSub>
                        </m:e>
                      </m:d>
                    </m:oMath>
                  </a14:m>
                  <a:r>
                    <a:rPr lang="en-US" sz="2000" dirty="0">
                      <a:latin typeface="+mn-lt"/>
                      <a:ea typeface="Calibri"/>
                      <a:cs typeface="Times New Roman"/>
                    </a:rPr>
                    <a:t> becomes </a:t>
                  </a:r>
                  <a14:m>
                    <m:oMath xmlns:m="http://schemas.openxmlformats.org/officeDocument/2006/math">
                      <m:sSub>
                        <m:sSubPr>
                          <m:ctrlPr>
                            <a:rPr lang="de-DE" sz="2000" i="1" dirty="0">
                              <a:latin typeface="Cambria Math" panose="02040503050406030204" pitchFamily="18" charset="0"/>
                              <a:ea typeface="Calibri"/>
                              <a:cs typeface="Times New Roman"/>
                            </a:rPr>
                          </m:ctrlPr>
                        </m:sSubPr>
                        <m:e>
                          <m:r>
                            <a:rPr lang="en-US" sz="2000" i="1" dirty="0">
                              <a:latin typeface="Cambria Math" panose="02040503050406030204" pitchFamily="18" charset="0"/>
                              <a:ea typeface="Calibri"/>
                              <a:cs typeface="Times New Roman"/>
                            </a:rPr>
                            <m:t>𝑥</m:t>
                          </m:r>
                        </m:e>
                        <m:sub>
                          <m:r>
                            <a:rPr lang="de-DE" sz="2000" i="1" dirty="0">
                              <a:latin typeface="Cambria Math" panose="02040503050406030204" pitchFamily="18" charset="0"/>
                              <a:ea typeface="Calibri"/>
                              <a:cs typeface="Times New Roman"/>
                            </a:rPr>
                            <m:t>𝑝</m:t>
                          </m:r>
                        </m:sub>
                      </m:sSub>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𝑘</m:t>
                              </m:r>
                            </m:sub>
                          </m:sSub>
                        </m:e>
                      </m:d>
                      <m:r>
                        <a:rPr lang="en-US" sz="2000" i="1" dirty="0">
                          <a:latin typeface="Cambria Math" panose="02040503050406030204" pitchFamily="18" charset="0"/>
                          <a:ea typeface="Calibri"/>
                          <a:cs typeface="Times New Roman"/>
                        </a:rPr>
                        <m:t>=1</m:t>
                      </m:r>
                    </m:oMath>
                  </a14:m>
                  <a:endParaRPr lang="en-US" sz="2000" dirty="0">
                    <a:latin typeface="+mn-lt"/>
                    <a:ea typeface="Calibri"/>
                    <a:cs typeface="Times New Roman"/>
                  </a:endParaRPr>
                </a:p>
              </p:txBody>
            </p:sp>
          </mc:Choice>
          <mc:Fallback xmlns="">
            <p:sp>
              <p:nvSpPr>
                <p:cNvPr id="8" name="Text Box 33"/>
                <p:cNvSpPr txBox="1">
                  <a:spLocks noRot="1" noChangeAspect="1" noMove="1" noResize="1" noEditPoints="1" noAdjustHandles="1" noChangeArrowheads="1" noChangeShapeType="1" noTextEdit="1"/>
                </p:cNvSpPr>
                <p:nvPr/>
              </p:nvSpPr>
              <p:spPr bwMode="auto">
                <a:xfrm>
                  <a:off x="2250194" y="1116584"/>
                  <a:ext cx="4282391" cy="423770"/>
                </a:xfrm>
                <a:prstGeom prst="rect">
                  <a:avLst/>
                </a:prstGeom>
                <a:blipFill>
                  <a:blip r:embed="rId3"/>
                  <a:stretch>
                    <a:fillRect t="-8824" b="-2058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Text Box 35"/>
                <p:cNvSpPr txBox="1">
                  <a:spLocks noChangeArrowheads="1"/>
                </p:cNvSpPr>
                <p:nvPr/>
              </p:nvSpPr>
              <p:spPr bwMode="auto">
                <a:xfrm>
                  <a:off x="3305477" y="1772593"/>
                  <a:ext cx="2253053" cy="1015663"/>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ea typeface="Calibri"/>
                            <a:cs typeface="Times New Roman"/>
                          </a:rPr>
                          <m:t>𝑥</m:t>
                        </m:r>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𝑛</m:t>
                                </m:r>
                              </m:sub>
                            </m:sSub>
                          </m:e>
                        </m:d>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0</m:t>
                            </m:r>
                          </m:sub>
                        </m:sSub>
                        <m:r>
                          <a:rPr lang="en-US" sz="2000" i="1" dirty="0">
                            <a:latin typeface="Cambria Math" panose="02040503050406030204" pitchFamily="18" charset="0"/>
                            <a:ea typeface="Calibri"/>
                            <a:cs typeface="Times New Roman"/>
                          </a:rPr>
                          <m:t> </m:t>
                        </m:r>
                      </m:oMath>
                    </m:oMathPara>
                  </a14:m>
                  <a:br>
                    <a:rPr lang="en-US" sz="2000" dirty="0">
                      <a:latin typeface="+mn-lt"/>
                      <a:ea typeface="Calibri"/>
                      <a:cs typeface="Times New Roman"/>
                    </a:rPr>
                  </a:br>
                  <a:r>
                    <a:rPr lang="en-US" sz="2000" dirty="0">
                      <a:latin typeface="+mn-lt"/>
                      <a:ea typeface="Calibri"/>
                      <a:cs typeface="Times New Roman"/>
                    </a:rPr>
                    <a:t>becomes </a:t>
                  </a:r>
                  <a:br>
                    <a:rPr lang="en-US" sz="2000" dirty="0">
                      <a:latin typeface="+mn-lt"/>
                      <a:ea typeface="Calibri"/>
                      <a:cs typeface="Times New Roman"/>
                    </a:rPr>
                  </a:b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ea typeface="Calibri"/>
                                <a:cs typeface="Times New Roman"/>
                              </a:rPr>
                            </m:ctrlPr>
                          </m:sSubPr>
                          <m:e>
                            <m:r>
                              <a:rPr lang="en-US" sz="2000" i="1" dirty="0">
                                <a:latin typeface="Cambria Math" panose="02040503050406030204" pitchFamily="18" charset="0"/>
                                <a:ea typeface="Calibri"/>
                                <a:cs typeface="Times New Roman"/>
                              </a:rPr>
                              <m:t>𝑝</m:t>
                            </m:r>
                          </m:e>
                          <m:sub>
                            <m:r>
                              <a:rPr lang="de-DE" sz="2000" i="1" dirty="0">
                                <a:latin typeface="Cambria Math" panose="02040503050406030204" pitchFamily="18" charset="0"/>
                                <a:ea typeface="Calibri"/>
                                <a:cs typeface="Times New Roman"/>
                              </a:rPr>
                              <m:t>𝑥</m:t>
                            </m:r>
                          </m:sub>
                        </m:sSub>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𝑛</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0</m:t>
                                </m:r>
                              </m:sub>
                            </m:sSub>
                          </m:e>
                        </m:d>
                      </m:oMath>
                    </m:oMathPara>
                  </a14:m>
                  <a:endParaRPr lang="en-US" sz="2000" dirty="0">
                    <a:latin typeface="+mn-lt"/>
                    <a:ea typeface="Calibri"/>
                    <a:cs typeface="Times New Roman"/>
                  </a:endParaRPr>
                </a:p>
              </p:txBody>
            </p:sp>
          </mc:Choice>
          <mc:Fallback xmlns="">
            <p:sp>
              <p:nvSpPr>
                <p:cNvPr id="9" name="Text Box 35"/>
                <p:cNvSpPr txBox="1">
                  <a:spLocks noRot="1" noChangeAspect="1" noMove="1" noResize="1" noEditPoints="1" noAdjustHandles="1" noChangeArrowheads="1" noChangeShapeType="1" noTextEdit="1"/>
                </p:cNvSpPr>
                <p:nvPr/>
              </p:nvSpPr>
              <p:spPr bwMode="auto">
                <a:xfrm>
                  <a:off x="3305477" y="1772593"/>
                  <a:ext cx="2253053" cy="1015663"/>
                </a:xfrm>
                <a:prstGeom prst="rect">
                  <a:avLst/>
                </a:prstGeom>
                <a:blipFill>
                  <a:blip r:embed="rId4"/>
                  <a:stretch>
                    <a:fillRect b="-123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
        <p:nvSpPr>
          <p:cNvPr id="12" name="Date Placeholder 11">
            <a:extLst>
              <a:ext uri="{FF2B5EF4-FFF2-40B4-BE49-F238E27FC236}">
                <a16:creationId xmlns:a16="http://schemas.microsoft.com/office/drawing/2014/main" id="{E1DA7D31-675A-69CC-0610-BE811DCF9520}"/>
              </a:ext>
            </a:extLst>
          </p:cNvPr>
          <p:cNvSpPr>
            <a:spLocks noGrp="1"/>
          </p:cNvSpPr>
          <p:nvPr>
            <p:ph type="dt" sz="half" idx="2"/>
          </p:nvPr>
        </p:nvSpPr>
        <p:spPr/>
        <p:txBody>
          <a:bodyPr/>
          <a:lstStyle/>
          <a:p>
            <a:pPr eaLnBrk="1" hangingPunct="1"/>
            <a:r>
              <a:rPr lang="de-DE"/>
              <a:t>Deterministic</a:t>
            </a:r>
            <a:endParaRPr lang="en-GB" dirty="0"/>
          </a:p>
        </p:txBody>
      </p:sp>
      <p:sp>
        <p:nvSpPr>
          <p:cNvPr id="13" name="Footer Placeholder 12">
            <a:extLst>
              <a:ext uri="{FF2B5EF4-FFF2-40B4-BE49-F238E27FC236}">
                <a16:creationId xmlns:a16="http://schemas.microsoft.com/office/drawing/2014/main" id="{1A5F4280-9FDD-DB38-A279-2B2CD4B36C9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4" name="Slide Number Placeholder 13">
            <a:extLst>
              <a:ext uri="{FF2B5EF4-FFF2-40B4-BE49-F238E27FC236}">
                <a16:creationId xmlns:a16="http://schemas.microsoft.com/office/drawing/2014/main" id="{32E9EB6F-4BA3-EFF8-C15A-701FE3C16878}"/>
              </a:ext>
            </a:extLst>
          </p:cNvPr>
          <p:cNvSpPr>
            <a:spLocks noGrp="1"/>
          </p:cNvSpPr>
          <p:nvPr>
            <p:ph type="sldNum" sz="quarter" idx="11"/>
          </p:nvPr>
        </p:nvSpPr>
        <p:spPr/>
        <p:txBody>
          <a:bodyPr/>
          <a:lstStyle/>
          <a:p>
            <a:fld id="{EB1502E6-D9AE-3544-B6D5-378AAA0B915F}" type="slidenum">
              <a:rPr lang="de-DE" altLang="de-DE" smtClean="0"/>
              <a:pPr/>
              <a:t>27</a:t>
            </a:fld>
            <a:endParaRPr lang="de-DE" altLang="de-DE" dirty="0"/>
          </a:p>
        </p:txBody>
      </p:sp>
    </p:spTree>
    <p:extLst>
      <p:ext uri="{BB962C8B-B14F-4D97-AF65-F5344CB8AC3E}">
        <p14:creationId xmlns:p14="http://schemas.microsoft.com/office/powerpoint/2010/main" val="2824602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Classical Planning Operators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609603" y="1486892"/>
                <a:ext cx="5441951" cy="4318372"/>
              </a:xfrm>
            </p:spPr>
            <p:txBody>
              <a:bodyPr>
                <a:normAutofit fontScale="92500" lnSpcReduction="20000"/>
              </a:bodyPr>
              <a:lstStyle/>
              <a:p>
                <a:r>
                  <a:rPr lang="en-GB" dirty="0"/>
                  <a:t>Given action template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0" smtClean="0">
                          <a:latin typeface="Cambria Math" panose="02040503050406030204" pitchFamily="18" charset="0"/>
                          <a:ea typeface="Cambria Math" panose="02040503050406030204" pitchFamily="18" charset="0"/>
                        </a:rPr>
                        <m:t>=</m:t>
                      </m:r>
                      <m:d>
                        <m:dPr>
                          <m:ctrlPr>
                            <a:rPr lang="en-GB" sz="2400" i="1" smtClean="0">
                              <a:latin typeface="Cambria Math" panose="02040503050406030204" pitchFamily="18" charset="0"/>
                            </a:rPr>
                          </m:ctrlPr>
                        </m:dPr>
                        <m:e>
                          <m:r>
                            <a:rPr lang="en-GB" sz="2400" i="1">
                              <a:latin typeface="Cambria Math" panose="02040503050406030204" pitchFamily="18" charset="0"/>
                            </a:rPr>
                            <m:t>h𝑒𝑎𝑑</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𝑝𝑟𝑒</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𝑒𝑓𝑓</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𝑐𝑜𝑠𝑡</m:t>
                          </m:r>
                          <m:d>
                            <m:dPr>
                              <m:ctrlPr>
                                <a:rPr lang="en-GB" sz="2400" i="1">
                                  <a:latin typeface="Cambria Math" panose="02040503050406030204" pitchFamily="18" charset="0"/>
                                </a:rPr>
                              </m:ctrlPr>
                            </m:dPr>
                            <m:e>
                              <m:r>
                                <a:rPr lang="en-GB" sz="2400" i="1">
                                  <a:latin typeface="Cambria Math" panose="02040503050406030204" pitchFamily="18" charset="0"/>
                                </a:rPr>
                                <m:t>𝛼</m:t>
                              </m:r>
                            </m:e>
                          </m:d>
                        </m:e>
                      </m:d>
                    </m:oMath>
                  </m:oMathPara>
                </a14:m>
                <a:endParaRPr lang="en-GB" dirty="0"/>
              </a:p>
              <a:p>
                <a:r>
                  <a:rPr lang="en-GB" dirty="0"/>
                  <a:t>Planning operator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𝑜</m:t>
                      </m:r>
                      <m:r>
                        <a:rPr lang="en-GB" i="1" smtClean="0">
                          <a:latin typeface="Cambria Math" panose="02040503050406030204" pitchFamily="18" charset="0"/>
                        </a:rPr>
                        <m:t> = (</m:t>
                      </m:r>
                      <m:r>
                        <a:rPr lang="en-GB" i="1" smtClean="0">
                          <a:latin typeface="Cambria Math" panose="02040503050406030204" pitchFamily="18" charset="0"/>
                        </a:rPr>
                        <m:t>h𝑒𝑎𝑑</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𝑝𝑟𝑒</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m:t>
                      </m:r>
                    </m:oMath>
                  </m:oMathPara>
                </a14:m>
                <a:endParaRPr lang="en-GB" dirty="0"/>
              </a:p>
              <a:p>
                <a:pPr lvl="1"/>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m:t>
                    </m:r>
                  </m:oMath>
                </a14:m>
                <a:r>
                  <a:rPr lang="en-GB" dirty="0"/>
                  <a:t> are sets of literals</a:t>
                </a:r>
              </a:p>
              <a:p>
                <a:r>
                  <a:rPr lang="en-GB" dirty="0">
                    <a:solidFill>
                      <a:schemeClr val="accent1"/>
                    </a:solidFill>
                  </a:rPr>
                  <a:t>May have twice as many effects and parameters as action template</a:t>
                </a:r>
              </a:p>
              <a:p>
                <a:pPr lvl="1"/>
                <a:r>
                  <a:rPr lang="en-GB" dirty="0"/>
                  <a:t>From operator to template: same number</a:t>
                </a:r>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609603" y="1486892"/>
                <a:ext cx="5441951" cy="4318372"/>
              </a:xfrm>
              <a:blipFill>
                <a:blip r:embed="rId3"/>
                <a:stretch>
                  <a:fillRect l="-3263" t="-2941" r="-349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a:xfrm>
                <a:off x="6254752" y="1486892"/>
                <a:ext cx="5441949" cy="4318372"/>
              </a:xfrm>
            </p:spPr>
            <p:txBody>
              <a:bodyPr>
                <a:normAutofit fontScale="92500" lnSpcReduction="20000"/>
              </a:bodyPr>
              <a:lstStyle/>
              <a:p>
                <a:r>
                  <a:rPr lang="en-GB" dirty="0"/>
                  <a:t>Translation from </a:t>
                </a:r>
                <a14:m>
                  <m:oMath xmlns:m="http://schemas.openxmlformats.org/officeDocument/2006/math">
                    <m:r>
                      <a:rPr lang="en-GB" i="1">
                        <a:latin typeface="Cambria Math" panose="02040503050406030204" pitchFamily="18" charset="0"/>
                        <a:ea typeface="Cambria Math" panose="02040503050406030204" pitchFamily="18" charset="0"/>
                      </a:rPr>
                      <m:t>𝛼</m:t>
                    </m:r>
                  </m:oMath>
                </a14:m>
                <a:r>
                  <a:rPr lang="en-GB" dirty="0"/>
                  <a:t> to </a:t>
                </a:r>
                <a14:m>
                  <m:oMath xmlns:m="http://schemas.openxmlformats.org/officeDocument/2006/math">
                    <m:r>
                      <a:rPr lang="en-GB" i="1">
                        <a:latin typeface="Cambria Math" panose="02040503050406030204" pitchFamily="18" charset="0"/>
                      </a:rPr>
                      <m:t>𝑜</m:t>
                    </m:r>
                  </m:oMath>
                </a14:m>
                <a:endParaRPr lang="en-GB" dirty="0"/>
              </a:p>
              <a:p>
                <a:pPr lvl="1"/>
                <a:r>
                  <a:rPr lang="en-GB" dirty="0"/>
                  <a:t>Precondition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oMath>
                </a14:m>
                <a:r>
                  <a:rPr lang="en-GB" dirty="0"/>
                  <a:t> </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e>
                    </m:d>
                  </m:oMath>
                </a14:m>
                <a:r>
                  <a:rPr lang="en-GB" dirty="0"/>
                  <a:t> </a:t>
                </a:r>
              </a:p>
              <a:p>
                <a:pPr lvl="1"/>
                <a:r>
                  <a:rPr lang="en-GB" dirty="0"/>
                  <a:t>Precondition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mbria Math" panose="02040503050406030204" pitchFamily="18" charset="0"/>
                        <a:cs typeface="Times New Roman"/>
                      </a:rPr>
                      <m:t>≠</m:t>
                    </m:r>
                    <m:r>
                      <a:rPr lang="en-GB" i="1">
                        <a:latin typeface="Cambria Math" panose="02040503050406030204" pitchFamily="18" charset="0"/>
                        <a:ea typeface="Calibri"/>
                        <a:cs typeface="Times New Roman"/>
                      </a:rPr>
                      <m:t>𝑣</m:t>
                    </m:r>
                  </m:oMath>
                </a14:m>
                <a:endParaRPr lang="en-GB" dirty="0"/>
              </a:p>
              <a:p>
                <a:pPr lvl="2"/>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e>
                    </m:d>
                  </m:oMath>
                </a14:m>
                <a:endParaRPr lang="en-GB" dirty="0"/>
              </a:p>
              <a:p>
                <a:pPr lvl="1"/>
                <a:r>
                  <a:rPr lang="en-GB" dirty="0"/>
                  <a:t>Effect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mbria Math" panose="02040503050406030204" pitchFamily="18" charset="0"/>
                        <a:cs typeface="Times New Roman"/>
                      </a:rPr>
                      <m:t>←</m:t>
                    </m:r>
                    <m:sSup>
                      <m:sSupPr>
                        <m:ctrlPr>
                          <a:rPr lang="en-GB" i="1">
                            <a:latin typeface="Cambria Math" panose="02040503050406030204" pitchFamily="18" charset="0"/>
                            <a:ea typeface="Calibri"/>
                            <a:cs typeface="Times New Roman"/>
                          </a:rPr>
                        </m:ctrlPr>
                      </m:sSupPr>
                      <m:e>
                        <m:r>
                          <a:rPr lang="en-GB" i="1">
                            <a:latin typeface="Cambria Math" panose="02040503050406030204" pitchFamily="18" charset="0"/>
                            <a:ea typeface="Calibri"/>
                            <a:cs typeface="Times New Roman"/>
                          </a:rPr>
                          <m:t>𝑣</m:t>
                        </m:r>
                      </m:e>
                      <m:sup>
                        <m:r>
                          <a:rPr lang="en-GB" i="1">
                            <a:latin typeface="Cambria Math" panose="02040503050406030204" pitchFamily="18" charset="0"/>
                            <a:ea typeface="Calibri"/>
                            <a:cs typeface="Times New Roman"/>
                          </a:rPr>
                          <m:t>′</m:t>
                        </m:r>
                      </m:sup>
                    </m:sSup>
                  </m:oMath>
                </a14:m>
                <a:r>
                  <a:rPr lang="en-GB" dirty="0"/>
                  <a:t> </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sSup>
                          <m:sSupPr>
                            <m:ctrlPr>
                              <a:rPr lang="en-GB" i="1">
                                <a:latin typeface="Cambria Math" panose="02040503050406030204" pitchFamily="18" charset="0"/>
                                <a:ea typeface="Calibri"/>
                                <a:cs typeface="Times New Roman"/>
                              </a:rPr>
                            </m:ctrlPr>
                          </m:sSupPr>
                          <m:e>
                            <m:r>
                              <a:rPr lang="en-GB" i="1">
                                <a:latin typeface="Cambria Math" panose="02040503050406030204" pitchFamily="18" charset="0"/>
                                <a:ea typeface="Calibri"/>
                                <a:cs typeface="Times New Roman"/>
                              </a:rPr>
                              <m:t>𝑣</m:t>
                            </m:r>
                          </m:e>
                          <m:sup>
                            <m:r>
                              <a:rPr lang="en-GB" i="1">
                                <a:latin typeface="Cambria Math" panose="02040503050406030204" pitchFamily="18" charset="0"/>
                                <a:ea typeface="Calibri"/>
                                <a:cs typeface="Times New Roman"/>
                              </a:rPr>
                              <m:t>′</m:t>
                            </m:r>
                          </m:sup>
                        </m:sSup>
                      </m:e>
                    </m:d>
                  </m:oMath>
                </a14:m>
                <a:endParaRPr lang="en-GB" dirty="0"/>
              </a:p>
              <a:p>
                <a:pPr lvl="2"/>
                <a:r>
                  <a:rPr lang="en-GB" dirty="0">
                    <a:solidFill>
                      <a:schemeClr val="accent1"/>
                    </a:solidFill>
                  </a:rPr>
                  <a:t>If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𝑣</m:t>
                        </m:r>
                      </m:e>
                    </m:d>
                    <m:r>
                      <a:rPr lang="en-GB" i="1">
                        <a:solidFill>
                          <a:schemeClr val="accent1"/>
                        </a:solidFill>
                        <a:latin typeface="Cambria Math" panose="02040503050406030204" pitchFamily="18" charset="0"/>
                        <a:ea typeface="Cambria Math" panose="02040503050406030204" pitchFamily="18" charset="0"/>
                        <a:cs typeface="Times New Roman"/>
                      </a:rPr>
                      <m:t>∈</m:t>
                    </m:r>
                    <m:r>
                      <a:rPr lang="en-GB" i="1">
                        <a:solidFill>
                          <a:schemeClr val="accent1"/>
                        </a:solidFill>
                        <a:latin typeface="Cambria Math" panose="02040503050406030204" pitchFamily="18" charset="0"/>
                      </a:rPr>
                      <m:t>𝑝𝑟𝑒</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𝑜</m:t>
                    </m:r>
                    <m:r>
                      <a:rPr lang="en-GB" i="1">
                        <a:solidFill>
                          <a:schemeClr val="accent1"/>
                        </a:solidFill>
                        <a:latin typeface="Cambria Math" panose="02040503050406030204" pitchFamily="18" charset="0"/>
                      </a:rPr>
                      <m:t>)</m:t>
                    </m:r>
                  </m:oMath>
                </a14:m>
                <a:r>
                  <a:rPr lang="en-GB" dirty="0">
                    <a:solidFill>
                      <a:schemeClr val="accent1"/>
                    </a:solidFill>
                  </a:rPr>
                  <a:t> for some </a:t>
                </a:r>
                <a14:m>
                  <m:oMath xmlns:m="http://schemas.openxmlformats.org/officeDocument/2006/math">
                    <m:r>
                      <a:rPr lang="en-GB" i="1">
                        <a:solidFill>
                          <a:schemeClr val="accent1"/>
                        </a:solidFill>
                        <a:latin typeface="Cambria Math" panose="02040503050406030204" pitchFamily="18" charset="0"/>
                        <a:ea typeface="Calibri"/>
                        <a:cs typeface="Times New Roman"/>
                      </a:rPr>
                      <m:t>𝑣</m:t>
                    </m:r>
                  </m:oMath>
                </a14:m>
                <a:r>
                  <a:rPr lang="en-GB" dirty="0">
                    <a:solidFill>
                      <a:schemeClr val="accent1"/>
                    </a:solidFill>
                  </a:rPr>
                  <a:t>:</a:t>
                </a:r>
              </a:p>
              <a:p>
                <a:pPr lvl="3"/>
                <a:r>
                  <a:rPr lang="en-GB" dirty="0">
                    <a:solidFill>
                      <a:schemeClr val="accent1"/>
                    </a:solidFill>
                    <a:ea typeface="Cambria Math" panose="02040503050406030204" pitchFamily="18" charset="0"/>
                  </a:rPr>
                  <a:t>Add new effect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𝑣</m:t>
                        </m:r>
                      </m:e>
                    </m:d>
                  </m:oMath>
                </a14:m>
                <a:endParaRPr lang="en-GB" dirty="0">
                  <a:solidFill>
                    <a:schemeClr val="accent1"/>
                  </a:solidFill>
                </a:endParaRPr>
              </a:p>
              <a:p>
                <a:pPr lvl="2"/>
                <a:r>
                  <a:rPr lang="en-GB" dirty="0">
                    <a:solidFill>
                      <a:schemeClr val="accent1"/>
                    </a:solidFill>
                  </a:rPr>
                  <a:t>Otherwise</a:t>
                </a:r>
              </a:p>
              <a:p>
                <a:pPr lvl="3"/>
                <a:r>
                  <a:rPr lang="en-GB" dirty="0">
                    <a:solidFill>
                      <a:schemeClr val="accent1"/>
                    </a:solidFill>
                  </a:rPr>
                  <a:t>Add new parameter </a:t>
                </a:r>
                <a14:m>
                  <m:oMath xmlns:m="http://schemas.openxmlformats.org/officeDocument/2006/math">
                    <m:r>
                      <a:rPr lang="en-GB" i="1">
                        <a:solidFill>
                          <a:schemeClr val="accent1"/>
                        </a:solidFill>
                        <a:latin typeface="Cambria Math" panose="02040503050406030204" pitchFamily="18" charset="0"/>
                      </a:rPr>
                      <m:t>𝑢</m:t>
                    </m:r>
                  </m:oMath>
                </a14:m>
                <a:r>
                  <a:rPr lang="en-GB" dirty="0">
                    <a:solidFill>
                      <a:schemeClr val="accent1"/>
                    </a:solidFill>
                  </a:rPr>
                  <a:t> to </a:t>
                </a:r>
                <a14:m>
                  <m:oMath xmlns:m="http://schemas.openxmlformats.org/officeDocument/2006/math">
                    <m:r>
                      <a:rPr lang="en-GB" i="1">
                        <a:solidFill>
                          <a:schemeClr val="accent1"/>
                        </a:solidFill>
                        <a:latin typeface="Cambria Math" panose="02040503050406030204" pitchFamily="18" charset="0"/>
                      </a:rPr>
                      <m:t>h𝑒𝑎𝑑</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𝑜</m:t>
                    </m:r>
                    <m:r>
                      <a:rPr lang="en-GB" i="1">
                        <a:solidFill>
                          <a:schemeClr val="accent1"/>
                        </a:solidFill>
                        <a:latin typeface="Cambria Math" panose="02040503050406030204" pitchFamily="18" charset="0"/>
                      </a:rPr>
                      <m:t>)</m:t>
                    </m:r>
                  </m:oMath>
                </a14:m>
                <a:endParaRPr lang="en-GB" dirty="0">
                  <a:solidFill>
                    <a:schemeClr val="accent1"/>
                  </a:solidFill>
                </a:endParaRPr>
              </a:p>
              <a:p>
                <a:pPr lvl="3"/>
                <a:r>
                  <a:rPr lang="en-GB" dirty="0">
                    <a:solidFill>
                      <a:schemeClr val="accent1"/>
                    </a:solidFill>
                  </a:rPr>
                  <a:t>Add new precondition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𝑢</m:t>
                        </m:r>
                      </m:e>
                    </m:d>
                  </m:oMath>
                </a14:m>
                <a:endParaRPr lang="en-GB" dirty="0">
                  <a:solidFill>
                    <a:schemeClr val="accent1"/>
                  </a:solidFill>
                  <a:ea typeface="Calibri"/>
                  <a:cs typeface="Times New Roman"/>
                </a:endParaRPr>
              </a:p>
              <a:p>
                <a:pPr lvl="3"/>
                <a:r>
                  <a:rPr lang="en-GB" dirty="0">
                    <a:solidFill>
                      <a:schemeClr val="accent1"/>
                    </a:solidFill>
                  </a:rPr>
                  <a:t>Add new effect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𝑢</m:t>
                        </m:r>
                      </m:e>
                    </m:d>
                  </m:oMath>
                </a14:m>
                <a:endParaRPr lang="en-GB"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xfrm>
                <a:off x="6254752" y="1486892"/>
                <a:ext cx="5441949" cy="4318372"/>
              </a:xfrm>
              <a:blipFill>
                <a:blip r:embed="rId4"/>
                <a:stretch>
                  <a:fillRect l="-3023" t="-2941"/>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E02744E7-91A8-6894-602B-80A690F62AD2}"/>
              </a:ext>
            </a:extLst>
          </p:cNvPr>
          <p:cNvSpPr>
            <a:spLocks noGrp="1"/>
          </p:cNvSpPr>
          <p:nvPr>
            <p:ph type="dt" sz="half" idx="13"/>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38B29718-4772-7E40-CF2A-3BD9BB26AD42}"/>
              </a:ext>
            </a:extLst>
          </p:cNvPr>
          <p:cNvSpPr>
            <a:spLocks noGrp="1"/>
          </p:cNvSpPr>
          <p:nvPr>
            <p:ph type="ftr" sz="quarter" idx="11"/>
          </p:nvPr>
        </p:nvSpPr>
        <p:spPr/>
        <p:txBody>
          <a:bodyPr/>
          <a:lstStyle/>
          <a:p>
            <a:pPr>
              <a:defRPr/>
            </a:pPr>
            <a:r>
              <a:rPr lang="de-DE" altLang="de-DE"/>
              <a:t>Marcel Gehrke</a:t>
            </a:r>
          </a:p>
        </p:txBody>
      </p:sp>
      <p:sp>
        <p:nvSpPr>
          <p:cNvPr id="10" name="Slide Number Placeholder 9">
            <a:extLst>
              <a:ext uri="{FF2B5EF4-FFF2-40B4-BE49-F238E27FC236}">
                <a16:creationId xmlns:a16="http://schemas.microsoft.com/office/drawing/2014/main" id="{91543632-5859-43E6-C56A-65C1804476C0}"/>
              </a:ext>
            </a:extLst>
          </p:cNvPr>
          <p:cNvSpPr>
            <a:spLocks noGrp="1"/>
          </p:cNvSpPr>
          <p:nvPr>
            <p:ph type="sldNum" sz="quarter" idx="12"/>
          </p:nvPr>
        </p:nvSpPr>
        <p:spPr/>
        <p:txBody>
          <a:bodyPr/>
          <a:lstStyle/>
          <a:p>
            <a:fld id="{64B4E222-6F86-BD49-9814-DB2FFE58B7CC}" type="slidenum">
              <a:rPr lang="de-DE" altLang="de-DE" smtClean="0"/>
              <a:pPr/>
              <a:t>28</a:t>
            </a:fld>
            <a:endParaRPr lang="de-DE" altLang="de-DE"/>
          </a:p>
        </p:txBody>
      </p:sp>
    </p:spTree>
    <p:extLst>
      <p:ext uri="{BB962C8B-B14F-4D97-AF65-F5344CB8AC3E}">
        <p14:creationId xmlns:p14="http://schemas.microsoft.com/office/powerpoint/2010/main" val="6963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Classical Planning Operators: Example</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92500" lnSpcReduction="10000"/>
              </a:bodyPr>
              <a:lstStyle/>
              <a:p>
                <a:r>
                  <a:rPr lang="en-GB" dirty="0"/>
                  <a:t>Action templates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63" t="-275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p:txBody>
              <a:bodyPr>
                <a:normAutofit fontScale="92500" lnSpcReduction="10000"/>
              </a:bodyPr>
              <a:lstStyle/>
              <a:p>
                <a:r>
                  <a:rPr lang="en-GB" dirty="0"/>
                  <a:t>Classical planning operators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m:t>
                        </m:r>
                        <m:r>
                          <a:rPr lang="de-DE" b="0" i="1" dirty="0" smtClean="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r>
                      <a:rPr lang="de-DE" b="0" i="1" dirty="0" smtClean="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𝑙𝑜𝑐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m:t>
                    </m:r>
                    <m:r>
                      <a:rPr lang="de-DE" b="0" i="1" dirty="0" smtClean="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b="0"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0" dirty="0" smtClean="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cs typeface="Times New Roman"/>
                      </a:rPr>
                      <m:t>𝑙𝑜𝑐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blipFill>
                <a:blip r:embed="rId4"/>
                <a:stretch>
                  <a:fillRect l="-3023" t="-2759"/>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7207F31D-4AB7-5C6D-02C5-F468AA2CABEF}"/>
              </a:ext>
            </a:extLst>
          </p:cNvPr>
          <p:cNvSpPr>
            <a:spLocks noGrp="1"/>
          </p:cNvSpPr>
          <p:nvPr>
            <p:ph type="dt" sz="half" idx="13"/>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147248D3-1565-7CB4-1CCF-033E44CC62C5}"/>
              </a:ext>
            </a:extLst>
          </p:cNvPr>
          <p:cNvSpPr>
            <a:spLocks noGrp="1"/>
          </p:cNvSpPr>
          <p:nvPr>
            <p:ph type="ftr" sz="quarter" idx="11"/>
          </p:nvPr>
        </p:nvSpPr>
        <p:spPr/>
        <p:txBody>
          <a:bodyPr/>
          <a:lstStyle/>
          <a:p>
            <a:pPr>
              <a:defRPr/>
            </a:pPr>
            <a:r>
              <a:rPr lang="de-DE" altLang="de-DE"/>
              <a:t>Marcel Gehrke</a:t>
            </a:r>
          </a:p>
        </p:txBody>
      </p:sp>
      <p:sp>
        <p:nvSpPr>
          <p:cNvPr id="10" name="Slide Number Placeholder 9">
            <a:extLst>
              <a:ext uri="{FF2B5EF4-FFF2-40B4-BE49-F238E27FC236}">
                <a16:creationId xmlns:a16="http://schemas.microsoft.com/office/drawing/2014/main" id="{F0B32F39-1327-22B4-7565-35B1967DB96C}"/>
              </a:ext>
            </a:extLst>
          </p:cNvPr>
          <p:cNvSpPr>
            <a:spLocks noGrp="1"/>
          </p:cNvSpPr>
          <p:nvPr>
            <p:ph type="sldNum" sz="quarter" idx="12"/>
          </p:nvPr>
        </p:nvSpPr>
        <p:spPr/>
        <p:txBody>
          <a:bodyPr/>
          <a:lstStyle/>
          <a:p>
            <a:fld id="{64B4E222-6F86-BD49-9814-DB2FFE58B7CC}" type="slidenum">
              <a:rPr lang="de-DE" altLang="de-DE" smtClean="0"/>
              <a:pPr/>
              <a:t>29</a:t>
            </a:fld>
            <a:endParaRPr lang="de-DE" altLang="de-DE"/>
          </a:p>
        </p:txBody>
      </p:sp>
    </p:spTree>
    <p:extLst>
      <p:ext uri="{BB962C8B-B14F-4D97-AF65-F5344CB8AC3E}">
        <p14:creationId xmlns:p14="http://schemas.microsoft.com/office/powerpoint/2010/main" val="18301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type="body" sz="quarter" idx="13"/>
          </p:nvPr>
        </p:nvSpPr>
        <p:spPr/>
        <p:txBody>
          <a:bodyPr numCol="2" spcCol="108000">
            <a:normAutofit lnSpcReduction="10000"/>
          </a:bodyPr>
          <a:lstStyle/>
          <a:p>
            <a:pPr marL="0" indent="0">
              <a:buNone/>
              <a:tabLst>
                <a:tab pos="449263" algn="l"/>
              </a:tabLst>
            </a:pPr>
            <a:r>
              <a:rPr lang="en-US" b="1" dirty="0">
                <a:solidFill>
                  <a:schemeClr val="accent1"/>
                </a:solidFill>
              </a:rPr>
              <a:t>2.1 </a:t>
            </a:r>
            <a:r>
              <a:rPr lang="en-US" b="1" i="1" dirty="0">
                <a:solidFill>
                  <a:schemeClr val="accent1"/>
                </a:solidFill>
              </a:rPr>
              <a:t>State-variable representation</a:t>
            </a:r>
          </a:p>
          <a:p>
            <a:pPr lvl="1"/>
            <a:r>
              <a:rPr lang="en-US" dirty="0">
                <a:solidFill>
                  <a:schemeClr val="accent1"/>
                </a:solidFill>
              </a:rPr>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457200" lvl="1" indent="0">
              <a:buNone/>
            </a:pPr>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7" name="Date Placeholder 6">
            <a:extLst>
              <a:ext uri="{FF2B5EF4-FFF2-40B4-BE49-F238E27FC236}">
                <a16:creationId xmlns:a16="http://schemas.microsoft.com/office/drawing/2014/main" id="{AFE64089-6BE0-567E-32C9-18633ACC4942}"/>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07893D55-2292-9E75-BE65-24DE0FB62A5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66B927A6-2B61-B315-0A0B-316567D97D06}"/>
              </a:ext>
            </a:extLst>
          </p:cNvPr>
          <p:cNvSpPr>
            <a:spLocks noGrp="1"/>
          </p:cNvSpPr>
          <p:nvPr>
            <p:ph type="sldNum" sz="quarter" idx="11"/>
          </p:nvPr>
        </p:nvSpPr>
        <p:spPr/>
        <p:txBody>
          <a:bodyPr/>
          <a:lstStyle/>
          <a:p>
            <a:fld id="{EB1502E6-D9AE-3544-B6D5-378AAA0B915F}" type="slidenum">
              <a:rPr lang="de-DE" altLang="de-DE" smtClean="0"/>
              <a:pPr/>
              <a:t>3</a:t>
            </a:fld>
            <a:endParaRPr lang="de-DE" altLang="de-DE" dirty="0"/>
          </a:p>
        </p:txBody>
      </p:sp>
    </p:spTree>
    <p:extLst>
      <p:ext uri="{BB962C8B-B14F-4D97-AF65-F5344CB8AC3E}">
        <p14:creationId xmlns:p14="http://schemas.microsoft.com/office/powerpoint/2010/main" val="156363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PDDL – Planning Domain Definition Language</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fontScale="77500" lnSpcReduction="20000"/>
          </a:bodyPr>
          <a:lstStyle/>
          <a:p>
            <a:r>
              <a:rPr lang="en-US" dirty="0"/>
              <a:t>Language for defining planning domains and problems</a:t>
            </a:r>
          </a:p>
          <a:p>
            <a:pPr lvl="1"/>
            <a:r>
              <a:rPr lang="en-US" dirty="0"/>
              <a:t>LISP-like syntax</a:t>
            </a:r>
          </a:p>
          <a:p>
            <a:r>
              <a:rPr lang="en-US" dirty="0"/>
              <a:t>Original version ≈ 1996</a:t>
            </a:r>
          </a:p>
          <a:p>
            <a:pPr lvl="1"/>
            <a:r>
              <a:rPr lang="en-US" dirty="0"/>
              <a:t>Just classical planning</a:t>
            </a:r>
          </a:p>
          <a:p>
            <a:r>
              <a:rPr lang="en-US" dirty="0"/>
              <a:t>Multiple revisions and extensions</a:t>
            </a:r>
          </a:p>
          <a:p>
            <a:pPr lvl="1"/>
            <a:r>
              <a:rPr lang="en-US" dirty="0"/>
              <a:t>Different subsets accommodate different kinds of planning</a:t>
            </a:r>
          </a:p>
          <a:p>
            <a:pPr lvl="1"/>
            <a:endParaRPr lang="en-US" dirty="0"/>
          </a:p>
          <a:p>
            <a:r>
              <a:rPr lang="en-US" dirty="0"/>
              <a:t>We’ll discuss the classical-planning subset</a:t>
            </a:r>
          </a:p>
          <a:p>
            <a:pPr lvl="1"/>
            <a:r>
              <a:rPr lang="en-US" dirty="0">
                <a:ea typeface="ＭＳ Ｐゴシック" charset="0"/>
                <a:cs typeface="ＭＳ Ｐゴシック" charset="0"/>
              </a:rPr>
              <a:t>Chapter 2 of the PDDL book</a:t>
            </a:r>
          </a:p>
          <a:p>
            <a:pPr lvl="1"/>
            <a:endParaRPr lang="en-US" dirty="0"/>
          </a:p>
        </p:txBody>
      </p:sp>
      <p:sp>
        <p:nvSpPr>
          <p:cNvPr id="8" name="Content Placeholder 7">
            <a:extLst>
              <a:ext uri="{FF2B5EF4-FFF2-40B4-BE49-F238E27FC236}">
                <a16:creationId xmlns:a16="http://schemas.microsoft.com/office/drawing/2014/main" id="{B8149089-1241-377D-A031-1C62C105980B}"/>
              </a:ext>
            </a:extLst>
          </p:cNvPr>
          <p:cNvSpPr>
            <a:spLocks noGrp="1"/>
          </p:cNvSpPr>
          <p:nvPr>
            <p:ph sz="half" idx="2"/>
          </p:nvPr>
        </p:nvSpPr>
        <p:spPr/>
        <p:txBody>
          <a:bodyPr/>
          <a:lstStyle/>
          <a:p>
            <a:endParaRPr lang="en-DE"/>
          </a:p>
        </p:txBody>
      </p:sp>
      <p:pic>
        <p:nvPicPr>
          <p:cNvPr id="5" name="Picture 4">
            <a:extLst>
              <a:ext uri="{FF2B5EF4-FFF2-40B4-BE49-F238E27FC236}">
                <a16:creationId xmlns:a16="http://schemas.microsoft.com/office/drawing/2014/main" id="{8093566B-032A-D043-827D-FB500D70A9C4}"/>
              </a:ext>
            </a:extLst>
          </p:cNvPr>
          <p:cNvPicPr>
            <a:picLocks noChangeAspect="1"/>
          </p:cNvPicPr>
          <p:nvPr/>
        </p:nvPicPr>
        <p:blipFill>
          <a:blip r:embed="rId2"/>
          <a:stretch>
            <a:fillRect/>
          </a:stretch>
        </p:blipFill>
        <p:spPr>
          <a:xfrm>
            <a:off x="8178322" y="1297765"/>
            <a:ext cx="3293727" cy="42624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Date Placeholder 8">
            <a:extLst>
              <a:ext uri="{FF2B5EF4-FFF2-40B4-BE49-F238E27FC236}">
                <a16:creationId xmlns:a16="http://schemas.microsoft.com/office/drawing/2014/main" id="{D7419B61-50AD-372F-4E40-CC2496F5D661}"/>
              </a:ext>
            </a:extLst>
          </p:cNvPr>
          <p:cNvSpPr>
            <a:spLocks noGrp="1"/>
          </p:cNvSpPr>
          <p:nvPr>
            <p:ph type="dt" sz="half" idx="13"/>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DB0238BA-AA15-0F48-CF71-39E53FC57F07}"/>
              </a:ext>
            </a:extLst>
          </p:cNvPr>
          <p:cNvSpPr>
            <a:spLocks noGrp="1"/>
          </p:cNvSpPr>
          <p:nvPr>
            <p:ph type="ftr" sz="quarter" idx="11"/>
          </p:nvPr>
        </p:nvSpPr>
        <p:spPr/>
        <p:txBody>
          <a:bodyPr/>
          <a:lstStyle/>
          <a:p>
            <a:pPr>
              <a:defRPr/>
            </a:pPr>
            <a:r>
              <a:rPr lang="de-DE" altLang="de-DE"/>
              <a:t>Marcel Gehrke</a:t>
            </a:r>
          </a:p>
        </p:txBody>
      </p:sp>
      <p:sp>
        <p:nvSpPr>
          <p:cNvPr id="11" name="Slide Number Placeholder 10">
            <a:extLst>
              <a:ext uri="{FF2B5EF4-FFF2-40B4-BE49-F238E27FC236}">
                <a16:creationId xmlns:a16="http://schemas.microsoft.com/office/drawing/2014/main" id="{9BC5053B-1D53-AB98-3315-C5C0D9B57A8D}"/>
              </a:ext>
            </a:extLst>
          </p:cNvPr>
          <p:cNvSpPr>
            <a:spLocks noGrp="1"/>
          </p:cNvSpPr>
          <p:nvPr>
            <p:ph type="sldNum" sz="quarter" idx="12"/>
          </p:nvPr>
        </p:nvSpPr>
        <p:spPr/>
        <p:txBody>
          <a:bodyPr/>
          <a:lstStyle/>
          <a:p>
            <a:fld id="{64B4E222-6F86-BD49-9814-DB2FFE58B7CC}" type="slidenum">
              <a:rPr lang="de-DE" altLang="de-DE" smtClean="0"/>
              <a:pPr/>
              <a:t>30</a:t>
            </a:fld>
            <a:endParaRPr lang="de-DE" altLang="de-DE"/>
          </a:p>
        </p:txBody>
      </p:sp>
    </p:spTree>
    <p:extLst>
      <p:ext uri="{BB962C8B-B14F-4D97-AF65-F5344CB8AC3E}">
        <p14:creationId xmlns:p14="http://schemas.microsoft.com/office/powerpoint/2010/main" val="365471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834F6D-4955-6910-6490-605446325B3A}"/>
              </a:ext>
            </a:extLst>
          </p:cNvPr>
          <p:cNvSpPr txBox="1"/>
          <p:nvPr/>
        </p:nvSpPr>
        <p:spPr>
          <a:xfrm>
            <a:off x="191344" y="916002"/>
            <a:ext cx="117373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pPr algn="l"/>
            <a:r>
              <a:rPr lang="en-US" dirty="0"/>
              <a:t>Example Domain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fontScale="92500" lnSpcReduction="10000"/>
              </a:bodyPr>
              <a:lstStyle/>
              <a:p>
                <a:r>
                  <a:rPr lang="en-GB" dirty="0"/>
                  <a:t>Classical planning operators</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i="1" dirty="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i="1" dirty="0">
                            <a:latin typeface="Cambria Math" panose="02040503050406030204" pitchFamily="18" charset="0"/>
                          </a:rPr>
                          <m:t>,</m:t>
                        </m:r>
                        <m:r>
                          <a:rPr lang="de-DE" i="1" dirty="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r>
                      <a:rPr lang="de-DE"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𝑙𝑜𝑐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m:t>
                    </m:r>
                    <m:r>
                      <a:rPr lang="de-DE" i="1" dirty="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dirty="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cs typeface="Times New Roman"/>
                      </a:rPr>
                      <m:t>𝑙𝑜𝑐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oMath>
                </a14:m>
                <a:endParaRPr lang="en-US" dirty="0"/>
              </a:p>
              <a:p>
                <a:pPr lvl="2"/>
                <a:endParaRPr lang="en-US" dirty="0"/>
              </a:p>
            </p:txBody>
          </p:sp>
        </mc:Choice>
        <mc:Fallback xmlns="">
          <p:sp>
            <p:nvSpPr>
              <p:cNvPr id="3" name="Content Placeholder 2">
                <a:extLst>
                  <a:ext uri="{FF2B5EF4-FFF2-40B4-BE49-F238E27FC236}">
                    <a16:creationId xmlns:a16="http://schemas.microsoft.com/office/drawing/2014/main" id="{0B1BBA29-30B5-5141-84B5-6697DDF367AF}"/>
                  </a:ext>
                </a:extLst>
              </p:cNvPr>
              <p:cNvSpPr>
                <a:spLocks noGrp="1" noRot="1" noChangeAspect="1" noMove="1" noResize="1" noEditPoints="1" noAdjustHandles="1" noChangeArrowheads="1" noChangeShapeType="1" noTextEdit="1"/>
              </p:cNvSpPr>
              <p:nvPr>
                <p:ph sz="half" idx="1"/>
              </p:nvPr>
            </p:nvSpPr>
            <p:spPr>
              <a:blipFill>
                <a:blip r:embed="rId3"/>
                <a:stretch>
                  <a:fillRect l="-3263" t="-2759"/>
                </a:stretch>
              </a:blipFill>
            </p:spPr>
            <p:txBody>
              <a:bodyPr/>
              <a:lstStyle/>
              <a:p>
                <a:r>
                  <a:rPr lang="en-DE">
                    <a:noFill/>
                  </a:rPr>
                  <a:t> </a:t>
                </a:r>
              </a:p>
            </p:txBody>
          </p:sp>
        </mc:Fallback>
      </mc:AlternateContent>
      <p:sp>
        <p:nvSpPr>
          <p:cNvPr id="7" name="Content Placeholder 6">
            <a:extLst>
              <a:ext uri="{FF2B5EF4-FFF2-40B4-BE49-F238E27FC236}">
                <a16:creationId xmlns:a16="http://schemas.microsoft.com/office/drawing/2014/main" id="{F8BB01B1-BA5E-E96D-C9AE-10CA210BDCF4}"/>
              </a:ext>
            </a:extLst>
          </p:cNvPr>
          <p:cNvSpPr>
            <a:spLocks noGrp="1"/>
          </p:cNvSpPr>
          <p:nvPr>
            <p:ph sz="half" idx="2"/>
          </p:nvPr>
        </p:nvSpPr>
        <p:spPr/>
        <p:txBody>
          <a:bodyPr/>
          <a:lstStyle/>
          <a:p>
            <a:endParaRPr lang="en-DE"/>
          </a:p>
        </p:txBody>
      </p:sp>
      <p:sp>
        <p:nvSpPr>
          <p:cNvPr id="93" name="Rectangle 92">
            <a:extLst>
              <a:ext uri="{FF2B5EF4-FFF2-40B4-BE49-F238E27FC236}">
                <a16:creationId xmlns:a16="http://schemas.microsoft.com/office/drawing/2014/main" id="{9CA9E72B-4BC2-7C48-AB06-B816A47F239F}"/>
              </a:ext>
            </a:extLst>
          </p:cNvPr>
          <p:cNvSpPr/>
          <p:nvPr/>
        </p:nvSpPr>
        <p:spPr>
          <a:xfrm>
            <a:off x="6816080" y="476672"/>
            <a:ext cx="4653233" cy="5478423"/>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(define (domain example-domain-1)</a:t>
            </a:r>
          </a:p>
          <a:p>
            <a:r>
              <a:rPr lang="en-US" sz="1400" dirty="0">
                <a:latin typeface="Andale Mono" panose="020B0509000000000004" pitchFamily="49" charset="0"/>
                <a:ea typeface="Menlo" panose="020B0609030804020204" pitchFamily="49" charset="0"/>
                <a:cs typeface="Menlo" panose="020B0609030804020204" pitchFamily="49" charset="0"/>
              </a:rPr>
              <a:t>    (requirements :negative-preconditions)</a:t>
            </a:r>
          </a:p>
          <a:p>
            <a:endParaRPr lang="en-US" sz="1400" dirty="0">
              <a:latin typeface="Andale Mono" panose="020B0509000000000004" pitchFamily="49" charset="0"/>
              <a:ea typeface="Menlo" panose="020B0609030804020204" pitchFamily="49" charset="0"/>
              <a:cs typeface="Menlo" panose="020B0609030804020204" pitchFamily="49" charset="0"/>
            </a:endParaRPr>
          </a:p>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?m)</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(adj ?l ?m))</a:t>
            </a:r>
          </a:p>
          <a:p>
            <a:r>
              <a:rPr lang="en-US" sz="1400" dirty="0">
                <a:latin typeface="Andale Mono" panose="020B0509000000000004" pitchFamily="49" charset="0"/>
                <a:ea typeface="Menlo" panose="020B0609030804020204" pitchFamily="49" charset="0"/>
                <a:cs typeface="Menlo" panose="020B0609030804020204" pitchFamily="49" charset="0"/>
              </a:rPr>
              <a:t>     :effect (and (not (loc ?r ?l)) </a:t>
            </a:r>
          </a:p>
          <a:p>
            <a:r>
              <a:rPr lang="en-US" sz="1400" dirty="0">
                <a:latin typeface="Andale Mono" panose="020B0509000000000004" pitchFamily="49" charset="0"/>
                <a:ea typeface="Menlo" panose="020B0609030804020204" pitchFamily="49" charset="0"/>
                <a:cs typeface="Menlo" panose="020B0609030804020204" pitchFamily="49" charset="0"/>
              </a:rPr>
              <a:t>                  (loc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(loc ?c ?l)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a:p>
            <a:r>
              <a:rPr lang="en-US" sz="1400" dirty="0">
                <a:latin typeface="Andale Mono" panose="020B0509000000000004" pitchFamily="49" charset="0"/>
                <a:ea typeface="Menlo" panose="020B0609030804020204" pitchFamily="49" charset="0"/>
                <a:cs typeface="Menlo" panose="020B0609030804020204" pitchFamily="49" charset="0"/>
              </a:rPr>
              <a:t>     :effect (and (not (loc ?r ?l)) </a:t>
            </a:r>
          </a:p>
          <a:p>
            <a:r>
              <a:rPr lang="en-US" sz="1400" dirty="0">
                <a:latin typeface="Andale Mono" panose="020B0509000000000004" pitchFamily="49" charset="0"/>
                <a:ea typeface="Menlo" panose="020B0609030804020204" pitchFamily="49" charset="0"/>
                <a:cs typeface="Menlo" panose="020B0609030804020204" pitchFamily="49" charset="0"/>
              </a:rPr>
              <a:t>                  (loc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(loc ?c ?r))</a:t>
            </a:r>
          </a:p>
          <a:p>
            <a:r>
              <a:rPr lang="en-US" sz="1400" dirty="0">
                <a:latin typeface="Andale Mono" panose="020B0509000000000004" pitchFamily="49" charset="0"/>
                <a:ea typeface="Menlo" panose="020B0609030804020204" pitchFamily="49" charset="0"/>
                <a:cs typeface="Menlo" panose="020B0609030804020204" pitchFamily="49" charset="0"/>
              </a:rPr>
              <a:t>     :effect (and (loc ?c ?l) </a:t>
            </a:r>
          </a:p>
          <a:p>
            <a:r>
              <a:rPr lang="en-US" sz="1400" dirty="0">
                <a:latin typeface="Andale Mono" panose="020B0509000000000004" pitchFamily="49" charset="0"/>
                <a:ea typeface="Menlo" panose="020B0609030804020204" pitchFamily="49" charset="0"/>
                <a:cs typeface="Menlo" panose="020B0609030804020204" pitchFamily="49" charset="0"/>
              </a:rPr>
              <a:t>                  (not (loc ?c ?r))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p:txBody>
      </p:sp>
      <p:sp>
        <p:nvSpPr>
          <p:cNvPr id="9" name="Date Placeholder 8">
            <a:extLst>
              <a:ext uri="{FF2B5EF4-FFF2-40B4-BE49-F238E27FC236}">
                <a16:creationId xmlns:a16="http://schemas.microsoft.com/office/drawing/2014/main" id="{0ADD9CE9-0427-7912-6DB0-ED361068BB8B}"/>
              </a:ext>
            </a:extLst>
          </p:cNvPr>
          <p:cNvSpPr>
            <a:spLocks noGrp="1"/>
          </p:cNvSpPr>
          <p:nvPr>
            <p:ph type="dt" sz="half" idx="13"/>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744DE22A-A268-4749-52D2-A657B591FBB6}"/>
              </a:ext>
            </a:extLst>
          </p:cNvPr>
          <p:cNvSpPr>
            <a:spLocks noGrp="1"/>
          </p:cNvSpPr>
          <p:nvPr>
            <p:ph type="ftr" sz="quarter" idx="11"/>
          </p:nvPr>
        </p:nvSpPr>
        <p:spPr/>
        <p:txBody>
          <a:bodyPr/>
          <a:lstStyle/>
          <a:p>
            <a:pPr>
              <a:defRPr/>
            </a:pPr>
            <a:r>
              <a:rPr lang="de-DE" altLang="de-DE"/>
              <a:t>Marcel Gehrke</a:t>
            </a:r>
          </a:p>
        </p:txBody>
      </p:sp>
      <p:sp>
        <p:nvSpPr>
          <p:cNvPr id="11" name="Slide Number Placeholder 10">
            <a:extLst>
              <a:ext uri="{FF2B5EF4-FFF2-40B4-BE49-F238E27FC236}">
                <a16:creationId xmlns:a16="http://schemas.microsoft.com/office/drawing/2014/main" id="{B9D364D6-BC35-1CFA-A966-1B1571CF2A23}"/>
              </a:ext>
            </a:extLst>
          </p:cNvPr>
          <p:cNvSpPr>
            <a:spLocks noGrp="1"/>
          </p:cNvSpPr>
          <p:nvPr>
            <p:ph type="sldNum" sz="quarter" idx="12"/>
          </p:nvPr>
        </p:nvSpPr>
        <p:spPr/>
        <p:txBody>
          <a:bodyPr/>
          <a:lstStyle/>
          <a:p>
            <a:fld id="{64B4E222-6F86-BD49-9814-DB2FFE58B7CC}" type="slidenum">
              <a:rPr lang="de-DE" altLang="de-DE" smtClean="0"/>
              <a:pPr/>
              <a:t>31</a:t>
            </a:fld>
            <a:endParaRPr lang="de-DE" altLang="de-DE"/>
          </a:p>
        </p:txBody>
      </p:sp>
    </p:spTree>
    <p:extLst>
      <p:ext uri="{BB962C8B-B14F-4D97-AF65-F5344CB8AC3E}">
        <p14:creationId xmlns:p14="http://schemas.microsoft.com/office/powerpoint/2010/main" val="1843167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Problem</a:t>
            </a:r>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FE1C4609-9181-1243-AEC5-47FCB2F20178}"/>
                  </a:ext>
                </a:extLst>
              </p:cNvPr>
              <p:cNvSpPr>
                <a:spLocks noGrp="1"/>
              </p:cNvSpPr>
              <p:nvPr>
                <p:ph sz="half" idx="1"/>
              </p:nvPr>
            </p:nvSpPr>
            <p:spPr/>
            <p:txBody>
              <a:bodyPr/>
              <a:lstStyle/>
              <a:p>
                <a:r>
                  <a:rPr lang="de-DE" dirty="0">
                    <a:solidFill>
                      <a:schemeClr val="tx1"/>
                    </a:solidFill>
                    <a:sym typeface="Symbol" charset="0"/>
                  </a:rPr>
                  <a:t>Initial state </a:t>
                </a:r>
                <a14:m>
                  <m:oMath xmlns:m="http://schemas.openxmlformats.org/officeDocument/2006/math">
                    <m:sSub>
                      <m:sSubPr>
                        <m:ctrlPr>
                          <a:rPr lang="de-DE" i="1" dirty="0">
                            <a:solidFill>
                              <a:schemeClr val="tx1"/>
                            </a:solidFill>
                            <a:latin typeface="Cambria Math" panose="02040503050406030204" pitchFamily="18" charset="0"/>
                            <a:sym typeface="Symbol" charset="0"/>
                          </a:rPr>
                        </m:ctrlPr>
                      </m:sSubPr>
                      <m:e>
                        <m:r>
                          <a:rPr lang="en-US" i="1" dirty="0">
                            <a:solidFill>
                              <a:schemeClr val="tx1"/>
                            </a:solidFill>
                            <a:latin typeface="Cambria Math" panose="02040503050406030204" pitchFamily="18" charset="0"/>
                            <a:sym typeface="Symbol" charset="0"/>
                          </a:rPr>
                          <m:t>𝑠</m:t>
                        </m:r>
                      </m:e>
                      <m:sub>
                        <m:r>
                          <a:rPr lang="de-DE" i="1" dirty="0">
                            <a:solidFill>
                              <a:schemeClr val="tx1"/>
                            </a:solidFill>
                            <a:latin typeface="Cambria Math" panose="02040503050406030204" pitchFamily="18" charset="0"/>
                            <a:sym typeface="Symbol" charset="0"/>
                          </a:rPr>
                          <m:t>0</m:t>
                        </m:r>
                      </m:sub>
                    </m:sSub>
                    <m:r>
                      <a:rPr lang="en-US" i="1" dirty="0">
                        <a:solidFill>
                          <a:schemeClr val="tx1"/>
                        </a:solidFill>
                        <a:latin typeface="Cambria Math" panose="02040503050406030204" pitchFamily="18" charset="0"/>
                        <a:sym typeface="Symbol" charset="0"/>
                      </a:rPr>
                      <m:t>=</m:t>
                    </m:r>
                  </m:oMath>
                </a14:m>
                <a:br>
                  <a:rPr lang="de-DE" i="1" dirty="0">
                    <a:solidFill>
                      <a:schemeClr val="tx1"/>
                    </a:solidFill>
                    <a:latin typeface="Cambria Math" panose="02040503050406030204" pitchFamily="18" charset="0"/>
                    <a:sym typeface="Symbol" charset="0"/>
                  </a:rPr>
                </a:br>
                <a14:m>
                  <m:oMath xmlns:m="http://schemas.openxmlformats.org/officeDocument/2006/math">
                    <m:r>
                      <a:rPr lang="en-US" i="1" dirty="0">
                        <a:solidFill>
                          <a:schemeClr val="tx1"/>
                        </a:solidFill>
                        <a:latin typeface="Cambria Math" panose="02040503050406030204" pitchFamily="18" charset="0"/>
                        <a:sym typeface="Symbol" charset="0"/>
                      </a:rPr>
                      <m:t>{</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a14:m>
                <a:br>
                  <a:rPr lang="de-DE" i="1" dirty="0">
                    <a:solidFill>
                      <a:schemeClr val="tx1"/>
                    </a:solidFill>
                    <a:latin typeface="Cambria Math" panose="02040503050406030204" pitchFamily="18" charset="0"/>
                    <a:cs typeface="Calibri"/>
                  </a:rPr>
                </a:br>
                <a14:m>
                  <m:oMath xmlns:m="http://schemas.openxmlformats.org/officeDocument/2006/math">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br>
                  <a:rPr lang="de-DE" i="1" dirty="0">
                    <a:solidFill>
                      <a:schemeClr val="tx1"/>
                    </a:solidFill>
                    <a:latin typeface="Cambria Math" panose="02040503050406030204" pitchFamily="18" charset="0"/>
                    <a:cs typeface="Calibri"/>
                  </a:rPr>
                </a:b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endParaRPr lang="en-US" dirty="0">
                  <a:solidFill>
                    <a:schemeClr val="tx1"/>
                  </a:solidFill>
                </a:endParaRPr>
              </a:p>
              <a:p>
                <a:r>
                  <a:rPr lang="en-US" dirty="0">
                    <a:solidFill>
                      <a:schemeClr val="tx1"/>
                    </a:solidFill>
                    <a:ea typeface="ＭＳ Ｐゴシック"/>
                    <a:cs typeface="Times New Roman"/>
                  </a:rPr>
                  <a:t>Goal state </a:t>
                </a:r>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de-DE" i="1" dirty="0">
                        <a:solidFill>
                          <a:schemeClr val="tx1"/>
                        </a:solidFill>
                        <a:latin typeface="Cambria Math" panose="02040503050406030204" pitchFamily="18" charset="0"/>
                        <a:ea typeface="ＭＳ Ｐゴシック"/>
                      </a:rPr>
                      <m:t>𝑙𝑜𝑐</m:t>
                    </m:r>
                    <m:r>
                      <a:rPr lang="en-US" i="1" dirty="0">
                        <a:solidFill>
                          <a:schemeClr val="tx1"/>
                        </a:solidFill>
                        <a:latin typeface="Cambria Math" panose="02040503050406030204" pitchFamily="18" charset="0"/>
                        <a:ea typeface="ＭＳ Ｐゴシック"/>
                      </a:rPr>
                      <m:t>(</m:t>
                    </m:r>
                    <m:r>
                      <a:rPr lang="de-DE" i="1" dirty="0">
                        <a:solidFill>
                          <a:schemeClr val="tx1"/>
                        </a:solidFill>
                        <a:latin typeface="Cambria Math" panose="02040503050406030204" pitchFamily="18" charset="0"/>
                        <a:ea typeface="ＭＳ Ｐゴシック"/>
                      </a:rPr>
                      <m:t>𝑐</m:t>
                    </m:r>
                    <m:r>
                      <a:rPr lang="de-DE"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oMath>
                </a14:m>
                <a:endParaRPr lang="en-US" i="1" dirty="0">
                  <a:solidFill>
                    <a:schemeClr val="tx1"/>
                  </a:solidFill>
                </a:endParaRPr>
              </a:p>
            </p:txBody>
          </p:sp>
        </mc:Choice>
        <mc:Fallback xmlns="">
          <p:sp>
            <p:nvSpPr>
              <p:cNvPr id="125" name="Content Placeholder 2">
                <a:extLst>
                  <a:ext uri="{FF2B5EF4-FFF2-40B4-BE49-F238E27FC236}">
                    <a16:creationId xmlns:a16="http://schemas.microsoft.com/office/drawing/2014/main" id="{FE1C4609-9181-1243-AEC5-47FCB2F20178}"/>
                  </a:ext>
                </a:extLst>
              </p:cNvPr>
              <p:cNvSpPr>
                <a:spLocks noGrp="1" noRot="1" noChangeAspect="1" noMove="1" noResize="1" noEditPoints="1" noAdjustHandles="1" noChangeArrowheads="1" noChangeShapeType="1" noTextEdit="1"/>
              </p:cNvSpPr>
              <p:nvPr>
                <p:ph sz="half" idx="1"/>
              </p:nvPr>
            </p:nvSpPr>
            <p:spPr>
              <a:blipFill>
                <a:blip r:embed="rId3"/>
                <a:stretch>
                  <a:fillRect l="-3497" t="-2069"/>
                </a:stretch>
              </a:blipFill>
            </p:spPr>
            <p:txBody>
              <a:bodyPr/>
              <a:lstStyle/>
              <a:p>
                <a:r>
                  <a:rPr lang="en-DE">
                    <a:noFill/>
                  </a:rPr>
                  <a:t> </a:t>
                </a:r>
              </a:p>
            </p:txBody>
          </p:sp>
        </mc:Fallback>
      </mc:AlternateContent>
      <p:sp>
        <p:nvSpPr>
          <p:cNvPr id="6" name="Content Placeholder 5">
            <a:extLst>
              <a:ext uri="{FF2B5EF4-FFF2-40B4-BE49-F238E27FC236}">
                <a16:creationId xmlns:a16="http://schemas.microsoft.com/office/drawing/2014/main" id="{E509A22A-B783-BDD4-2EF2-C58051CD4988}"/>
              </a:ext>
            </a:extLst>
          </p:cNvPr>
          <p:cNvSpPr>
            <a:spLocks noGrp="1"/>
          </p:cNvSpPr>
          <p:nvPr>
            <p:ph sz="half" idx="2"/>
          </p:nvPr>
        </p:nvSpPr>
        <p:spPr/>
        <p:txBody>
          <a:bodyPr/>
          <a:lstStyle/>
          <a:p>
            <a:endParaRPr lang="en-DE"/>
          </a:p>
        </p:txBody>
      </p:sp>
      <p:grpSp>
        <p:nvGrpSpPr>
          <p:cNvPr id="82" name="Group 81">
            <a:extLst>
              <a:ext uri="{FF2B5EF4-FFF2-40B4-BE49-F238E27FC236}">
                <a16:creationId xmlns:a16="http://schemas.microsoft.com/office/drawing/2014/main" id="{6B858776-D044-564C-8E01-6301B4E72EE0}"/>
              </a:ext>
            </a:extLst>
          </p:cNvPr>
          <p:cNvGrpSpPr/>
          <p:nvPr/>
        </p:nvGrpSpPr>
        <p:grpSpPr>
          <a:xfrm>
            <a:off x="10748686" y="4252948"/>
            <a:ext cx="1082989" cy="919087"/>
            <a:chOff x="6805552" y="3919023"/>
            <a:chExt cx="1082989" cy="919087"/>
          </a:xfrm>
        </p:grpSpPr>
        <p:grpSp>
          <p:nvGrpSpPr>
            <p:cNvPr id="83" name="Group 82">
              <a:extLst>
                <a:ext uri="{FF2B5EF4-FFF2-40B4-BE49-F238E27FC236}">
                  <a16:creationId xmlns:a16="http://schemas.microsoft.com/office/drawing/2014/main" id="{27D6A168-B2DA-4C49-ADFF-0B02ED9C3859}"/>
                </a:ext>
              </a:extLst>
            </p:cNvPr>
            <p:cNvGrpSpPr/>
            <p:nvPr/>
          </p:nvGrpSpPr>
          <p:grpSpPr>
            <a:xfrm>
              <a:off x="6805552" y="3919023"/>
              <a:ext cx="1082989" cy="919087"/>
              <a:chOff x="3906167" y="3324390"/>
              <a:chExt cx="1671281" cy="1418344"/>
            </a:xfrm>
            <a:solidFill>
              <a:srgbClr val="93D2FE"/>
            </a:solidFill>
          </p:grpSpPr>
          <p:sp>
            <p:nvSpPr>
              <p:cNvPr id="89" name="Oval 859">
                <a:extLst>
                  <a:ext uri="{FF2B5EF4-FFF2-40B4-BE49-F238E27FC236}">
                    <a16:creationId xmlns:a16="http://schemas.microsoft.com/office/drawing/2014/main" id="{BC536A28-8022-5749-B06E-7E5F6CFF887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0" name="Oval 861">
                <a:extLst>
                  <a:ext uri="{FF2B5EF4-FFF2-40B4-BE49-F238E27FC236}">
                    <a16:creationId xmlns:a16="http://schemas.microsoft.com/office/drawing/2014/main" id="{3699C407-8640-924C-B2F8-2B915155DC6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Oval 862">
                <a:extLst>
                  <a:ext uri="{FF2B5EF4-FFF2-40B4-BE49-F238E27FC236}">
                    <a16:creationId xmlns:a16="http://schemas.microsoft.com/office/drawing/2014/main" id="{AFA31836-DA17-2D4E-89C5-EB20A9E7B99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3">
                <a:extLst>
                  <a:ext uri="{FF2B5EF4-FFF2-40B4-BE49-F238E27FC236}">
                    <a16:creationId xmlns:a16="http://schemas.microsoft.com/office/drawing/2014/main" id="{B26ACA1C-5672-824C-BC6F-AD30DE2D98D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3">
                <a:extLst>
                  <a:ext uri="{FF2B5EF4-FFF2-40B4-BE49-F238E27FC236}">
                    <a16:creationId xmlns:a16="http://schemas.microsoft.com/office/drawing/2014/main" id="{EBFC6F99-4AC7-9F43-9C5A-AA6BA17BC71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4" name="Group 93">
                <a:extLst>
                  <a:ext uri="{FF2B5EF4-FFF2-40B4-BE49-F238E27FC236}">
                    <a16:creationId xmlns:a16="http://schemas.microsoft.com/office/drawing/2014/main" id="{0DB64FDC-27FD-9044-B5D8-73CBF15CF5A3}"/>
                  </a:ext>
                </a:extLst>
              </p:cNvPr>
              <p:cNvGrpSpPr/>
              <p:nvPr/>
            </p:nvGrpSpPr>
            <p:grpSpPr>
              <a:xfrm>
                <a:off x="3906167" y="4047050"/>
                <a:ext cx="1671281" cy="539042"/>
                <a:chOff x="1320274" y="4580303"/>
                <a:chExt cx="1671281" cy="467246"/>
              </a:xfrm>
              <a:grpFill/>
            </p:grpSpPr>
            <p:sp>
              <p:nvSpPr>
                <p:cNvPr id="109" name="Freeform 860">
                  <a:extLst>
                    <a:ext uri="{FF2B5EF4-FFF2-40B4-BE49-F238E27FC236}">
                      <a16:creationId xmlns:a16="http://schemas.microsoft.com/office/drawing/2014/main" id="{838A891D-C893-4046-9A19-9F73D44F09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0" name="Rectangle 864">
                  <a:extLst>
                    <a:ext uri="{FF2B5EF4-FFF2-40B4-BE49-F238E27FC236}">
                      <a16:creationId xmlns:a16="http://schemas.microsoft.com/office/drawing/2014/main" id="{2CFD5293-0699-C940-B7B3-51907210582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11" name="Freeform 865">
                  <a:extLst>
                    <a:ext uri="{FF2B5EF4-FFF2-40B4-BE49-F238E27FC236}">
                      <a16:creationId xmlns:a16="http://schemas.microsoft.com/office/drawing/2014/main" id="{68AF334C-6F7B-0145-BE36-B2CBDDF9296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Freeform 866">
                  <a:extLst>
                    <a:ext uri="{FF2B5EF4-FFF2-40B4-BE49-F238E27FC236}">
                      <a16:creationId xmlns:a16="http://schemas.microsoft.com/office/drawing/2014/main" id="{B4565A2E-96AB-634D-9463-AEC1AF7A38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5" name="Group 94">
                <a:extLst>
                  <a:ext uri="{FF2B5EF4-FFF2-40B4-BE49-F238E27FC236}">
                    <a16:creationId xmlns:a16="http://schemas.microsoft.com/office/drawing/2014/main" id="{0F7F2FF4-869A-C444-A637-9D7D09B98CB6}"/>
                  </a:ext>
                </a:extLst>
              </p:cNvPr>
              <p:cNvGrpSpPr/>
              <p:nvPr/>
            </p:nvGrpSpPr>
            <p:grpSpPr>
              <a:xfrm>
                <a:off x="4596370" y="3324390"/>
                <a:ext cx="552654" cy="1188720"/>
                <a:chOff x="1823226" y="3235632"/>
                <a:chExt cx="552654" cy="1188720"/>
              </a:xfrm>
              <a:grpFill/>
            </p:grpSpPr>
            <p:sp>
              <p:nvSpPr>
                <p:cNvPr id="96" name="Oval 878">
                  <a:extLst>
                    <a:ext uri="{FF2B5EF4-FFF2-40B4-BE49-F238E27FC236}">
                      <a16:creationId xmlns:a16="http://schemas.microsoft.com/office/drawing/2014/main" id="{3B2C6D66-FA70-0F44-A9A7-0AEAB683E87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Rectangle 880">
                  <a:extLst>
                    <a:ext uri="{FF2B5EF4-FFF2-40B4-BE49-F238E27FC236}">
                      <a16:creationId xmlns:a16="http://schemas.microsoft.com/office/drawing/2014/main" id="{85FA1904-EE85-C14C-B307-411FA21BD2C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8" name="Oval 878">
                  <a:extLst>
                    <a:ext uri="{FF2B5EF4-FFF2-40B4-BE49-F238E27FC236}">
                      <a16:creationId xmlns:a16="http://schemas.microsoft.com/office/drawing/2014/main" id="{A5B0383A-EC36-954F-8DCC-ED9702FBB5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1">
                  <a:extLst>
                    <a:ext uri="{FF2B5EF4-FFF2-40B4-BE49-F238E27FC236}">
                      <a16:creationId xmlns:a16="http://schemas.microsoft.com/office/drawing/2014/main" id="{56B68A2F-FE3E-F64D-8D66-038BC5E5829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0" name="Line 882">
                  <a:extLst>
                    <a:ext uri="{FF2B5EF4-FFF2-40B4-BE49-F238E27FC236}">
                      <a16:creationId xmlns:a16="http://schemas.microsoft.com/office/drawing/2014/main" id="{FF04DB16-F645-4648-915A-53B1C6E6AFB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1" name="Rectangle 880">
                  <a:extLst>
                    <a:ext uri="{FF2B5EF4-FFF2-40B4-BE49-F238E27FC236}">
                      <a16:creationId xmlns:a16="http://schemas.microsoft.com/office/drawing/2014/main" id="{6900D426-651F-2F4E-8A4E-6AD1EE34711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02" name="Oval 878">
                  <a:extLst>
                    <a:ext uri="{FF2B5EF4-FFF2-40B4-BE49-F238E27FC236}">
                      <a16:creationId xmlns:a16="http://schemas.microsoft.com/office/drawing/2014/main" id="{BAB7D119-9B0B-C544-93FB-725C4480CC3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284BD15B-6860-3748-B14C-F63446B8006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4" name="Line 882">
                  <a:extLst>
                    <a:ext uri="{FF2B5EF4-FFF2-40B4-BE49-F238E27FC236}">
                      <a16:creationId xmlns:a16="http://schemas.microsoft.com/office/drawing/2014/main" id="{A6AC734E-C77C-294E-AAF4-66F5C0AF95F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Line 884">
                  <a:extLst>
                    <a:ext uri="{FF2B5EF4-FFF2-40B4-BE49-F238E27FC236}">
                      <a16:creationId xmlns:a16="http://schemas.microsoft.com/office/drawing/2014/main" id="{453AF785-A5A1-6C45-866D-C2DDC69C91A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06" name="Oval 885">
                  <a:extLst>
                    <a:ext uri="{FF2B5EF4-FFF2-40B4-BE49-F238E27FC236}">
                      <a16:creationId xmlns:a16="http://schemas.microsoft.com/office/drawing/2014/main" id="{36B17DA4-B074-8043-AAFD-C844B7CC676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7" name="Line 881">
                  <a:extLst>
                    <a:ext uri="{FF2B5EF4-FFF2-40B4-BE49-F238E27FC236}">
                      <a16:creationId xmlns:a16="http://schemas.microsoft.com/office/drawing/2014/main" id="{410F0D7E-23F3-904C-B2DC-2B51615BBD7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8" name="Line 882">
                  <a:extLst>
                    <a:ext uri="{FF2B5EF4-FFF2-40B4-BE49-F238E27FC236}">
                      <a16:creationId xmlns:a16="http://schemas.microsoft.com/office/drawing/2014/main" id="{3D50573C-E604-2E40-B358-F4BB02ACB7C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84" name="Group 83">
              <a:extLst>
                <a:ext uri="{FF2B5EF4-FFF2-40B4-BE49-F238E27FC236}">
                  <a16:creationId xmlns:a16="http://schemas.microsoft.com/office/drawing/2014/main" id="{9E5CB572-DEED-4F4D-A7EB-0CE4CD3378CE}"/>
                </a:ext>
              </a:extLst>
            </p:cNvPr>
            <p:cNvGrpSpPr/>
            <p:nvPr/>
          </p:nvGrpSpPr>
          <p:grpSpPr>
            <a:xfrm>
              <a:off x="7365099" y="4388800"/>
              <a:ext cx="484418" cy="334015"/>
              <a:chOff x="1012668" y="950932"/>
              <a:chExt cx="747559" cy="515455"/>
            </a:xfrm>
          </p:grpSpPr>
          <p:sp>
            <p:nvSpPr>
              <p:cNvPr id="85" name="Line 853">
                <a:extLst>
                  <a:ext uri="{FF2B5EF4-FFF2-40B4-BE49-F238E27FC236}">
                    <a16:creationId xmlns:a16="http://schemas.microsoft.com/office/drawing/2014/main" id="{C4F78705-CA34-B946-98B2-EE766DDAB57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86" name="Rectangle 876">
                <a:extLst>
                  <a:ext uri="{FF2B5EF4-FFF2-40B4-BE49-F238E27FC236}">
                    <a16:creationId xmlns:a16="http://schemas.microsoft.com/office/drawing/2014/main" id="{7C885319-8256-E44A-B042-D05EB47EB469}"/>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87" name="Rectangle 873">
                <a:extLst>
                  <a:ext uri="{FF2B5EF4-FFF2-40B4-BE49-F238E27FC236}">
                    <a16:creationId xmlns:a16="http://schemas.microsoft.com/office/drawing/2014/main" id="{A92CA181-01B6-8A46-95F2-C7AA40D3833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88" name="Freeform 875">
                <a:extLst>
                  <a:ext uri="{FF2B5EF4-FFF2-40B4-BE49-F238E27FC236}">
                    <a16:creationId xmlns:a16="http://schemas.microsoft.com/office/drawing/2014/main" id="{E605966C-AD43-9449-B0FD-BF29FA34C7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13" name="Group 112">
            <a:extLst>
              <a:ext uri="{FF2B5EF4-FFF2-40B4-BE49-F238E27FC236}">
                <a16:creationId xmlns:a16="http://schemas.microsoft.com/office/drawing/2014/main" id="{7C258506-198E-4549-9386-92A51AF91653}"/>
              </a:ext>
            </a:extLst>
          </p:cNvPr>
          <p:cNvGrpSpPr/>
          <p:nvPr/>
        </p:nvGrpSpPr>
        <p:grpSpPr>
          <a:xfrm>
            <a:off x="6675884" y="4299203"/>
            <a:ext cx="3634162" cy="1232639"/>
            <a:chOff x="436529" y="4773314"/>
            <a:chExt cx="3634162" cy="1232639"/>
          </a:xfrm>
        </p:grpSpPr>
        <p:sp>
          <p:nvSpPr>
            <p:cNvPr id="114" name="Rectangle 891">
              <a:extLst>
                <a:ext uri="{FF2B5EF4-FFF2-40B4-BE49-F238E27FC236}">
                  <a16:creationId xmlns:a16="http://schemas.microsoft.com/office/drawing/2014/main" id="{FA6BED7C-B2E2-D742-A533-54F7BD955FB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15" name="Rectangle 891">
              <a:extLst>
                <a:ext uri="{FF2B5EF4-FFF2-40B4-BE49-F238E27FC236}">
                  <a16:creationId xmlns:a16="http://schemas.microsoft.com/office/drawing/2014/main" id="{2B8D119A-410F-0149-96BB-C8F4BD76CCE1}"/>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16" name="Group 115">
              <a:extLst>
                <a:ext uri="{FF2B5EF4-FFF2-40B4-BE49-F238E27FC236}">
                  <a16:creationId xmlns:a16="http://schemas.microsoft.com/office/drawing/2014/main" id="{EE0A80CD-C920-8144-9B57-1F91848D5F13}"/>
                </a:ext>
              </a:extLst>
            </p:cNvPr>
            <p:cNvGrpSpPr/>
            <p:nvPr/>
          </p:nvGrpSpPr>
          <p:grpSpPr>
            <a:xfrm>
              <a:off x="832203" y="4773314"/>
              <a:ext cx="1654724" cy="815581"/>
              <a:chOff x="1026717" y="2271773"/>
              <a:chExt cx="2553587" cy="1258611"/>
            </a:xfrm>
          </p:grpSpPr>
          <p:sp>
            <p:nvSpPr>
              <p:cNvPr id="230" name="Line 853">
                <a:extLst>
                  <a:ext uri="{FF2B5EF4-FFF2-40B4-BE49-F238E27FC236}">
                    <a16:creationId xmlns:a16="http://schemas.microsoft.com/office/drawing/2014/main" id="{C7271BF0-5FF7-E74C-92CE-80F9557BAD9E}"/>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231" name="Straight Connector 230">
                <a:extLst>
                  <a:ext uri="{FF2B5EF4-FFF2-40B4-BE49-F238E27FC236}">
                    <a16:creationId xmlns:a16="http://schemas.microsoft.com/office/drawing/2014/main" id="{BF30B0DC-F0F2-4041-A308-850997B2EAD9}"/>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1C737CE-11DC-C545-98A4-50F5AD93E64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3" name="Freeform 860">
                <a:extLst>
                  <a:ext uri="{FF2B5EF4-FFF2-40B4-BE49-F238E27FC236}">
                    <a16:creationId xmlns:a16="http://schemas.microsoft.com/office/drawing/2014/main" id="{69377A06-8D4D-C941-9C1C-7E172A2D4A88}"/>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17" name="Straight Connector 116">
              <a:extLst>
                <a:ext uri="{FF2B5EF4-FFF2-40B4-BE49-F238E27FC236}">
                  <a16:creationId xmlns:a16="http://schemas.microsoft.com/office/drawing/2014/main" id="{76CE1574-C001-BE4A-A5B6-604B13820190}"/>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Freeform 860">
              <a:extLst>
                <a:ext uri="{FF2B5EF4-FFF2-40B4-BE49-F238E27FC236}">
                  <a16:creationId xmlns:a16="http://schemas.microsoft.com/office/drawing/2014/main" id="{B2ACE474-9AAA-AE46-A016-B6586C7AF4E1}"/>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9" name="Freeform 860">
              <a:extLst>
                <a:ext uri="{FF2B5EF4-FFF2-40B4-BE49-F238E27FC236}">
                  <a16:creationId xmlns:a16="http://schemas.microsoft.com/office/drawing/2014/main" id="{07BE2F94-AF46-3E4A-9F22-AB29B87BD372}"/>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0" name="Line 853">
              <a:extLst>
                <a:ext uri="{FF2B5EF4-FFF2-40B4-BE49-F238E27FC236}">
                  <a16:creationId xmlns:a16="http://schemas.microsoft.com/office/drawing/2014/main" id="{492ABA08-C68D-4D4C-99A2-567F90E3B803}"/>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21" name="Line 853">
              <a:extLst>
                <a:ext uri="{FF2B5EF4-FFF2-40B4-BE49-F238E27FC236}">
                  <a16:creationId xmlns:a16="http://schemas.microsoft.com/office/drawing/2014/main" id="{50AEEF63-CC98-B045-A28C-85335F0D14D8}"/>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122" name="Line 853">
              <a:extLst>
                <a:ext uri="{FF2B5EF4-FFF2-40B4-BE49-F238E27FC236}">
                  <a16:creationId xmlns:a16="http://schemas.microsoft.com/office/drawing/2014/main" id="{74CAA4E6-57A9-DA4A-B662-4976BEEFF74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123" name="Group 122">
              <a:extLst>
                <a:ext uri="{FF2B5EF4-FFF2-40B4-BE49-F238E27FC236}">
                  <a16:creationId xmlns:a16="http://schemas.microsoft.com/office/drawing/2014/main" id="{4843DA34-1135-704F-B7A6-10F0D31D7D77}"/>
                </a:ext>
              </a:extLst>
            </p:cNvPr>
            <p:cNvGrpSpPr/>
            <p:nvPr/>
          </p:nvGrpSpPr>
          <p:grpSpPr>
            <a:xfrm>
              <a:off x="2987702" y="4788845"/>
              <a:ext cx="1082989" cy="919088"/>
              <a:chOff x="3906167" y="3324390"/>
              <a:chExt cx="1671281" cy="1418344"/>
            </a:xfrm>
            <a:solidFill>
              <a:srgbClr val="93D2FE"/>
            </a:solidFill>
          </p:grpSpPr>
          <p:sp>
            <p:nvSpPr>
              <p:cNvPr id="206" name="Oval 859">
                <a:extLst>
                  <a:ext uri="{FF2B5EF4-FFF2-40B4-BE49-F238E27FC236}">
                    <a16:creationId xmlns:a16="http://schemas.microsoft.com/office/drawing/2014/main" id="{F075F151-2531-B14D-BA80-0E42320EDD3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7" name="Oval 861">
                <a:extLst>
                  <a:ext uri="{FF2B5EF4-FFF2-40B4-BE49-F238E27FC236}">
                    <a16:creationId xmlns:a16="http://schemas.microsoft.com/office/drawing/2014/main" id="{87F5B3F3-EC91-2A43-BAC4-D98990CF28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2">
                <a:extLst>
                  <a:ext uri="{FF2B5EF4-FFF2-40B4-BE49-F238E27FC236}">
                    <a16:creationId xmlns:a16="http://schemas.microsoft.com/office/drawing/2014/main" id="{CCB9BA7D-E251-6942-BC71-BF240B70CD0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3">
                <a:extLst>
                  <a:ext uri="{FF2B5EF4-FFF2-40B4-BE49-F238E27FC236}">
                    <a16:creationId xmlns:a16="http://schemas.microsoft.com/office/drawing/2014/main" id="{E1376BBF-0EE6-5347-B0CF-A4615C870BF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CBB44A0B-0F2E-004A-BE05-6D14D3B898B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1" name="Group 210">
                <a:extLst>
                  <a:ext uri="{FF2B5EF4-FFF2-40B4-BE49-F238E27FC236}">
                    <a16:creationId xmlns:a16="http://schemas.microsoft.com/office/drawing/2014/main" id="{15E4C0BE-26DF-0645-B7B4-172C97829161}"/>
                  </a:ext>
                </a:extLst>
              </p:cNvPr>
              <p:cNvGrpSpPr/>
              <p:nvPr/>
            </p:nvGrpSpPr>
            <p:grpSpPr>
              <a:xfrm>
                <a:off x="3906167" y="4047050"/>
                <a:ext cx="1671281" cy="539042"/>
                <a:chOff x="1320274" y="4580303"/>
                <a:chExt cx="1671281" cy="467246"/>
              </a:xfrm>
              <a:grpFill/>
            </p:grpSpPr>
            <p:sp>
              <p:nvSpPr>
                <p:cNvPr id="226" name="Freeform 860">
                  <a:extLst>
                    <a:ext uri="{FF2B5EF4-FFF2-40B4-BE49-F238E27FC236}">
                      <a16:creationId xmlns:a16="http://schemas.microsoft.com/office/drawing/2014/main" id="{EB129896-2EDB-094B-8D99-8F3D2E0964D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7" name="Rectangle 864">
                  <a:extLst>
                    <a:ext uri="{FF2B5EF4-FFF2-40B4-BE49-F238E27FC236}">
                      <a16:creationId xmlns:a16="http://schemas.microsoft.com/office/drawing/2014/main" id="{4DE11A90-22A3-454B-87AD-96140AE0987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8" name="Freeform 865">
                  <a:extLst>
                    <a:ext uri="{FF2B5EF4-FFF2-40B4-BE49-F238E27FC236}">
                      <a16:creationId xmlns:a16="http://schemas.microsoft.com/office/drawing/2014/main" id="{53B69EB3-610E-E14B-9B04-1B76B56F34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9" name="Freeform 866">
                  <a:extLst>
                    <a:ext uri="{FF2B5EF4-FFF2-40B4-BE49-F238E27FC236}">
                      <a16:creationId xmlns:a16="http://schemas.microsoft.com/office/drawing/2014/main" id="{126DAB73-6710-BD4B-AA19-09FA579F8A6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2" name="Group 211">
                <a:extLst>
                  <a:ext uri="{FF2B5EF4-FFF2-40B4-BE49-F238E27FC236}">
                    <a16:creationId xmlns:a16="http://schemas.microsoft.com/office/drawing/2014/main" id="{AB2F9F0F-1822-0B4C-9D84-95E72B052CAA}"/>
                  </a:ext>
                </a:extLst>
              </p:cNvPr>
              <p:cNvGrpSpPr/>
              <p:nvPr/>
            </p:nvGrpSpPr>
            <p:grpSpPr>
              <a:xfrm>
                <a:off x="4596370" y="3324390"/>
                <a:ext cx="552654" cy="1188720"/>
                <a:chOff x="1823226" y="3235632"/>
                <a:chExt cx="552654" cy="1188720"/>
              </a:xfrm>
              <a:grpFill/>
            </p:grpSpPr>
            <p:sp>
              <p:nvSpPr>
                <p:cNvPr id="213" name="Oval 878">
                  <a:extLst>
                    <a:ext uri="{FF2B5EF4-FFF2-40B4-BE49-F238E27FC236}">
                      <a16:creationId xmlns:a16="http://schemas.microsoft.com/office/drawing/2014/main" id="{AC5CF97A-9005-FB48-A19B-3F8DF0E99B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Rectangle 880">
                  <a:extLst>
                    <a:ext uri="{FF2B5EF4-FFF2-40B4-BE49-F238E27FC236}">
                      <a16:creationId xmlns:a16="http://schemas.microsoft.com/office/drawing/2014/main" id="{8BE3F13F-A132-F741-A875-CA031A3AD28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5" name="Oval 878">
                  <a:extLst>
                    <a:ext uri="{FF2B5EF4-FFF2-40B4-BE49-F238E27FC236}">
                      <a16:creationId xmlns:a16="http://schemas.microsoft.com/office/drawing/2014/main" id="{6505C153-3ED8-2E42-91C2-D05DA3F707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6" name="Line 881">
                  <a:extLst>
                    <a:ext uri="{FF2B5EF4-FFF2-40B4-BE49-F238E27FC236}">
                      <a16:creationId xmlns:a16="http://schemas.microsoft.com/office/drawing/2014/main" id="{C79AE3D7-939F-5F4E-B563-309A5833FE2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7" name="Line 882">
                  <a:extLst>
                    <a:ext uri="{FF2B5EF4-FFF2-40B4-BE49-F238E27FC236}">
                      <a16:creationId xmlns:a16="http://schemas.microsoft.com/office/drawing/2014/main" id="{72DFDD29-E9B3-1444-B3A3-DBABA842A4C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Rectangle 880">
                  <a:extLst>
                    <a:ext uri="{FF2B5EF4-FFF2-40B4-BE49-F238E27FC236}">
                      <a16:creationId xmlns:a16="http://schemas.microsoft.com/office/drawing/2014/main" id="{BBFFB695-FBAF-0844-BD66-96C63AE1D26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9" name="Oval 878">
                  <a:extLst>
                    <a:ext uri="{FF2B5EF4-FFF2-40B4-BE49-F238E27FC236}">
                      <a16:creationId xmlns:a16="http://schemas.microsoft.com/office/drawing/2014/main" id="{6994D9A1-4D70-9844-BDC7-118F55B1CF4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0" name="Line 882">
                  <a:extLst>
                    <a:ext uri="{FF2B5EF4-FFF2-40B4-BE49-F238E27FC236}">
                      <a16:creationId xmlns:a16="http://schemas.microsoft.com/office/drawing/2014/main" id="{2AD57485-4706-804F-8EDB-E8832DDA79C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6F2EEAC1-E55E-D84D-90C6-B216931F474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2" name="Line 884">
                  <a:extLst>
                    <a:ext uri="{FF2B5EF4-FFF2-40B4-BE49-F238E27FC236}">
                      <a16:creationId xmlns:a16="http://schemas.microsoft.com/office/drawing/2014/main" id="{3FB2D952-9D84-FD49-87C0-EEAA31C0D35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23" name="Oval 885">
                  <a:extLst>
                    <a:ext uri="{FF2B5EF4-FFF2-40B4-BE49-F238E27FC236}">
                      <a16:creationId xmlns:a16="http://schemas.microsoft.com/office/drawing/2014/main" id="{55339D21-A2EA-9D43-B2FA-39429D04E0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4" name="Line 881">
                  <a:extLst>
                    <a:ext uri="{FF2B5EF4-FFF2-40B4-BE49-F238E27FC236}">
                      <a16:creationId xmlns:a16="http://schemas.microsoft.com/office/drawing/2014/main" id="{1B5651E1-94E1-0F4E-A661-97BEE3AE447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5" name="Line 882">
                  <a:extLst>
                    <a:ext uri="{FF2B5EF4-FFF2-40B4-BE49-F238E27FC236}">
                      <a16:creationId xmlns:a16="http://schemas.microsoft.com/office/drawing/2014/main" id="{D9D195B2-34E4-1845-8633-CFE86F9D0E1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24" name="Group 123">
              <a:extLst>
                <a:ext uri="{FF2B5EF4-FFF2-40B4-BE49-F238E27FC236}">
                  <a16:creationId xmlns:a16="http://schemas.microsoft.com/office/drawing/2014/main" id="{CBB8E661-16D3-2846-B23A-F50C83419B8D}"/>
                </a:ext>
              </a:extLst>
            </p:cNvPr>
            <p:cNvGrpSpPr/>
            <p:nvPr/>
          </p:nvGrpSpPr>
          <p:grpSpPr>
            <a:xfrm>
              <a:off x="506011" y="5621432"/>
              <a:ext cx="484418" cy="334015"/>
              <a:chOff x="1012668" y="950932"/>
              <a:chExt cx="747559" cy="515455"/>
            </a:xfrm>
          </p:grpSpPr>
          <p:sp>
            <p:nvSpPr>
              <p:cNvPr id="202" name="Line 853">
                <a:extLst>
                  <a:ext uri="{FF2B5EF4-FFF2-40B4-BE49-F238E27FC236}">
                    <a16:creationId xmlns:a16="http://schemas.microsoft.com/office/drawing/2014/main" id="{B35A2182-0D12-8844-BA1C-8FE9DB2249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03" name="Rectangle 876">
                <a:extLst>
                  <a:ext uri="{FF2B5EF4-FFF2-40B4-BE49-F238E27FC236}">
                    <a16:creationId xmlns:a16="http://schemas.microsoft.com/office/drawing/2014/main" id="{21818707-B017-1B4C-A5B6-6DF5C276E24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04" name="Rectangle 873">
                <a:extLst>
                  <a:ext uri="{FF2B5EF4-FFF2-40B4-BE49-F238E27FC236}">
                    <a16:creationId xmlns:a16="http://schemas.microsoft.com/office/drawing/2014/main" id="{8F30693D-031C-A94A-811A-AE097AD29F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5" name="Freeform 875">
                <a:extLst>
                  <a:ext uri="{FF2B5EF4-FFF2-40B4-BE49-F238E27FC236}">
                    <a16:creationId xmlns:a16="http://schemas.microsoft.com/office/drawing/2014/main" id="{8EC5EAF1-FDB8-EC4F-BE44-FBD1DD6F40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34" name="Rectangle 233">
                <a:extLst>
                  <a:ext uri="{FF2B5EF4-FFF2-40B4-BE49-F238E27FC236}">
                    <a16:creationId xmlns:a16="http://schemas.microsoft.com/office/drawing/2014/main" id="{428016E9-D43A-4B44-829E-BC972ABFB488}"/>
                  </a:ext>
                </a:extLst>
              </p:cNvPr>
              <p:cNvSpPr/>
              <p:nvPr/>
            </p:nvSpPr>
            <p:spPr>
              <a:xfrm>
                <a:off x="11132567" y="5216781"/>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latin typeface="Helvetica" pitchFamily="2" charset="0"/>
                </a:endParaRPr>
              </a:p>
            </p:txBody>
          </p:sp>
        </mc:Choice>
        <mc:Fallback xmlns="">
          <p:sp>
            <p:nvSpPr>
              <p:cNvPr id="234" name="Rectangle 233">
                <a:extLst>
                  <a:ext uri="{FF2B5EF4-FFF2-40B4-BE49-F238E27FC236}">
                    <a16:creationId xmlns:a16="http://schemas.microsoft.com/office/drawing/2014/main" id="{428016E9-D43A-4B44-829E-BC972ABFB488}"/>
                  </a:ext>
                </a:extLst>
              </p:cNvPr>
              <p:cNvSpPr>
                <a:spLocks noRot="1" noChangeAspect="1" noMove="1" noResize="1" noEditPoints="1" noAdjustHandles="1" noChangeArrowheads="1" noChangeShapeType="1" noTextEdit="1"/>
              </p:cNvSpPr>
              <p:nvPr/>
            </p:nvSpPr>
            <p:spPr>
              <a:xfrm>
                <a:off x="11132567" y="5216781"/>
                <a:ext cx="393826" cy="369332"/>
              </a:xfrm>
              <a:prstGeom prst="rect">
                <a:avLst/>
              </a:prstGeom>
              <a:blipFill>
                <a:blip r:embed="rId4"/>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C84F03DA-88CB-CA4F-83AE-DDEB0C1FA382}"/>
                  </a:ext>
                </a:extLst>
              </p:cNvPr>
              <p:cNvSpPr/>
              <p:nvPr/>
            </p:nvSpPr>
            <p:spPr>
              <a:xfrm>
                <a:off x="7816437" y="5617905"/>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235" name="Rectangle 234">
                <a:extLst>
                  <a:ext uri="{FF2B5EF4-FFF2-40B4-BE49-F238E27FC236}">
                    <a16:creationId xmlns:a16="http://schemas.microsoft.com/office/drawing/2014/main" id="{C84F03DA-88CB-CA4F-83AE-DDEB0C1FA382}"/>
                  </a:ext>
                </a:extLst>
              </p:cNvPr>
              <p:cNvSpPr>
                <a:spLocks noRot="1" noChangeAspect="1" noMove="1" noResize="1" noEditPoints="1" noAdjustHandles="1" noChangeArrowheads="1" noChangeShapeType="1" noTextEdit="1"/>
              </p:cNvSpPr>
              <p:nvPr/>
            </p:nvSpPr>
            <p:spPr>
              <a:xfrm>
                <a:off x="7816437" y="5617905"/>
                <a:ext cx="457882" cy="369332"/>
              </a:xfrm>
              <a:prstGeom prst="rect">
                <a:avLst/>
              </a:prstGeom>
              <a:blipFill>
                <a:blip r:embed="rId5"/>
                <a:stretch>
                  <a:fillRect/>
                </a:stretch>
              </a:blipFill>
            </p:spPr>
            <p:txBody>
              <a:bodyPr/>
              <a:lstStyle/>
              <a:p>
                <a:r>
                  <a:rPr lang="en-DE">
                    <a:noFill/>
                  </a:rPr>
                  <a:t> </a:t>
                </a:r>
              </a:p>
            </p:txBody>
          </p:sp>
        </mc:Fallback>
      </mc:AlternateContent>
      <p:sp>
        <p:nvSpPr>
          <p:cNvPr id="7" name="Rectangle 6">
            <a:extLst>
              <a:ext uri="{FF2B5EF4-FFF2-40B4-BE49-F238E27FC236}">
                <a16:creationId xmlns:a16="http://schemas.microsoft.com/office/drawing/2014/main" id="{0371CF62-D0E8-8B9C-64D7-09181622C59A}"/>
              </a:ext>
            </a:extLst>
          </p:cNvPr>
          <p:cNvSpPr/>
          <p:nvPr/>
        </p:nvSpPr>
        <p:spPr>
          <a:xfrm>
            <a:off x="6446727" y="1183424"/>
            <a:ext cx="4653233" cy="2677656"/>
          </a:xfrm>
          <a:prstGeom prst="rect">
            <a:avLst/>
          </a:prstGeom>
        </p:spPr>
        <p:txBody>
          <a:bodyPr wrap="square">
            <a:spAutoFit/>
          </a:body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(loc c1 r1)))</a:t>
            </a:r>
          </a:p>
        </p:txBody>
      </p:sp>
      <p:sp>
        <p:nvSpPr>
          <p:cNvPr id="8" name="Date Placeholder 7">
            <a:extLst>
              <a:ext uri="{FF2B5EF4-FFF2-40B4-BE49-F238E27FC236}">
                <a16:creationId xmlns:a16="http://schemas.microsoft.com/office/drawing/2014/main" id="{65AED50E-17FD-28E8-E5A4-E2861655743D}"/>
              </a:ext>
            </a:extLst>
          </p:cNvPr>
          <p:cNvSpPr>
            <a:spLocks noGrp="1"/>
          </p:cNvSpPr>
          <p:nvPr>
            <p:ph type="dt" sz="half" idx="13"/>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D5434F85-8C7C-43D4-0C04-1AC4716FDE92}"/>
              </a:ext>
            </a:extLst>
          </p:cNvPr>
          <p:cNvSpPr>
            <a:spLocks noGrp="1"/>
          </p:cNvSpPr>
          <p:nvPr>
            <p:ph type="ftr" sz="quarter" idx="11"/>
          </p:nvPr>
        </p:nvSpPr>
        <p:spPr/>
        <p:txBody>
          <a:bodyPr/>
          <a:lstStyle/>
          <a:p>
            <a:pPr>
              <a:defRPr/>
            </a:pPr>
            <a:r>
              <a:rPr lang="de-DE" altLang="de-DE"/>
              <a:t>Marcel Gehrke</a:t>
            </a:r>
          </a:p>
        </p:txBody>
      </p:sp>
      <p:sp>
        <p:nvSpPr>
          <p:cNvPr id="10" name="Slide Number Placeholder 9">
            <a:extLst>
              <a:ext uri="{FF2B5EF4-FFF2-40B4-BE49-F238E27FC236}">
                <a16:creationId xmlns:a16="http://schemas.microsoft.com/office/drawing/2014/main" id="{FFE04211-0D47-AA34-9517-7C8D86ABA903}"/>
              </a:ext>
            </a:extLst>
          </p:cNvPr>
          <p:cNvSpPr>
            <a:spLocks noGrp="1"/>
          </p:cNvSpPr>
          <p:nvPr>
            <p:ph type="sldNum" sz="quarter" idx="12"/>
          </p:nvPr>
        </p:nvSpPr>
        <p:spPr/>
        <p:txBody>
          <a:bodyPr/>
          <a:lstStyle/>
          <a:p>
            <a:fld id="{64B4E222-6F86-BD49-9814-DB2FFE58B7CC}" type="slidenum">
              <a:rPr lang="de-DE" altLang="de-DE" smtClean="0"/>
              <a:pPr/>
              <a:t>32</a:t>
            </a:fld>
            <a:endParaRPr lang="de-DE" altLang="de-DE"/>
          </a:p>
        </p:txBody>
      </p:sp>
    </p:spTree>
    <p:extLst>
      <p:ext uri="{BB962C8B-B14F-4D97-AF65-F5344CB8AC3E}">
        <p14:creationId xmlns:p14="http://schemas.microsoft.com/office/powerpoint/2010/main" val="2763020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Typed Domain</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lstStyle/>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(define (domain example-domain-2)</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(:requirements </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:negative-preconditions</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:typing)</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(:types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location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 object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robot container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(:predicates</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 - location)</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(loaded ?r - robot)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(adjacent ?l ?m - location))</a:t>
            </a:r>
          </a:p>
        </p:txBody>
      </p:sp>
      <p:sp>
        <p:nvSpPr>
          <p:cNvPr id="8" name="Content Placeholder 7">
            <a:extLst>
              <a:ext uri="{FF2B5EF4-FFF2-40B4-BE49-F238E27FC236}">
                <a16:creationId xmlns:a16="http://schemas.microsoft.com/office/drawing/2014/main" id="{8D3A8BAC-2DBB-5D46-2C48-2945BBB3B927}"/>
              </a:ext>
            </a:extLst>
          </p:cNvPr>
          <p:cNvSpPr>
            <a:spLocks noGrp="1"/>
          </p:cNvSpPr>
          <p:nvPr>
            <p:ph sz="half" idx="2"/>
          </p:nvPr>
        </p:nvSpPr>
        <p:spPr/>
        <p:txBody>
          <a:bodyPr/>
          <a:lstStyle/>
          <a:p>
            <a:endParaRPr lang="en-DE"/>
          </a:p>
        </p:txBody>
      </p:sp>
      <p:sp>
        <p:nvSpPr>
          <p:cNvPr id="4" name="Rectangle 3">
            <a:extLst>
              <a:ext uri="{FF2B5EF4-FFF2-40B4-BE49-F238E27FC236}">
                <a16:creationId xmlns:a16="http://schemas.microsoft.com/office/drawing/2014/main" id="{633A6A80-D10B-CF4B-9D3D-25AD1EA75319}"/>
              </a:ext>
            </a:extLst>
          </p:cNvPr>
          <p:cNvSpPr/>
          <p:nvPr/>
        </p:nvSpPr>
        <p:spPr>
          <a:xfrm>
            <a:off x="6380032" y="1666800"/>
            <a:ext cx="3905823" cy="3539430"/>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?m - location)</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p:txBody>
      </p:sp>
      <p:sp>
        <p:nvSpPr>
          <p:cNvPr id="9" name="Date Placeholder 8">
            <a:extLst>
              <a:ext uri="{FF2B5EF4-FFF2-40B4-BE49-F238E27FC236}">
                <a16:creationId xmlns:a16="http://schemas.microsoft.com/office/drawing/2014/main" id="{F3D9AB7D-8160-21EA-E052-8999BA791574}"/>
              </a:ext>
            </a:extLst>
          </p:cNvPr>
          <p:cNvSpPr>
            <a:spLocks noGrp="1"/>
          </p:cNvSpPr>
          <p:nvPr>
            <p:ph type="dt" sz="half" idx="13"/>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9077F3A8-45CD-870E-0BCE-F2875944F982}"/>
              </a:ext>
            </a:extLst>
          </p:cNvPr>
          <p:cNvSpPr>
            <a:spLocks noGrp="1"/>
          </p:cNvSpPr>
          <p:nvPr>
            <p:ph type="ftr" sz="quarter" idx="11"/>
          </p:nvPr>
        </p:nvSpPr>
        <p:spPr/>
        <p:txBody>
          <a:bodyPr/>
          <a:lstStyle/>
          <a:p>
            <a:pPr>
              <a:defRPr/>
            </a:pPr>
            <a:r>
              <a:rPr lang="de-DE" altLang="de-DE"/>
              <a:t>Marcel Gehrke</a:t>
            </a:r>
          </a:p>
        </p:txBody>
      </p:sp>
      <p:sp>
        <p:nvSpPr>
          <p:cNvPr id="11" name="Slide Number Placeholder 10">
            <a:extLst>
              <a:ext uri="{FF2B5EF4-FFF2-40B4-BE49-F238E27FC236}">
                <a16:creationId xmlns:a16="http://schemas.microsoft.com/office/drawing/2014/main" id="{0A67C5EF-932D-CA3F-6BBA-5E8110A456B2}"/>
              </a:ext>
            </a:extLst>
          </p:cNvPr>
          <p:cNvSpPr>
            <a:spLocks noGrp="1"/>
          </p:cNvSpPr>
          <p:nvPr>
            <p:ph type="sldNum" sz="quarter" idx="12"/>
          </p:nvPr>
        </p:nvSpPr>
        <p:spPr/>
        <p:txBody>
          <a:bodyPr/>
          <a:lstStyle/>
          <a:p>
            <a:fld id="{64B4E222-6F86-BD49-9814-DB2FFE58B7CC}" type="slidenum">
              <a:rPr lang="de-DE" altLang="de-DE" smtClean="0"/>
              <a:pPr/>
              <a:t>33</a:t>
            </a:fld>
            <a:endParaRPr lang="de-DE" altLang="de-DE"/>
          </a:p>
        </p:txBody>
      </p:sp>
    </p:spTree>
    <p:extLst>
      <p:ext uri="{BB962C8B-B14F-4D97-AF65-F5344CB8AC3E}">
        <p14:creationId xmlns:p14="http://schemas.microsoft.com/office/powerpoint/2010/main" val="197632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Typed Problem</a:t>
            </a:r>
          </a:p>
        </p:txBody>
      </p:sp>
      <p:sp>
        <p:nvSpPr>
          <p:cNvPr id="8" name="Text Placeholder 7">
            <a:extLst>
              <a:ext uri="{FF2B5EF4-FFF2-40B4-BE49-F238E27FC236}">
                <a16:creationId xmlns:a16="http://schemas.microsoft.com/office/drawing/2014/main" id="{16E70EB1-846F-F842-811F-870E00CC3F81}"/>
              </a:ext>
            </a:extLst>
          </p:cNvPr>
          <p:cNvSpPr>
            <a:spLocks noGrp="1"/>
          </p:cNvSpPr>
          <p:nvPr>
            <p:ph type="body" sz="quarter" idx="13"/>
          </p:nvPr>
        </p:nvSpPr>
        <p:spPr/>
        <p:txBody>
          <a:bodyPr/>
          <a:lstStyle/>
          <a:p>
            <a:endParaRPr lang="en-DE" dirty="0"/>
          </a:p>
        </p:txBody>
      </p:sp>
      <p:sp>
        <p:nvSpPr>
          <p:cNvPr id="4" name="Content Placeholder 2"/>
          <p:cNvSpPr txBox="1">
            <a:spLocks/>
          </p:cNvSpPr>
          <p:nvPr/>
        </p:nvSpPr>
        <p:spPr bwMode="auto">
          <a:xfrm>
            <a:off x="4465366" y="1363162"/>
            <a:ext cx="4111759" cy="384662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(:objects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r1 - robot</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c1 - container</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d1 d2 d3 - location)</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d2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d3)</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d3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sp>
        <p:nvSpPr>
          <p:cNvPr id="230" name="Content Placeholder 2">
            <a:extLst>
              <a:ext uri="{FF2B5EF4-FFF2-40B4-BE49-F238E27FC236}">
                <a16:creationId xmlns:a16="http://schemas.microsoft.com/office/drawing/2014/main" id="{5E71E954-4312-1845-9308-E035805ACAA0}"/>
              </a:ext>
            </a:extLst>
          </p:cNvPr>
          <p:cNvSpPr txBox="1">
            <a:spLocks/>
          </p:cNvSpPr>
          <p:nvPr/>
        </p:nvSpPr>
        <p:spPr bwMode="auto">
          <a:xfrm>
            <a:off x="386193" y="1366758"/>
            <a:ext cx="4111759" cy="451643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103" name="Group 102">
            <a:extLst>
              <a:ext uri="{FF2B5EF4-FFF2-40B4-BE49-F238E27FC236}">
                <a16:creationId xmlns:a16="http://schemas.microsoft.com/office/drawing/2014/main" id="{BB2F88F2-8BE0-6DDC-7015-5C2DA2468511}"/>
              </a:ext>
            </a:extLst>
          </p:cNvPr>
          <p:cNvGrpSpPr/>
          <p:nvPr/>
        </p:nvGrpSpPr>
        <p:grpSpPr>
          <a:xfrm>
            <a:off x="10748686" y="4252948"/>
            <a:ext cx="1082989" cy="919087"/>
            <a:chOff x="6805552" y="3919023"/>
            <a:chExt cx="1082989" cy="919087"/>
          </a:xfrm>
        </p:grpSpPr>
        <p:grpSp>
          <p:nvGrpSpPr>
            <p:cNvPr id="104" name="Group 103">
              <a:extLst>
                <a:ext uri="{FF2B5EF4-FFF2-40B4-BE49-F238E27FC236}">
                  <a16:creationId xmlns:a16="http://schemas.microsoft.com/office/drawing/2014/main" id="{1F8C4ABF-5643-A51F-0611-800A2DB971B4}"/>
                </a:ext>
              </a:extLst>
            </p:cNvPr>
            <p:cNvGrpSpPr/>
            <p:nvPr/>
          </p:nvGrpSpPr>
          <p:grpSpPr>
            <a:xfrm>
              <a:off x="6805552" y="3919023"/>
              <a:ext cx="1082989" cy="919087"/>
              <a:chOff x="3906167" y="3324390"/>
              <a:chExt cx="1671281" cy="1418344"/>
            </a:xfrm>
            <a:solidFill>
              <a:srgbClr val="93D2FE"/>
            </a:solidFill>
          </p:grpSpPr>
          <p:sp>
            <p:nvSpPr>
              <p:cNvPr id="110" name="Oval 859">
                <a:extLst>
                  <a:ext uri="{FF2B5EF4-FFF2-40B4-BE49-F238E27FC236}">
                    <a16:creationId xmlns:a16="http://schemas.microsoft.com/office/drawing/2014/main" id="{CD31F28F-8CA5-FB05-810A-DDFB20182D4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1" name="Oval 861">
                <a:extLst>
                  <a:ext uri="{FF2B5EF4-FFF2-40B4-BE49-F238E27FC236}">
                    <a16:creationId xmlns:a16="http://schemas.microsoft.com/office/drawing/2014/main" id="{9CC7F0A4-9DD7-F0EE-25B2-621744DC9B9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Oval 862">
                <a:extLst>
                  <a:ext uri="{FF2B5EF4-FFF2-40B4-BE49-F238E27FC236}">
                    <a16:creationId xmlns:a16="http://schemas.microsoft.com/office/drawing/2014/main" id="{F1347ECF-C05A-A267-0595-9D6DC13F27C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3">
                <a:extLst>
                  <a:ext uri="{FF2B5EF4-FFF2-40B4-BE49-F238E27FC236}">
                    <a16:creationId xmlns:a16="http://schemas.microsoft.com/office/drawing/2014/main" id="{4B9DFC9D-EF2E-0838-B258-D4CB80B539A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3">
                <a:extLst>
                  <a:ext uri="{FF2B5EF4-FFF2-40B4-BE49-F238E27FC236}">
                    <a16:creationId xmlns:a16="http://schemas.microsoft.com/office/drawing/2014/main" id="{96049ED2-6B50-D4B2-53A7-30F1B2CE24F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5" name="Group 114">
                <a:extLst>
                  <a:ext uri="{FF2B5EF4-FFF2-40B4-BE49-F238E27FC236}">
                    <a16:creationId xmlns:a16="http://schemas.microsoft.com/office/drawing/2014/main" id="{A7763E97-47E2-3FF6-BBD9-5979B83C3405}"/>
                  </a:ext>
                </a:extLst>
              </p:cNvPr>
              <p:cNvGrpSpPr/>
              <p:nvPr/>
            </p:nvGrpSpPr>
            <p:grpSpPr>
              <a:xfrm>
                <a:off x="3906167" y="4047050"/>
                <a:ext cx="1671281" cy="539042"/>
                <a:chOff x="1320274" y="4580303"/>
                <a:chExt cx="1671281" cy="467246"/>
              </a:xfrm>
              <a:grpFill/>
            </p:grpSpPr>
            <p:sp>
              <p:nvSpPr>
                <p:cNvPr id="187" name="Freeform 860">
                  <a:extLst>
                    <a:ext uri="{FF2B5EF4-FFF2-40B4-BE49-F238E27FC236}">
                      <a16:creationId xmlns:a16="http://schemas.microsoft.com/office/drawing/2014/main" id="{32D371C6-F556-9170-41B6-772B2B30478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8" name="Rectangle 864">
                  <a:extLst>
                    <a:ext uri="{FF2B5EF4-FFF2-40B4-BE49-F238E27FC236}">
                      <a16:creationId xmlns:a16="http://schemas.microsoft.com/office/drawing/2014/main" id="{0B9A80AC-4395-F876-A62C-69DFC3ACF2C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89" name="Freeform 865">
                  <a:extLst>
                    <a:ext uri="{FF2B5EF4-FFF2-40B4-BE49-F238E27FC236}">
                      <a16:creationId xmlns:a16="http://schemas.microsoft.com/office/drawing/2014/main" id="{501E5C00-C94B-468D-D450-282AF1B579E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90" name="Freeform 866">
                  <a:extLst>
                    <a:ext uri="{FF2B5EF4-FFF2-40B4-BE49-F238E27FC236}">
                      <a16:creationId xmlns:a16="http://schemas.microsoft.com/office/drawing/2014/main" id="{671BECDB-71D7-43DD-2D59-ED8AABE8D57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6" name="Group 115">
                <a:extLst>
                  <a:ext uri="{FF2B5EF4-FFF2-40B4-BE49-F238E27FC236}">
                    <a16:creationId xmlns:a16="http://schemas.microsoft.com/office/drawing/2014/main" id="{E03DCB7D-A3A1-E75B-973C-854046C20951}"/>
                  </a:ext>
                </a:extLst>
              </p:cNvPr>
              <p:cNvGrpSpPr/>
              <p:nvPr/>
            </p:nvGrpSpPr>
            <p:grpSpPr>
              <a:xfrm>
                <a:off x="4596370" y="3324390"/>
                <a:ext cx="552654" cy="1188720"/>
                <a:chOff x="1823226" y="3235632"/>
                <a:chExt cx="552654" cy="1188720"/>
              </a:xfrm>
              <a:grpFill/>
            </p:grpSpPr>
            <p:sp>
              <p:nvSpPr>
                <p:cNvPr id="117" name="Oval 878">
                  <a:extLst>
                    <a:ext uri="{FF2B5EF4-FFF2-40B4-BE49-F238E27FC236}">
                      <a16:creationId xmlns:a16="http://schemas.microsoft.com/office/drawing/2014/main" id="{1C7428EF-2397-D01A-F085-84E916BD8B0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8" name="Rectangle 880">
                  <a:extLst>
                    <a:ext uri="{FF2B5EF4-FFF2-40B4-BE49-F238E27FC236}">
                      <a16:creationId xmlns:a16="http://schemas.microsoft.com/office/drawing/2014/main" id="{C087E515-757E-8E79-C0C1-8BAC9A5F45C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19" name="Oval 878">
                  <a:extLst>
                    <a:ext uri="{FF2B5EF4-FFF2-40B4-BE49-F238E27FC236}">
                      <a16:creationId xmlns:a16="http://schemas.microsoft.com/office/drawing/2014/main" id="{C22F1CBA-D3F2-ECFF-2ECD-EB9AFFA3B0D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Line 881">
                  <a:extLst>
                    <a:ext uri="{FF2B5EF4-FFF2-40B4-BE49-F238E27FC236}">
                      <a16:creationId xmlns:a16="http://schemas.microsoft.com/office/drawing/2014/main" id="{EA590064-DA6D-B64F-3240-CF6BDF92A30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1" name="Line 882">
                  <a:extLst>
                    <a:ext uri="{FF2B5EF4-FFF2-40B4-BE49-F238E27FC236}">
                      <a16:creationId xmlns:a16="http://schemas.microsoft.com/office/drawing/2014/main" id="{3FC1874A-A896-4AE8-3BE7-3E204A5A708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Rectangle 880">
                  <a:extLst>
                    <a:ext uri="{FF2B5EF4-FFF2-40B4-BE49-F238E27FC236}">
                      <a16:creationId xmlns:a16="http://schemas.microsoft.com/office/drawing/2014/main" id="{8D85E60F-D088-5F98-482B-28773233AF5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3" name="Oval 878">
                  <a:extLst>
                    <a:ext uri="{FF2B5EF4-FFF2-40B4-BE49-F238E27FC236}">
                      <a16:creationId xmlns:a16="http://schemas.microsoft.com/office/drawing/2014/main" id="{D3797242-6009-A4CD-DF8E-027BE7C2D9A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4" name="Line 882">
                  <a:extLst>
                    <a:ext uri="{FF2B5EF4-FFF2-40B4-BE49-F238E27FC236}">
                      <a16:creationId xmlns:a16="http://schemas.microsoft.com/office/drawing/2014/main" id="{5996DD2C-1E14-C5BB-9FF7-6C043BA6AD3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5" name="Line 882">
                  <a:extLst>
                    <a:ext uri="{FF2B5EF4-FFF2-40B4-BE49-F238E27FC236}">
                      <a16:creationId xmlns:a16="http://schemas.microsoft.com/office/drawing/2014/main" id="{830216A7-3EA9-E19C-E27C-6FB2D47EDCE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4">
                  <a:extLst>
                    <a:ext uri="{FF2B5EF4-FFF2-40B4-BE49-F238E27FC236}">
                      <a16:creationId xmlns:a16="http://schemas.microsoft.com/office/drawing/2014/main" id="{30632796-B649-42FA-7B39-8B006C79687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27" name="Oval 885">
                  <a:extLst>
                    <a:ext uri="{FF2B5EF4-FFF2-40B4-BE49-F238E27FC236}">
                      <a16:creationId xmlns:a16="http://schemas.microsoft.com/office/drawing/2014/main" id="{B0BF7296-E175-D4E5-D27B-13F1AF9AF58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8" name="Line 881">
                  <a:extLst>
                    <a:ext uri="{FF2B5EF4-FFF2-40B4-BE49-F238E27FC236}">
                      <a16:creationId xmlns:a16="http://schemas.microsoft.com/office/drawing/2014/main" id="{94A7A5E1-6200-673D-6094-E891ADAA26B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6" name="Line 882">
                  <a:extLst>
                    <a:ext uri="{FF2B5EF4-FFF2-40B4-BE49-F238E27FC236}">
                      <a16:creationId xmlns:a16="http://schemas.microsoft.com/office/drawing/2014/main" id="{D4933CD5-63F0-22CC-EB46-E0837B97777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05" name="Group 104">
              <a:extLst>
                <a:ext uri="{FF2B5EF4-FFF2-40B4-BE49-F238E27FC236}">
                  <a16:creationId xmlns:a16="http://schemas.microsoft.com/office/drawing/2014/main" id="{8F001099-7ADA-F39C-879C-36D8C150789C}"/>
                </a:ext>
              </a:extLst>
            </p:cNvPr>
            <p:cNvGrpSpPr/>
            <p:nvPr/>
          </p:nvGrpSpPr>
          <p:grpSpPr>
            <a:xfrm>
              <a:off x="7365099" y="4388800"/>
              <a:ext cx="484418" cy="334015"/>
              <a:chOff x="1012668" y="950932"/>
              <a:chExt cx="747559" cy="515455"/>
            </a:xfrm>
          </p:grpSpPr>
          <p:sp>
            <p:nvSpPr>
              <p:cNvPr id="106" name="Line 853">
                <a:extLst>
                  <a:ext uri="{FF2B5EF4-FFF2-40B4-BE49-F238E27FC236}">
                    <a16:creationId xmlns:a16="http://schemas.microsoft.com/office/drawing/2014/main" id="{46921D52-5249-EDCE-BBC7-A278A9AB502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07" name="Rectangle 876">
                <a:extLst>
                  <a:ext uri="{FF2B5EF4-FFF2-40B4-BE49-F238E27FC236}">
                    <a16:creationId xmlns:a16="http://schemas.microsoft.com/office/drawing/2014/main" id="{613C7E79-4B8C-3B67-5975-2B7CE7D9BB4D}"/>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08" name="Rectangle 873">
                <a:extLst>
                  <a:ext uri="{FF2B5EF4-FFF2-40B4-BE49-F238E27FC236}">
                    <a16:creationId xmlns:a16="http://schemas.microsoft.com/office/drawing/2014/main" id="{A4F55E0F-4308-51B6-20A9-92A486B9038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09" name="Freeform 875">
                <a:extLst>
                  <a:ext uri="{FF2B5EF4-FFF2-40B4-BE49-F238E27FC236}">
                    <a16:creationId xmlns:a16="http://schemas.microsoft.com/office/drawing/2014/main" id="{61FB77E6-8929-E543-E9B6-3717ADB908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91" name="Group 190">
            <a:extLst>
              <a:ext uri="{FF2B5EF4-FFF2-40B4-BE49-F238E27FC236}">
                <a16:creationId xmlns:a16="http://schemas.microsoft.com/office/drawing/2014/main" id="{A823EA3F-0706-2F9C-C4E7-3AB369D05DBA}"/>
              </a:ext>
            </a:extLst>
          </p:cNvPr>
          <p:cNvGrpSpPr/>
          <p:nvPr/>
        </p:nvGrpSpPr>
        <p:grpSpPr>
          <a:xfrm>
            <a:off x="6675884" y="4299203"/>
            <a:ext cx="3634162" cy="1232639"/>
            <a:chOff x="436529" y="4773314"/>
            <a:chExt cx="3634162" cy="1232639"/>
          </a:xfrm>
        </p:grpSpPr>
        <p:sp>
          <p:nvSpPr>
            <p:cNvPr id="192" name="Rectangle 891">
              <a:extLst>
                <a:ext uri="{FF2B5EF4-FFF2-40B4-BE49-F238E27FC236}">
                  <a16:creationId xmlns:a16="http://schemas.microsoft.com/office/drawing/2014/main" id="{7AAA9501-6A7A-9F28-2BE3-B16F42A4324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93" name="Rectangle 891">
              <a:extLst>
                <a:ext uri="{FF2B5EF4-FFF2-40B4-BE49-F238E27FC236}">
                  <a16:creationId xmlns:a16="http://schemas.microsoft.com/office/drawing/2014/main" id="{75F2C64E-E5E1-C282-DA74-B5F608EE462F}"/>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94" name="Group 193">
              <a:extLst>
                <a:ext uri="{FF2B5EF4-FFF2-40B4-BE49-F238E27FC236}">
                  <a16:creationId xmlns:a16="http://schemas.microsoft.com/office/drawing/2014/main" id="{D1D04072-2CD1-DDAA-07FA-4A5057D8F709}"/>
                </a:ext>
              </a:extLst>
            </p:cNvPr>
            <p:cNvGrpSpPr/>
            <p:nvPr/>
          </p:nvGrpSpPr>
          <p:grpSpPr>
            <a:xfrm>
              <a:off x="832203" y="4773314"/>
              <a:ext cx="1654724" cy="815581"/>
              <a:chOff x="1026717" y="2271773"/>
              <a:chExt cx="2553587" cy="1258611"/>
            </a:xfrm>
          </p:grpSpPr>
          <p:sp>
            <p:nvSpPr>
              <p:cNvPr id="238" name="Line 853">
                <a:extLst>
                  <a:ext uri="{FF2B5EF4-FFF2-40B4-BE49-F238E27FC236}">
                    <a16:creationId xmlns:a16="http://schemas.microsoft.com/office/drawing/2014/main" id="{B1D5B43A-519E-708C-9DFD-CFB428E4EC8C}"/>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239" name="Straight Connector 238">
                <a:extLst>
                  <a:ext uri="{FF2B5EF4-FFF2-40B4-BE49-F238E27FC236}">
                    <a16:creationId xmlns:a16="http://schemas.microsoft.com/office/drawing/2014/main" id="{C7A5B074-BA02-8FFF-04F7-788E5AE55B96}"/>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0" name="Freeform 860">
                <a:extLst>
                  <a:ext uri="{FF2B5EF4-FFF2-40B4-BE49-F238E27FC236}">
                    <a16:creationId xmlns:a16="http://schemas.microsoft.com/office/drawing/2014/main" id="{23847FE0-4EC9-04AC-299D-FFEC3F5EB21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41" name="Freeform 860">
                <a:extLst>
                  <a:ext uri="{FF2B5EF4-FFF2-40B4-BE49-F238E27FC236}">
                    <a16:creationId xmlns:a16="http://schemas.microsoft.com/office/drawing/2014/main" id="{6828E977-BA57-6F0E-377D-757190C82C41}"/>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95" name="Straight Connector 194">
              <a:extLst>
                <a:ext uri="{FF2B5EF4-FFF2-40B4-BE49-F238E27FC236}">
                  <a16:creationId xmlns:a16="http://schemas.microsoft.com/office/drawing/2014/main" id="{C672ED44-4F4B-93F4-BD2A-4986FC4B0119}"/>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Freeform 860">
              <a:extLst>
                <a:ext uri="{FF2B5EF4-FFF2-40B4-BE49-F238E27FC236}">
                  <a16:creationId xmlns:a16="http://schemas.microsoft.com/office/drawing/2014/main" id="{5B35A9EF-3461-A264-4150-837A20BF5C9A}"/>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7" name="Freeform 860">
              <a:extLst>
                <a:ext uri="{FF2B5EF4-FFF2-40B4-BE49-F238E27FC236}">
                  <a16:creationId xmlns:a16="http://schemas.microsoft.com/office/drawing/2014/main" id="{7D18CA1D-1387-CB76-375F-4ECF3489B46C}"/>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98" name="Line 853">
              <a:extLst>
                <a:ext uri="{FF2B5EF4-FFF2-40B4-BE49-F238E27FC236}">
                  <a16:creationId xmlns:a16="http://schemas.microsoft.com/office/drawing/2014/main" id="{0C7773BA-6176-CF75-642D-4ED727F3DE1B}"/>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99" name="Line 853">
              <a:extLst>
                <a:ext uri="{FF2B5EF4-FFF2-40B4-BE49-F238E27FC236}">
                  <a16:creationId xmlns:a16="http://schemas.microsoft.com/office/drawing/2014/main" id="{78BA972F-120F-D104-72BD-EA8A430D9F9A}"/>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200" name="Line 853">
              <a:extLst>
                <a:ext uri="{FF2B5EF4-FFF2-40B4-BE49-F238E27FC236}">
                  <a16:creationId xmlns:a16="http://schemas.microsoft.com/office/drawing/2014/main" id="{A776E0E3-8D26-FF23-42D6-D30FAE64242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Helvetica" pitchFamily="2" charset="0"/>
                  <a:ea typeface="Times New Roman"/>
                  <a:cs typeface="Times New Roman"/>
                </a:rPr>
                <a:t>           d3</a:t>
              </a:r>
            </a:p>
          </p:txBody>
        </p:sp>
        <p:grpSp>
          <p:nvGrpSpPr>
            <p:cNvPr id="201" name="Group 200">
              <a:extLst>
                <a:ext uri="{FF2B5EF4-FFF2-40B4-BE49-F238E27FC236}">
                  <a16:creationId xmlns:a16="http://schemas.microsoft.com/office/drawing/2014/main" id="{54BAC3B1-4E26-523C-9247-36A8870B5D03}"/>
                </a:ext>
              </a:extLst>
            </p:cNvPr>
            <p:cNvGrpSpPr/>
            <p:nvPr/>
          </p:nvGrpSpPr>
          <p:grpSpPr>
            <a:xfrm>
              <a:off x="2987702" y="4788845"/>
              <a:ext cx="1082989" cy="919088"/>
              <a:chOff x="3906167" y="3324390"/>
              <a:chExt cx="1671281" cy="1418344"/>
            </a:xfrm>
            <a:solidFill>
              <a:srgbClr val="93D2FE"/>
            </a:solidFill>
          </p:grpSpPr>
          <p:sp>
            <p:nvSpPr>
              <p:cNvPr id="207" name="Oval 859">
                <a:extLst>
                  <a:ext uri="{FF2B5EF4-FFF2-40B4-BE49-F238E27FC236}">
                    <a16:creationId xmlns:a16="http://schemas.microsoft.com/office/drawing/2014/main" id="{A92D34F9-ACBC-7928-D8AD-1BB17C54DB3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1">
                <a:extLst>
                  <a:ext uri="{FF2B5EF4-FFF2-40B4-BE49-F238E27FC236}">
                    <a16:creationId xmlns:a16="http://schemas.microsoft.com/office/drawing/2014/main" id="{1E1E6B4C-95D1-D7E8-D735-6D00E11BA9D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2">
                <a:extLst>
                  <a:ext uri="{FF2B5EF4-FFF2-40B4-BE49-F238E27FC236}">
                    <a16:creationId xmlns:a16="http://schemas.microsoft.com/office/drawing/2014/main" id="{F2D1E764-FF46-7BA1-3DE4-FF919DFBD1C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11A1DC05-DAF0-31E7-0740-1519FF9F870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1" name="Oval 863">
                <a:extLst>
                  <a:ext uri="{FF2B5EF4-FFF2-40B4-BE49-F238E27FC236}">
                    <a16:creationId xmlns:a16="http://schemas.microsoft.com/office/drawing/2014/main" id="{6891DF9C-57F0-BA96-BC3F-A9EBF4E85D9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2" name="Group 211">
                <a:extLst>
                  <a:ext uri="{FF2B5EF4-FFF2-40B4-BE49-F238E27FC236}">
                    <a16:creationId xmlns:a16="http://schemas.microsoft.com/office/drawing/2014/main" id="{8E193302-7926-DCD0-78E9-5DD8FDC830DC}"/>
                  </a:ext>
                </a:extLst>
              </p:cNvPr>
              <p:cNvGrpSpPr/>
              <p:nvPr/>
            </p:nvGrpSpPr>
            <p:grpSpPr>
              <a:xfrm>
                <a:off x="3906167" y="4047050"/>
                <a:ext cx="1671281" cy="539042"/>
                <a:chOff x="1320274" y="4580303"/>
                <a:chExt cx="1671281" cy="467246"/>
              </a:xfrm>
              <a:grpFill/>
            </p:grpSpPr>
            <p:sp>
              <p:nvSpPr>
                <p:cNvPr id="227" name="Freeform 860">
                  <a:extLst>
                    <a:ext uri="{FF2B5EF4-FFF2-40B4-BE49-F238E27FC236}">
                      <a16:creationId xmlns:a16="http://schemas.microsoft.com/office/drawing/2014/main" id="{5F1551C4-B520-4A1B-573A-F5A97BBBF49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8" name="Rectangle 864">
                  <a:extLst>
                    <a:ext uri="{FF2B5EF4-FFF2-40B4-BE49-F238E27FC236}">
                      <a16:creationId xmlns:a16="http://schemas.microsoft.com/office/drawing/2014/main" id="{36017FD2-09A1-5E5D-0302-8B35AE6BF71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9" name="Freeform 865">
                  <a:extLst>
                    <a:ext uri="{FF2B5EF4-FFF2-40B4-BE49-F238E27FC236}">
                      <a16:creationId xmlns:a16="http://schemas.microsoft.com/office/drawing/2014/main" id="{85CA91F5-471B-7B3A-27E7-AE75FB6F5C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7" name="Freeform 866">
                  <a:extLst>
                    <a:ext uri="{FF2B5EF4-FFF2-40B4-BE49-F238E27FC236}">
                      <a16:creationId xmlns:a16="http://schemas.microsoft.com/office/drawing/2014/main" id="{540A8364-FFA8-AA93-790E-03040EA7907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3" name="Group 212">
                <a:extLst>
                  <a:ext uri="{FF2B5EF4-FFF2-40B4-BE49-F238E27FC236}">
                    <a16:creationId xmlns:a16="http://schemas.microsoft.com/office/drawing/2014/main" id="{74F5FB03-B7F5-5B8D-06F0-99AC465A0A80}"/>
                  </a:ext>
                </a:extLst>
              </p:cNvPr>
              <p:cNvGrpSpPr/>
              <p:nvPr/>
            </p:nvGrpSpPr>
            <p:grpSpPr>
              <a:xfrm>
                <a:off x="4596370" y="3324390"/>
                <a:ext cx="552654" cy="1188720"/>
                <a:chOff x="1823226" y="3235632"/>
                <a:chExt cx="552654" cy="1188720"/>
              </a:xfrm>
              <a:grpFill/>
            </p:grpSpPr>
            <p:sp>
              <p:nvSpPr>
                <p:cNvPr id="214" name="Oval 878">
                  <a:extLst>
                    <a:ext uri="{FF2B5EF4-FFF2-40B4-BE49-F238E27FC236}">
                      <a16:creationId xmlns:a16="http://schemas.microsoft.com/office/drawing/2014/main" id="{57B74D12-7B03-F961-6E91-2F049DD2898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5" name="Rectangle 880">
                  <a:extLst>
                    <a:ext uri="{FF2B5EF4-FFF2-40B4-BE49-F238E27FC236}">
                      <a16:creationId xmlns:a16="http://schemas.microsoft.com/office/drawing/2014/main" id="{583262FC-3CD5-F9C8-D4BE-3BFC5B8806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6" name="Oval 878">
                  <a:extLst>
                    <a:ext uri="{FF2B5EF4-FFF2-40B4-BE49-F238E27FC236}">
                      <a16:creationId xmlns:a16="http://schemas.microsoft.com/office/drawing/2014/main" id="{63DD3D7F-4861-2186-2861-B7422F8DD0F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7" name="Line 881">
                  <a:extLst>
                    <a:ext uri="{FF2B5EF4-FFF2-40B4-BE49-F238E27FC236}">
                      <a16:creationId xmlns:a16="http://schemas.microsoft.com/office/drawing/2014/main" id="{C4193DBC-A702-3D70-E60F-9433B1CA38C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Line 882">
                  <a:extLst>
                    <a:ext uri="{FF2B5EF4-FFF2-40B4-BE49-F238E27FC236}">
                      <a16:creationId xmlns:a16="http://schemas.microsoft.com/office/drawing/2014/main" id="{29437C0F-336B-9687-7242-087278E94F6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9" name="Rectangle 880">
                  <a:extLst>
                    <a:ext uri="{FF2B5EF4-FFF2-40B4-BE49-F238E27FC236}">
                      <a16:creationId xmlns:a16="http://schemas.microsoft.com/office/drawing/2014/main" id="{0D31F8F8-0E0B-F6BB-979C-FB83EBC7BC1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20" name="Oval 878">
                  <a:extLst>
                    <a:ext uri="{FF2B5EF4-FFF2-40B4-BE49-F238E27FC236}">
                      <a16:creationId xmlns:a16="http://schemas.microsoft.com/office/drawing/2014/main" id="{CC500A58-3015-1420-C513-2AB10726C86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D33B4409-D28E-F7FF-2266-656275BBB62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2" name="Line 882">
                  <a:extLst>
                    <a:ext uri="{FF2B5EF4-FFF2-40B4-BE49-F238E27FC236}">
                      <a16:creationId xmlns:a16="http://schemas.microsoft.com/office/drawing/2014/main" id="{D0D057A9-2E12-0ABC-755F-834B58FB329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3" name="Line 884">
                  <a:extLst>
                    <a:ext uri="{FF2B5EF4-FFF2-40B4-BE49-F238E27FC236}">
                      <a16:creationId xmlns:a16="http://schemas.microsoft.com/office/drawing/2014/main" id="{5CEAF668-2CBD-B972-AD0B-32913DCFD6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24" name="Oval 885">
                  <a:extLst>
                    <a:ext uri="{FF2B5EF4-FFF2-40B4-BE49-F238E27FC236}">
                      <a16:creationId xmlns:a16="http://schemas.microsoft.com/office/drawing/2014/main" id="{6583E79C-8764-0062-CFFE-7B1F6FFCAD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5" name="Line 881">
                  <a:extLst>
                    <a:ext uri="{FF2B5EF4-FFF2-40B4-BE49-F238E27FC236}">
                      <a16:creationId xmlns:a16="http://schemas.microsoft.com/office/drawing/2014/main" id="{6873A8ED-ADAF-37CE-20E6-C6F8F839833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6" name="Line 882">
                  <a:extLst>
                    <a:ext uri="{FF2B5EF4-FFF2-40B4-BE49-F238E27FC236}">
                      <a16:creationId xmlns:a16="http://schemas.microsoft.com/office/drawing/2014/main" id="{92EDA2E5-8B47-CC0C-059F-262C08C75FD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02" name="Group 201">
              <a:extLst>
                <a:ext uri="{FF2B5EF4-FFF2-40B4-BE49-F238E27FC236}">
                  <a16:creationId xmlns:a16="http://schemas.microsoft.com/office/drawing/2014/main" id="{A3983510-EE11-CFBB-5577-EEB5BEBBAADB}"/>
                </a:ext>
              </a:extLst>
            </p:cNvPr>
            <p:cNvGrpSpPr/>
            <p:nvPr/>
          </p:nvGrpSpPr>
          <p:grpSpPr>
            <a:xfrm>
              <a:off x="506011" y="5621432"/>
              <a:ext cx="484418" cy="334015"/>
              <a:chOff x="1012668" y="950932"/>
              <a:chExt cx="747559" cy="515455"/>
            </a:xfrm>
          </p:grpSpPr>
          <p:sp>
            <p:nvSpPr>
              <p:cNvPr id="203" name="Line 853">
                <a:extLst>
                  <a:ext uri="{FF2B5EF4-FFF2-40B4-BE49-F238E27FC236}">
                    <a16:creationId xmlns:a16="http://schemas.microsoft.com/office/drawing/2014/main" id="{69890904-6F6D-EAB4-048B-EBDB28048D2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04" name="Rectangle 876">
                <a:extLst>
                  <a:ext uri="{FF2B5EF4-FFF2-40B4-BE49-F238E27FC236}">
                    <a16:creationId xmlns:a16="http://schemas.microsoft.com/office/drawing/2014/main" id="{E97B8683-2F41-FF60-5D2E-BE49393690C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05" name="Rectangle 873">
                <a:extLst>
                  <a:ext uri="{FF2B5EF4-FFF2-40B4-BE49-F238E27FC236}">
                    <a16:creationId xmlns:a16="http://schemas.microsoft.com/office/drawing/2014/main" id="{E0EDB13D-16BE-BF67-5510-5BB9175DEE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6" name="Freeform 875">
                <a:extLst>
                  <a:ext uri="{FF2B5EF4-FFF2-40B4-BE49-F238E27FC236}">
                    <a16:creationId xmlns:a16="http://schemas.microsoft.com/office/drawing/2014/main" id="{3BEF1854-0800-9179-E495-C4046C8F97A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2" name="Rectangle 241">
                <a:extLst>
                  <a:ext uri="{FF2B5EF4-FFF2-40B4-BE49-F238E27FC236}">
                    <a16:creationId xmlns:a16="http://schemas.microsoft.com/office/drawing/2014/main" id="{C4F21C0C-036F-1C33-17CB-207D9F3B0051}"/>
                  </a:ext>
                </a:extLst>
              </p:cNvPr>
              <p:cNvSpPr/>
              <p:nvPr/>
            </p:nvSpPr>
            <p:spPr>
              <a:xfrm>
                <a:off x="11132567" y="5216781"/>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latin typeface="Helvetica" pitchFamily="2" charset="0"/>
                </a:endParaRPr>
              </a:p>
            </p:txBody>
          </p:sp>
        </mc:Choice>
        <mc:Fallback xmlns="">
          <p:sp>
            <p:nvSpPr>
              <p:cNvPr id="242" name="Rectangle 241">
                <a:extLst>
                  <a:ext uri="{FF2B5EF4-FFF2-40B4-BE49-F238E27FC236}">
                    <a16:creationId xmlns:a16="http://schemas.microsoft.com/office/drawing/2014/main" id="{C4F21C0C-036F-1C33-17CB-207D9F3B0051}"/>
                  </a:ext>
                </a:extLst>
              </p:cNvPr>
              <p:cNvSpPr>
                <a:spLocks noRot="1" noChangeAspect="1" noMove="1" noResize="1" noEditPoints="1" noAdjustHandles="1" noChangeArrowheads="1" noChangeShapeType="1" noTextEdit="1"/>
              </p:cNvSpPr>
              <p:nvPr/>
            </p:nvSpPr>
            <p:spPr>
              <a:xfrm>
                <a:off x="11132567" y="5216781"/>
                <a:ext cx="393826" cy="369332"/>
              </a:xfrm>
              <a:prstGeom prst="rect">
                <a:avLst/>
              </a:prstGeom>
              <a:blipFill>
                <a:blip r:embed="rId2"/>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3" name="Rectangle 242">
                <a:extLst>
                  <a:ext uri="{FF2B5EF4-FFF2-40B4-BE49-F238E27FC236}">
                    <a16:creationId xmlns:a16="http://schemas.microsoft.com/office/drawing/2014/main" id="{CC361A87-FB31-384B-8D2B-15E08FB4D8A4}"/>
                  </a:ext>
                </a:extLst>
              </p:cNvPr>
              <p:cNvSpPr/>
              <p:nvPr/>
            </p:nvSpPr>
            <p:spPr>
              <a:xfrm>
                <a:off x="7816437" y="5617905"/>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243" name="Rectangle 242">
                <a:extLst>
                  <a:ext uri="{FF2B5EF4-FFF2-40B4-BE49-F238E27FC236}">
                    <a16:creationId xmlns:a16="http://schemas.microsoft.com/office/drawing/2014/main" id="{CC361A87-FB31-384B-8D2B-15E08FB4D8A4}"/>
                  </a:ext>
                </a:extLst>
              </p:cNvPr>
              <p:cNvSpPr>
                <a:spLocks noRot="1" noChangeAspect="1" noMove="1" noResize="1" noEditPoints="1" noAdjustHandles="1" noChangeArrowheads="1" noChangeShapeType="1" noTextEdit="1"/>
              </p:cNvSpPr>
              <p:nvPr/>
            </p:nvSpPr>
            <p:spPr>
              <a:xfrm>
                <a:off x="7816437" y="5617905"/>
                <a:ext cx="457882" cy="369332"/>
              </a:xfrm>
              <a:prstGeom prst="rect">
                <a:avLst/>
              </a:prstGeom>
              <a:blipFill>
                <a:blip r:embed="rId3"/>
                <a:stretch>
                  <a:fillRect/>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503AD591-3F36-38B7-8822-DB7A7E75C751}"/>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762C4513-8D43-8CCA-4357-8601893E835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38770FB8-2CB3-599A-926F-2DD4916D0CC0}"/>
              </a:ext>
            </a:extLst>
          </p:cNvPr>
          <p:cNvSpPr>
            <a:spLocks noGrp="1"/>
          </p:cNvSpPr>
          <p:nvPr>
            <p:ph type="sldNum" sz="quarter" idx="11"/>
          </p:nvPr>
        </p:nvSpPr>
        <p:spPr/>
        <p:txBody>
          <a:bodyPr/>
          <a:lstStyle/>
          <a:p>
            <a:fld id="{EB1502E6-D9AE-3544-B6D5-378AAA0B915F}" type="slidenum">
              <a:rPr lang="de-DE" altLang="de-DE" smtClean="0"/>
              <a:pPr/>
              <a:t>34</a:t>
            </a:fld>
            <a:endParaRPr lang="de-DE" altLang="de-DE" dirty="0"/>
          </a:p>
        </p:txBody>
      </p:sp>
    </p:spTree>
    <p:extLst>
      <p:ext uri="{BB962C8B-B14F-4D97-AF65-F5344CB8AC3E}">
        <p14:creationId xmlns:p14="http://schemas.microsoft.com/office/powerpoint/2010/main" val="794885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07F8E0-CB7A-5D4D-8F12-CFF7ED86E601}"/>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78CDCD4-6158-5B4B-9814-10C454C466EA}"/>
                  </a:ext>
                </a:extLst>
              </p:cNvPr>
              <p:cNvSpPr>
                <a:spLocks noGrp="1"/>
              </p:cNvSpPr>
              <p:nvPr>
                <p:ph type="body" sz="quarter" idx="13"/>
              </p:nvPr>
            </p:nvSpPr>
            <p:spPr/>
            <p:txBody>
              <a:bodyPr>
                <a:normAutofit lnSpcReduction="10000"/>
              </a:bodyPr>
              <a:lstStyle/>
              <a:p>
                <a:r>
                  <a:rPr lang="en-GB" dirty="0"/>
                  <a:t>State-variable representation</a:t>
                </a:r>
              </a:p>
              <a:p>
                <a:pPr lvl="1"/>
                <a:r>
                  <a:rPr lang="en-GB" dirty="0"/>
                  <a:t>State-transition systems, classical planning assumptions</a:t>
                </a:r>
              </a:p>
              <a:p>
                <a:pPr lvl="1"/>
                <a:r>
                  <a:rPr lang="en-GB" dirty="0"/>
                  <a:t>Classical planning problems, plans, solutions</a:t>
                </a:r>
              </a:p>
              <a:p>
                <a:pPr lvl="1"/>
                <a:r>
                  <a:rPr lang="en-GB" dirty="0"/>
                  <a:t>Objects, rigid properties</a:t>
                </a:r>
              </a:p>
              <a:p>
                <a:pPr lvl="1"/>
                <a:r>
                  <a:rPr lang="en-GB" dirty="0"/>
                  <a:t>Varying properties, state variables, states as functions</a:t>
                </a:r>
              </a:p>
              <a:p>
                <a:pPr lvl="1"/>
                <a:r>
                  <a:rPr lang="en-GB" dirty="0"/>
                  <a:t>Action templates, actions, applicability,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endParaRPr lang="en-GB" dirty="0"/>
              </a:p>
              <a:p>
                <a:pPr lvl="1"/>
                <a:r>
                  <a:rPr lang="en-GB" dirty="0"/>
                  <a:t>State-variable planning domains, plans, problems, solutions</a:t>
                </a:r>
              </a:p>
              <a:p>
                <a:pPr lvl="1"/>
                <a:r>
                  <a:rPr lang="en-GB" dirty="0"/>
                  <a:t>Comparison with classical representation</a:t>
                </a:r>
              </a:p>
              <a:p>
                <a:r>
                  <a:rPr lang="en-GB" dirty="0"/>
                  <a:t>Classical fragment of PDDL</a:t>
                </a:r>
              </a:p>
              <a:p>
                <a:pPr lvl="1"/>
                <a:r>
                  <a:rPr lang="en-GB" dirty="0"/>
                  <a:t>Planning domains, planning problems</a:t>
                </a:r>
              </a:p>
              <a:p>
                <a:pPr lvl="1"/>
                <a:r>
                  <a:rPr lang="en-GB" dirty="0"/>
                  <a:t>untyped, typed</a:t>
                </a:r>
              </a:p>
            </p:txBody>
          </p:sp>
        </mc:Choice>
        <mc:Fallback xmlns="">
          <p:sp>
            <p:nvSpPr>
              <p:cNvPr id="5" name="Content Placeholder 4">
                <a:extLst>
                  <a:ext uri="{FF2B5EF4-FFF2-40B4-BE49-F238E27FC236}">
                    <a16:creationId xmlns:a16="http://schemas.microsoft.com/office/drawing/2014/main" id="{B78CDCD4-6158-5B4B-9814-10C454C466E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2210"/>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A17D0E89-404E-4849-74B1-F677BF8C68A3}"/>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6C71043A-40B9-3CB8-E235-F21FDF1E1A3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195BE048-3310-C48C-8641-8C9BE7E97417}"/>
              </a:ext>
            </a:extLst>
          </p:cNvPr>
          <p:cNvSpPr>
            <a:spLocks noGrp="1"/>
          </p:cNvSpPr>
          <p:nvPr>
            <p:ph type="sldNum" sz="quarter" idx="11"/>
          </p:nvPr>
        </p:nvSpPr>
        <p:spPr/>
        <p:txBody>
          <a:bodyPr/>
          <a:lstStyle/>
          <a:p>
            <a:fld id="{EB1502E6-D9AE-3544-B6D5-378AAA0B915F}" type="slidenum">
              <a:rPr lang="de-DE" altLang="de-DE" smtClean="0"/>
              <a:pPr/>
              <a:t>35</a:t>
            </a:fld>
            <a:endParaRPr lang="de-DE" altLang="de-DE" dirty="0"/>
          </a:p>
        </p:txBody>
      </p:sp>
    </p:spTree>
    <p:extLst>
      <p:ext uri="{BB962C8B-B14F-4D97-AF65-F5344CB8AC3E}">
        <p14:creationId xmlns:p14="http://schemas.microsoft.com/office/powerpoint/2010/main" val="90962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type="body" sz="quarter" idx="13"/>
          </p:nvPr>
        </p:nvSpPr>
        <p:spPr/>
        <p:txBody>
          <a:bodyPr numCol="2" spcCol="180000">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b="1" dirty="0">
                <a:solidFill>
                  <a:schemeClr val="accent1"/>
                </a:solidFill>
              </a:rPr>
              <a:t>2.2 </a:t>
            </a:r>
            <a:r>
              <a:rPr lang="en-US" b="1" i="1" dirty="0">
                <a:solidFill>
                  <a:schemeClr val="accent1"/>
                </a:solidFill>
              </a:rPr>
              <a:t>Forward state-space search</a:t>
            </a:r>
          </a:p>
          <a:p>
            <a:pPr lvl="1"/>
            <a:r>
              <a:rPr lang="en-US" dirty="0">
                <a:solidFill>
                  <a:schemeClr val="accent1"/>
                </a:solidFill>
              </a:rPr>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marL="457200" lvl="1" indent="0">
              <a:buNone/>
            </a:pPr>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7" name="Date Placeholder 6">
            <a:extLst>
              <a:ext uri="{FF2B5EF4-FFF2-40B4-BE49-F238E27FC236}">
                <a16:creationId xmlns:a16="http://schemas.microsoft.com/office/drawing/2014/main" id="{7B87E262-E69E-D861-4796-5D3EDA0230E2}"/>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14ED4843-FE12-DC35-9B2D-CDC4CD2D900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D54E939A-C6FE-0ADA-921B-A1DE19142989}"/>
              </a:ext>
            </a:extLst>
          </p:cNvPr>
          <p:cNvSpPr>
            <a:spLocks noGrp="1"/>
          </p:cNvSpPr>
          <p:nvPr>
            <p:ph type="sldNum" sz="quarter" idx="11"/>
          </p:nvPr>
        </p:nvSpPr>
        <p:spPr/>
        <p:txBody>
          <a:bodyPr/>
          <a:lstStyle/>
          <a:p>
            <a:fld id="{EB1502E6-D9AE-3544-B6D5-378AAA0B915F}" type="slidenum">
              <a:rPr lang="de-DE" altLang="de-DE" smtClean="0"/>
              <a:pPr/>
              <a:t>36</a:t>
            </a:fld>
            <a:endParaRPr lang="de-DE" altLang="de-DE" dirty="0"/>
          </a:p>
        </p:txBody>
      </p:sp>
    </p:spTree>
    <p:extLst>
      <p:ext uri="{BB962C8B-B14F-4D97-AF65-F5344CB8AC3E}">
        <p14:creationId xmlns:p14="http://schemas.microsoft.com/office/powerpoint/2010/main" val="3421794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89703C-221D-9F4B-A8B5-131345C27847}"/>
              </a:ext>
            </a:extLst>
          </p:cNvPr>
          <p:cNvPicPr>
            <a:picLocks noChangeAspect="1"/>
          </p:cNvPicPr>
          <p:nvPr/>
        </p:nvPicPr>
        <p:blipFill>
          <a:blip r:embed="rId2"/>
          <a:stretch>
            <a:fillRect/>
          </a:stretch>
        </p:blipFill>
        <p:spPr>
          <a:xfrm>
            <a:off x="359625" y="2637569"/>
            <a:ext cx="4805245" cy="3268345"/>
          </a:xfrm>
          <a:prstGeom prst="rect">
            <a:avLst/>
          </a:prstGeom>
        </p:spPr>
      </p:pic>
      <p:sp>
        <p:nvSpPr>
          <p:cNvPr id="5121" name="Rectangle 2"/>
          <p:cNvSpPr>
            <a:spLocks noGrp="1" noChangeArrowheads="1"/>
          </p:cNvSpPr>
          <p:nvPr>
            <p:ph type="title"/>
          </p:nvPr>
        </p:nvSpPr>
        <p:spPr>
          <a:solidFill>
            <a:schemeClr val="bg1"/>
          </a:solidFill>
        </p:spPr>
        <p:txBody>
          <a:bodyPr/>
          <a:lstStyle/>
          <a:p>
            <a:r>
              <a:rPr lang="en-US" dirty="0"/>
              <a:t>Planning as Search</a:t>
            </a:r>
          </a:p>
        </p:txBody>
      </p:sp>
      <p:sp>
        <p:nvSpPr>
          <p:cNvPr id="3" name="Content Placeholder 2">
            <a:extLst>
              <a:ext uri="{FF2B5EF4-FFF2-40B4-BE49-F238E27FC236}">
                <a16:creationId xmlns:a16="http://schemas.microsoft.com/office/drawing/2014/main" id="{B8325A8B-262F-DA4B-908B-40AF8F6726D6}"/>
              </a:ext>
            </a:extLst>
          </p:cNvPr>
          <p:cNvSpPr>
            <a:spLocks noGrp="1"/>
          </p:cNvSpPr>
          <p:nvPr>
            <p:ph type="body" sz="quarter" idx="13"/>
          </p:nvPr>
        </p:nvSpPr>
        <p:spPr/>
        <p:txBody>
          <a:bodyPr/>
          <a:lstStyle/>
          <a:p>
            <a:r>
              <a:rPr lang="en-US" dirty="0"/>
              <a:t>Nearly all planning procedures are search procedures</a:t>
            </a:r>
          </a:p>
          <a:p>
            <a:pPr lvl="1"/>
            <a:r>
              <a:rPr lang="en-US" dirty="0">
                <a:solidFill>
                  <a:schemeClr val="accent1"/>
                </a:solidFill>
              </a:rPr>
              <a:t>Search tree</a:t>
            </a:r>
            <a:r>
              <a:rPr lang="en-US" dirty="0"/>
              <a:t>: the data structure the procedure uses to keep track of which paths it has explored</a:t>
            </a:r>
            <a:endParaRPr lang="en-GB" dirty="0"/>
          </a:p>
        </p:txBody>
      </p:sp>
      <p:sp>
        <p:nvSpPr>
          <p:cNvPr id="4" name="Rectangle 3">
            <a:extLst>
              <a:ext uri="{FF2B5EF4-FFF2-40B4-BE49-F238E27FC236}">
                <a16:creationId xmlns:a16="http://schemas.microsoft.com/office/drawing/2014/main" id="{AF15530E-A53A-CA46-A2DC-D2A29F150F5F}"/>
              </a:ext>
            </a:extLst>
          </p:cNvPr>
          <p:cNvSpPr/>
          <p:nvPr/>
        </p:nvSpPr>
        <p:spPr>
          <a:xfrm>
            <a:off x="3809650" y="6270838"/>
            <a:ext cx="4572000" cy="261610"/>
          </a:xfrm>
          <a:prstGeom prst="rect">
            <a:avLst/>
          </a:prstGeom>
        </p:spPr>
        <p:txBody>
          <a:bodyPr>
            <a:spAutoFit/>
          </a:bodyPr>
          <a:lstStyle/>
          <a:p>
            <a:pPr algn="ctr"/>
            <a:r>
              <a:rPr lang="en-US" sz="1050" dirty="0">
                <a:solidFill>
                  <a:schemeClr val="bg1">
                    <a:lumMod val="85000"/>
                  </a:schemeClr>
                </a:solidFill>
                <a:latin typeface="Helvetica" pitchFamily="2" charset="0"/>
              </a:rPr>
              <a:t>Example: Russell &amp; </a:t>
            </a:r>
            <a:r>
              <a:rPr lang="en-US" sz="1050" dirty="0" err="1">
                <a:solidFill>
                  <a:schemeClr val="bg1">
                    <a:lumMod val="85000"/>
                  </a:schemeClr>
                </a:solidFill>
                <a:latin typeface="Helvetica" pitchFamily="2" charset="0"/>
              </a:rPr>
              <a:t>Norvig</a:t>
            </a:r>
            <a:r>
              <a:rPr lang="en-US" sz="1050" dirty="0">
                <a:solidFill>
                  <a:schemeClr val="bg1">
                    <a:lumMod val="85000"/>
                  </a:schemeClr>
                </a:solidFill>
                <a:latin typeface="Helvetica" pitchFamily="2" charset="0"/>
              </a:rPr>
              <a:t>, Artificial Intelligence: A Modern Approach</a:t>
            </a:r>
          </a:p>
        </p:txBody>
      </p:sp>
      <p:pic>
        <p:nvPicPr>
          <p:cNvPr id="9" name="Picture 8" descr="astar-progress05c.pdf">
            <a:extLst>
              <a:ext uri="{FF2B5EF4-FFF2-40B4-BE49-F238E27FC236}">
                <a16:creationId xmlns:a16="http://schemas.microsoft.com/office/drawing/2014/main" id="{74944D87-0A62-C94F-AEAB-EB4B60E907A7}"/>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71"/>
            <a:ext cx="6813998" cy="2283143"/>
          </a:xfrm>
          <a:prstGeom prst="rect">
            <a:avLst/>
          </a:prstGeom>
        </p:spPr>
      </p:pic>
      <p:sp>
        <p:nvSpPr>
          <p:cNvPr id="6" name="Triangle 5">
            <a:extLst>
              <a:ext uri="{FF2B5EF4-FFF2-40B4-BE49-F238E27FC236}">
                <a16:creationId xmlns:a16="http://schemas.microsoft.com/office/drawing/2014/main" id="{C54F3187-B9C8-FA46-B05E-F12B5B4B2831}"/>
              </a:ext>
            </a:extLst>
          </p:cNvPr>
          <p:cNvSpPr/>
          <p:nvPr/>
        </p:nvSpPr>
        <p:spPr>
          <a:xfrm rot="5400000">
            <a:off x="8271676" y="5509295"/>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Date Placeholder 9">
            <a:extLst>
              <a:ext uri="{FF2B5EF4-FFF2-40B4-BE49-F238E27FC236}">
                <a16:creationId xmlns:a16="http://schemas.microsoft.com/office/drawing/2014/main" id="{DB60BB3B-3422-3820-E4E5-7022CE206DB1}"/>
              </a:ext>
            </a:extLst>
          </p:cNvPr>
          <p:cNvSpPr>
            <a:spLocks noGrp="1"/>
          </p:cNvSpPr>
          <p:nvPr>
            <p:ph type="dt" sz="half" idx="2"/>
          </p:nvPr>
        </p:nvSpPr>
        <p:spPr/>
        <p:txBody>
          <a:bodyPr/>
          <a:lstStyle/>
          <a:p>
            <a:pPr eaLnBrk="1" hangingPunct="1"/>
            <a:r>
              <a:rPr lang="de-DE"/>
              <a:t>Deterministic</a:t>
            </a:r>
            <a:endParaRPr lang="en-GB" dirty="0"/>
          </a:p>
        </p:txBody>
      </p:sp>
      <p:sp>
        <p:nvSpPr>
          <p:cNvPr id="11" name="Footer Placeholder 10">
            <a:extLst>
              <a:ext uri="{FF2B5EF4-FFF2-40B4-BE49-F238E27FC236}">
                <a16:creationId xmlns:a16="http://schemas.microsoft.com/office/drawing/2014/main" id="{A7397DE7-2BA0-D3C4-223C-91C494AEAD0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2" name="Slide Number Placeholder 11">
            <a:extLst>
              <a:ext uri="{FF2B5EF4-FFF2-40B4-BE49-F238E27FC236}">
                <a16:creationId xmlns:a16="http://schemas.microsoft.com/office/drawing/2014/main" id="{2C88E6C7-ECC5-2EED-FA16-E3267C9B01F9}"/>
              </a:ext>
            </a:extLst>
          </p:cNvPr>
          <p:cNvSpPr>
            <a:spLocks noGrp="1"/>
          </p:cNvSpPr>
          <p:nvPr>
            <p:ph type="sldNum" sz="quarter" idx="11"/>
          </p:nvPr>
        </p:nvSpPr>
        <p:spPr/>
        <p:txBody>
          <a:bodyPr/>
          <a:lstStyle/>
          <a:p>
            <a:fld id="{EB1502E6-D9AE-3544-B6D5-378AAA0B915F}" type="slidenum">
              <a:rPr lang="de-DE" altLang="de-DE" smtClean="0"/>
              <a:pPr/>
              <a:t>37</a:t>
            </a:fld>
            <a:endParaRPr lang="de-DE" altLang="de-DE" dirty="0"/>
          </a:p>
        </p:txBody>
      </p:sp>
    </p:spTree>
    <p:extLst>
      <p:ext uri="{BB962C8B-B14F-4D97-AF65-F5344CB8AC3E}">
        <p14:creationId xmlns:p14="http://schemas.microsoft.com/office/powerpoint/2010/main" val="3877795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Search-Tree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solidFill>
                <a:schemeClr val="bg1"/>
              </a:solidFill>
            </p:spPr>
            <p:txBody>
              <a:bodyPr>
                <a:normAutofit fontScale="92500" lnSpcReduction="10000"/>
              </a:bodyPr>
              <a:lstStyle/>
              <a:p>
                <a:pPr>
                  <a:tabLst>
                    <a:tab pos="290513" algn="l"/>
                    <a:tab pos="568325" algn="l"/>
                    <a:tab pos="860425" algn="l"/>
                    <a:tab pos="3995738" algn="l"/>
                  </a:tabLst>
                </a:pPr>
                <a:r>
                  <a:rPr lang="en-US" dirty="0">
                    <a:solidFill>
                      <a:schemeClr val="accent1"/>
                    </a:solidFill>
                  </a:rPr>
                  <a:t>Node</a:t>
                </a:r>
                <a:r>
                  <a:rPr lang="en-US" dirty="0"/>
                  <a:t>: a pair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r>
                      <a:rPr lang="de-DE" b="0" i="1" dirty="0" smtClean="0">
                        <a:latin typeface="Cambria Math" panose="02040503050406030204" pitchFamily="18" charset="0"/>
                      </a:rPr>
                      <m:t>, </m:t>
                    </m:r>
                    <m:r>
                      <a:rPr lang="en-US" i="1" dirty="0" smtClean="0">
                        <a:latin typeface="Cambria Math" panose="02040503050406030204" pitchFamily="18" charset="0"/>
                      </a:rPr>
                      <m:t>𝑠</m:t>
                    </m:r>
                    <m:r>
                      <a:rPr lang="en-US" i="1" dirty="0" smtClean="0">
                        <a:latin typeface="Cambria Math" panose="02040503050406030204" pitchFamily="18" charset="0"/>
                      </a:rPr>
                      <m:t>=</m:t>
                    </m:r>
                    <m:r>
                      <a:rPr lang="el-GR" i="1" dirty="0">
                        <a:latin typeface="Cambria Math" panose="02040503050406030204" pitchFamily="18" charset="0"/>
                      </a:rPr>
                      <m:t>𝛾</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r>
                      <a:rPr lang="en-US" i="1" dirty="0">
                        <a:latin typeface="Cambria Math" panose="02040503050406030204" pitchFamily="18" charset="0"/>
                      </a:rPr>
                      <m:t>)</m:t>
                    </m:r>
                  </m:oMath>
                </a14:m>
                <a:endParaRPr lang="en-US" dirty="0"/>
              </a:p>
              <a:p>
                <a:pPr lvl="1">
                  <a:tabLst>
                    <a:tab pos="290513" algn="l"/>
                    <a:tab pos="568325" algn="l"/>
                    <a:tab pos="860425" algn="l"/>
                    <a:tab pos="3995738" algn="l"/>
                  </a:tabLst>
                </a:pPr>
                <a:r>
                  <a:rPr lang="en-US" dirty="0"/>
                  <a:t>In practice</a:t>
                </a:r>
                <a:r>
                  <a:rPr lang="en-US" i="1" dirty="0"/>
                  <a:t>, </a:t>
                </a:r>
                <a14:m>
                  <m:oMath xmlns:m="http://schemas.openxmlformats.org/officeDocument/2006/math">
                    <m:r>
                      <a:rPr lang="en-US" i="1" dirty="0">
                        <a:latin typeface="Cambria Math" panose="02040503050406030204" pitchFamily="18" charset="0"/>
                        <a:cs typeface="Calibri" panose="020F0502020204030204" pitchFamily="34" charset="0"/>
                      </a:rPr>
                      <m:t>𝜈</m:t>
                    </m:r>
                  </m:oMath>
                </a14:m>
                <a:r>
                  <a:rPr lang="en-US" dirty="0"/>
                  <a:t> may contain other things: Pointer to parent, </a:t>
                </a:r>
                <a14:m>
                  <m:oMath xmlns:m="http://schemas.openxmlformats.org/officeDocument/2006/math">
                    <m:r>
                      <a:rPr lang="en-US" i="1" dirty="0" smtClean="0">
                        <a:latin typeface="Cambria Math" panose="02040503050406030204" pitchFamily="18" charset="0"/>
                      </a:rPr>
                      <m:t>𝑐𝑜𝑠𝑡</m:t>
                    </m:r>
                    <m:r>
                      <a:rPr lang="en-US" i="1" dirty="0" smtClean="0">
                        <a:latin typeface="Cambria Math" panose="02040503050406030204" pitchFamily="18" charset="0"/>
                      </a:rPr>
                      <m:t>(</m:t>
                    </m:r>
                    <m:r>
                      <a:rPr lang="en-US" i="1" dirty="0" smtClean="0">
                        <a:latin typeface="Cambria Math" panose="02040503050406030204" pitchFamily="18" charset="0"/>
                      </a:rPr>
                      <m:t>𝜋</m:t>
                    </m:r>
                    <m:r>
                      <a:rPr lang="en-US" i="1" dirty="0" smtClean="0">
                        <a:latin typeface="Cambria Math" panose="02040503050406030204" pitchFamily="18" charset="0"/>
                      </a:rPr>
                      <m:t>)</m:t>
                    </m:r>
                  </m:oMath>
                </a14:m>
                <a:r>
                  <a:rPr lang="en-US" dirty="0"/>
                  <a:t>, …</a:t>
                </a:r>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oMath>
                </a14:m>
                <a:r>
                  <a:rPr lang="en-US" dirty="0"/>
                  <a:t> not always stored explicitly, can be computed from the parent pointers</a:t>
                </a:r>
              </a:p>
              <a:p>
                <a:pPr>
                  <a:tabLst>
                    <a:tab pos="290513" algn="l"/>
                    <a:tab pos="568325" algn="l"/>
                    <a:tab pos="860425" algn="l"/>
                    <a:tab pos="3995738" algn="l"/>
                  </a:tabLst>
                </a:pPr>
                <a:r>
                  <a:rPr lang="en-US" dirty="0">
                    <a:solidFill>
                      <a:schemeClr val="accent1"/>
                    </a:solidFill>
                  </a:rPr>
                  <a:t>Children</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de-DE" b="0" i="1" dirty="0" smtClean="0">
                        <a:latin typeface="Cambria Math" panose="02040503050406030204" pitchFamily="18" charset="0"/>
                        <a:cs typeface="Calibri" panose="020F0502020204030204" pitchFamily="34" charset="0"/>
                      </a:rPr>
                      <m:t>=</m:t>
                    </m:r>
                    <m:d>
                      <m:dPr>
                        <m:begChr m:val="{"/>
                        <m:endChr m:val="}"/>
                        <m:ctrlPr>
                          <a:rPr lang="en-US" i="1" dirty="0" smtClean="0">
                            <a:latin typeface="Cambria Math" panose="02040503050406030204" pitchFamily="18" charset="0"/>
                          </a:rPr>
                        </m:ctrlPr>
                      </m:dPr>
                      <m:e>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 </m:t>
                            </m:r>
                            <m:r>
                              <a:rPr lang="en-US" i="1" dirty="0" err="1">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e>
                        </m:d>
                        <m:r>
                          <a:rPr lang="en-US" i="1" dirty="0">
                            <a:latin typeface="Cambria Math" panose="02040503050406030204" pitchFamily="18" charset="0"/>
                          </a:rPr>
                          <m:t> | </m:t>
                        </m:r>
                        <m:r>
                          <a:rPr lang="en-US" i="1" dirty="0">
                            <a:latin typeface="Cambria Math" panose="02040503050406030204" pitchFamily="18" charset="0"/>
                          </a:rPr>
                          <m:t>𝑎</m:t>
                        </m:r>
                        <m:r>
                          <a:rPr lang="en-US" i="1" dirty="0">
                            <a:latin typeface="Cambria Math" panose="02040503050406030204" pitchFamily="18" charset="0"/>
                          </a:rPr>
                          <m:t> </m:t>
                        </m:r>
                        <m:r>
                          <m:rPr>
                            <m:nor/>
                          </m:rPr>
                          <a:rPr lang="en-US" dirty="0">
                            <a:latin typeface="Cambria Math" panose="02040503050406030204" pitchFamily="18" charset="0"/>
                          </a:rPr>
                          <m:t>is</m:t>
                        </m:r>
                        <m:r>
                          <m:rPr>
                            <m:nor/>
                          </m:rPr>
                          <a:rPr lang="en-US" dirty="0">
                            <a:latin typeface="Cambria Math" panose="02040503050406030204" pitchFamily="18" charset="0"/>
                          </a:rPr>
                          <m:t> </m:t>
                        </m:r>
                        <m:r>
                          <m:rPr>
                            <m:nor/>
                          </m:rPr>
                          <a:rPr lang="en-US" dirty="0">
                            <a:latin typeface="Cambria Math" panose="02040503050406030204" pitchFamily="18" charset="0"/>
                          </a:rPr>
                          <m:t>applicable</m:t>
                        </m:r>
                        <m:r>
                          <m:rPr>
                            <m:nor/>
                          </m:rPr>
                          <a:rPr lang="en-US"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𝑠</m:t>
                        </m:r>
                      </m:e>
                    </m:d>
                  </m:oMath>
                </a14:m>
                <a:endParaRPr lang="en-US" dirty="0"/>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oMath>
                </a14:m>
                <a:r>
                  <a:rPr lang="en-US" dirty="0"/>
                  <a:t>: concatenation of </a:t>
                </a:r>
                <a14:m>
                  <m:oMath xmlns:m="http://schemas.openxmlformats.org/officeDocument/2006/math">
                    <m:r>
                      <a:rPr lang="en-US" i="1" dirty="0">
                        <a:latin typeface="Cambria Math" panose="02040503050406030204" pitchFamily="18" charset="0"/>
                      </a:rPr>
                      <m:t>𝜋</m:t>
                    </m:r>
                  </m:oMath>
                </a14:m>
                <a:r>
                  <a:rPr lang="en-US" dirty="0"/>
                  <a:t> and </a:t>
                </a:r>
                <a14:m>
                  <m:oMath xmlns:m="http://schemas.openxmlformats.org/officeDocument/2006/math">
                    <m:r>
                      <a:rPr lang="en-US" i="1" dirty="0">
                        <a:latin typeface="Cambria Math" panose="02040503050406030204" pitchFamily="18" charset="0"/>
                      </a:rPr>
                      <m:t>𝑎</m:t>
                    </m:r>
                  </m:oMath>
                </a14:m>
                <a:endParaRPr lang="en-US" dirty="0"/>
              </a:p>
              <a:p>
                <a:pPr>
                  <a:tabLst>
                    <a:tab pos="290513" algn="l"/>
                    <a:tab pos="568325" algn="l"/>
                    <a:tab pos="860425" algn="l"/>
                    <a:tab pos="3995738" algn="l"/>
                  </a:tabLst>
                </a:pPr>
                <a:r>
                  <a:rPr lang="en-US" dirty="0">
                    <a:solidFill>
                      <a:schemeClr val="accent1"/>
                    </a:solidFill>
                  </a:rPr>
                  <a:t>Successors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en-US" dirty="0"/>
              </a:p>
              <a:p>
                <a:pPr lvl="1">
                  <a:tabLst>
                    <a:tab pos="290513" algn="l"/>
                    <a:tab pos="568325" algn="l"/>
                    <a:tab pos="860425" algn="l"/>
                    <a:tab pos="3995738" algn="l"/>
                  </a:tabLst>
                </a:pPr>
                <a:r>
                  <a:rPr lang="en-US" dirty="0"/>
                  <a:t>Children, children of children, etc. </a:t>
                </a:r>
              </a:p>
              <a:p>
                <a:pPr>
                  <a:tabLst>
                    <a:tab pos="290513" algn="l"/>
                    <a:tab pos="568325" algn="l"/>
                    <a:tab pos="860425" algn="l"/>
                    <a:tab pos="3995738" algn="l"/>
                  </a:tabLst>
                </a:pPr>
                <a:r>
                  <a:rPr lang="en-US" dirty="0">
                    <a:solidFill>
                      <a:schemeClr val="accent1"/>
                    </a:solidFill>
                  </a:rPr>
                  <a:t>Ancestors</a:t>
                </a:r>
                <a:r>
                  <a:rPr lang="en-US" i="1" dirty="0"/>
                  <a:t> </a:t>
                </a:r>
                <a:r>
                  <a:rPr lang="en-US" dirty="0"/>
                  <a:t>of </a:t>
                </a:r>
                <a14:m>
                  <m:oMath xmlns:m="http://schemas.openxmlformats.org/officeDocument/2006/math">
                    <m:r>
                      <a:rPr lang="en-US" i="1" dirty="0">
                        <a:latin typeface="Cambria Math" panose="02040503050406030204" pitchFamily="18" charset="0"/>
                      </a:rPr>
                      <m:t>𝜈</m:t>
                    </m:r>
                  </m:oMath>
                </a14:m>
                <a:endParaRPr lang="de-DE" dirty="0"/>
              </a:p>
              <a:p>
                <a:pPr lvl="1">
                  <a:tabLst>
                    <a:tab pos="290513" algn="l"/>
                    <a:tab pos="568325" algn="l"/>
                    <a:tab pos="860425" algn="l"/>
                    <a:tab pos="3995738" algn="l"/>
                  </a:tabLst>
                </a:pPr>
                <a:r>
                  <a:rPr lang="en-US" dirty="0"/>
                  <a:t>Nodes that hav</a:t>
                </a:r>
                <a:r>
                  <a:rPr lang="en-US" dirty="0">
                    <a:latin typeface="Times New Roman" panose="02020603050405020304" pitchFamily="18" charset="0"/>
                  </a:rPr>
                  <a:t>e </a:t>
                </a:r>
                <a14:m>
                  <m:oMath xmlns:m="http://schemas.openxmlformats.org/officeDocument/2006/math">
                    <m:r>
                      <a:rPr lang="en-US" i="1" dirty="0">
                        <a:latin typeface="Cambria Math" panose="02040503050406030204" pitchFamily="18" charset="0"/>
                      </a:rPr>
                      <m:t>𝜈</m:t>
                    </m:r>
                  </m:oMath>
                </a14:m>
                <a:r>
                  <a:rPr lang="en-US" dirty="0">
                    <a:latin typeface="Times New Roman" panose="02020603050405020304" pitchFamily="18" charset="0"/>
                  </a:rPr>
                  <a:t> as a</a:t>
                </a:r>
                <a:r>
                  <a:rPr lang="en-US" dirty="0"/>
                  <a:t> </a:t>
                </a:r>
                <a:br>
                  <a:rPr lang="en-US" dirty="0"/>
                </a:br>
                <a:r>
                  <a:rPr lang="en-US" dirty="0"/>
                  <a:t>successor</a:t>
                </a:r>
              </a:p>
              <a:p>
                <a:pPr>
                  <a:tabLst>
                    <a:tab pos="631825" algn="l"/>
                  </a:tabLst>
                </a:pPr>
                <a:r>
                  <a:rPr lang="en-US" dirty="0">
                    <a:solidFill>
                      <a:schemeClr val="accent1"/>
                    </a:solidFill>
                  </a:rPr>
                  <a:t>Initial </a:t>
                </a:r>
                <a:r>
                  <a:rPr lang="en-US" i="1" dirty="0"/>
                  <a:t>/ </a:t>
                </a:r>
                <a:r>
                  <a:rPr lang="en-US" dirty="0">
                    <a:solidFill>
                      <a:schemeClr val="accent1"/>
                    </a:solidFill>
                  </a:rPr>
                  <a:t>starting</a:t>
                </a:r>
                <a:r>
                  <a:rPr lang="en-US" i="1" dirty="0"/>
                  <a:t> </a:t>
                </a:r>
                <a:r>
                  <a:rPr lang="en-US" dirty="0"/>
                  <a:t>node: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m:t>
                        </m:r>
                        <m:r>
                          <a:rPr lang="en-US" i="1" baseline="-25000"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e>
                    </m:d>
                  </m:oMath>
                </a14:m>
                <a:endParaRPr lang="en-US" dirty="0"/>
              </a:p>
              <a:p>
                <a:pPr lvl="1">
                  <a:tabLst>
                    <a:tab pos="631825" algn="l"/>
                  </a:tabLst>
                </a:pPr>
                <a:r>
                  <a:rPr lang="en-US" dirty="0"/>
                  <a:t>Root of the search tree</a:t>
                </a:r>
              </a:p>
              <a:p>
                <a:pPr>
                  <a:tabLst>
                    <a:tab pos="631825" algn="l"/>
                  </a:tabLst>
                </a:pPr>
                <a:endParaRPr lang="en-US" dirty="0"/>
              </a:p>
              <a:p>
                <a:pPr marL="0" indent="0">
                  <a:buNone/>
                  <a:tabLst>
                    <a:tab pos="290513" algn="l"/>
                    <a:tab pos="568325" algn="l"/>
                    <a:tab pos="860425" algn="l"/>
                    <a:tab pos="3995738" algn="l"/>
                  </a:tabLst>
                </a:pPr>
                <a:endParaRPr lang="en-US" dirty="0"/>
              </a:p>
              <a:p>
                <a:pPr marL="0" indent="0">
                  <a:buNone/>
                  <a:tabLst>
                    <a:tab pos="290513" algn="l"/>
                    <a:tab pos="568325" algn="l"/>
                    <a:tab pos="860425" algn="l"/>
                    <a:tab pos="3995738" algn="l"/>
                  </a:tabLst>
                </a:pPr>
                <a:endParaRPr lang="en-US" baseline="-25000" dirty="0"/>
              </a:p>
              <a:p>
                <a:pPr>
                  <a:tabLst>
                    <a:tab pos="631825" algn="l"/>
                  </a:tabLst>
                </a:pPr>
                <a:endParaRPr lang="en-US" dirty="0"/>
              </a:p>
              <a:p>
                <a:pPr>
                  <a:tabLst>
                    <a:tab pos="290513" algn="l"/>
                    <a:tab pos="568325" algn="l"/>
                    <a:tab pos="860425" algn="l"/>
                    <a:tab pos="3995738" algn="l"/>
                  </a:tabLst>
                </a:pPr>
                <a:endParaRPr lang="en-US" dirty="0"/>
              </a:p>
              <a:p>
                <a:pPr lvl="1">
                  <a:tabLst>
                    <a:tab pos="290513" algn="l"/>
                    <a:tab pos="568325" algn="l"/>
                    <a:tab pos="860425" algn="l"/>
                    <a:tab pos="3995738" algn="l"/>
                  </a:tabLst>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257" t="-1657"/>
                </a:stretch>
              </a:blipFill>
            </p:spPr>
            <p:txBody>
              <a:bodyPr/>
              <a:lstStyle/>
              <a:p>
                <a:r>
                  <a:rPr lang="en-DE">
                    <a:noFill/>
                  </a:rPr>
                  <a:t> </a:t>
                </a:r>
              </a:p>
            </p:txBody>
          </p:sp>
        </mc:Fallback>
      </mc:AlternateContent>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69"/>
            <a:ext cx="6813998" cy="2283143"/>
          </a:xfrm>
          <a:prstGeom prst="rect">
            <a:avLst/>
          </a:prstGeom>
        </p:spPr>
      </p:pic>
      <p:sp>
        <p:nvSpPr>
          <p:cNvPr id="8" name="Triangle 7">
            <a:extLst>
              <a:ext uri="{FF2B5EF4-FFF2-40B4-BE49-F238E27FC236}">
                <a16:creationId xmlns:a16="http://schemas.microsoft.com/office/drawing/2014/main" id="{DB8189ED-2CE7-B441-BD73-F671CFAA8E4B}"/>
              </a:ext>
            </a:extLst>
          </p:cNvPr>
          <p:cNvSpPr/>
          <p:nvPr/>
        </p:nvSpPr>
        <p:spPr>
          <a:xfrm rot="5400000">
            <a:off x="8271676" y="5509293"/>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6">
            <a:extLst>
              <a:ext uri="{FF2B5EF4-FFF2-40B4-BE49-F238E27FC236}">
                <a16:creationId xmlns:a16="http://schemas.microsoft.com/office/drawing/2014/main" id="{698BC836-F62D-222D-C493-D635335D3B4D}"/>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C8727E92-D7ED-A4BE-98A3-9D5965788C6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5C868FC3-2E62-0785-F836-97D1514A0795}"/>
              </a:ext>
            </a:extLst>
          </p:cNvPr>
          <p:cNvSpPr>
            <a:spLocks noGrp="1"/>
          </p:cNvSpPr>
          <p:nvPr>
            <p:ph type="sldNum" sz="quarter" idx="11"/>
          </p:nvPr>
        </p:nvSpPr>
        <p:spPr/>
        <p:txBody>
          <a:bodyPr/>
          <a:lstStyle/>
          <a:p>
            <a:fld id="{EB1502E6-D9AE-3544-B6D5-378AAA0B915F}" type="slidenum">
              <a:rPr lang="de-DE" altLang="de-DE" smtClean="0"/>
              <a:pPr/>
              <a:t>38</a:t>
            </a:fld>
            <a:endParaRPr lang="de-DE" altLang="de-DE" dirty="0"/>
          </a:p>
        </p:txBody>
      </p:sp>
    </p:spTree>
    <p:extLst>
      <p:ext uri="{BB962C8B-B14F-4D97-AF65-F5344CB8AC3E}">
        <p14:creationId xmlns:p14="http://schemas.microsoft.com/office/powerpoint/2010/main" val="2864169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Search-Tree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solidFill>
                <a:schemeClr val="bg1"/>
              </a:solidFill>
            </p:spPr>
            <p:txBody>
              <a:bodyPr>
                <a:normAutofit/>
              </a:bodyPr>
              <a:lstStyle/>
              <a:p>
                <a:pPr>
                  <a:tabLst>
                    <a:tab pos="631825" algn="l"/>
                  </a:tabLst>
                </a:pPr>
                <a:r>
                  <a:rPr lang="en-US" dirty="0">
                    <a:solidFill>
                      <a:schemeClr val="accent1"/>
                    </a:solidFill>
                  </a:rPr>
                  <a:t>Expand</a:t>
                </a:r>
                <a:r>
                  <a:rPr lang="en-US" i="1" dirty="0"/>
                  <a:t> </a:t>
                </a:r>
                <a14:m>
                  <m:oMath xmlns:m="http://schemas.openxmlformats.org/officeDocument/2006/math">
                    <m:r>
                      <a:rPr lang="en-US" i="1" dirty="0">
                        <a:latin typeface="Cambria Math" panose="02040503050406030204" pitchFamily="18" charset="0"/>
                      </a:rPr>
                      <m:t>𝜈</m:t>
                    </m:r>
                  </m:oMath>
                </a14:m>
                <a:r>
                  <a:rPr lang="de-DE" dirty="0"/>
                  <a:t> = </a:t>
                </a:r>
                <a:r>
                  <a:rPr lang="de-DE" dirty="0" err="1"/>
                  <a:t>g</a:t>
                </a:r>
                <a:r>
                  <a:rPr lang="en-US" dirty="0" err="1"/>
                  <a:t>enerate</a:t>
                </a:r>
                <a:r>
                  <a:rPr lang="en-US" dirty="0"/>
                  <a:t> all children </a:t>
                </a:r>
              </a:p>
              <a:p>
                <a:pPr>
                  <a:tabLst>
                    <a:tab pos="631825" algn="l"/>
                  </a:tabLst>
                </a:pPr>
                <a:r>
                  <a:rPr lang="en-US" dirty="0">
                    <a:solidFill>
                      <a:schemeClr val="accent1"/>
                    </a:solidFill>
                  </a:rPr>
                  <a:t>Path</a:t>
                </a:r>
                <a:r>
                  <a:rPr lang="en-US" i="1" dirty="0"/>
                  <a:t> </a:t>
                </a:r>
                <a:r>
                  <a:rPr lang="en-US" dirty="0"/>
                  <a:t>in the search space</a:t>
                </a:r>
              </a:p>
              <a:p>
                <a:pPr lvl="1">
                  <a:tabLst>
                    <a:tab pos="631825" algn="l"/>
                  </a:tabLst>
                </a:pPr>
                <a:r>
                  <a:rPr lang="en-US" sz="2000" dirty="0"/>
                  <a:t>Sequence </a:t>
                </a:r>
                <a14:m>
                  <m:oMath xmlns:m="http://schemas.openxmlformats.org/officeDocument/2006/math">
                    <m:d>
                      <m:dPr>
                        <m:begChr m:val="⟨"/>
                        <m:endChr m:val="⟩"/>
                        <m:ctrlPr>
                          <a:rPr lang="en-US" sz="2000" b="0" i="1" dirty="0" smtClean="0">
                            <a:latin typeface="Cambria Math" panose="02040503050406030204" pitchFamily="18" charset="0"/>
                          </a:rPr>
                        </m:ctrlPr>
                      </m:dPr>
                      <m:e>
                        <m:sSub>
                          <m:sSubPr>
                            <m:ctrlPr>
                              <a:rPr lang="de-DE" sz="2000" b="0" i="1" dirty="0" smtClean="0">
                                <a:latin typeface="Cambria Math" panose="02040503050406030204" pitchFamily="18" charset="0"/>
                              </a:rPr>
                            </m:ctrlPr>
                          </m:sSubPr>
                          <m:e>
                            <m:r>
                              <a:rPr lang="en-US" sz="2000" i="1" dirty="0" smtClean="0">
                                <a:latin typeface="Cambria Math" panose="02040503050406030204" pitchFamily="18" charset="0"/>
                              </a:rPr>
                              <m:t>𝜈</m:t>
                            </m:r>
                          </m:e>
                          <m:sub>
                            <m:r>
                              <a:rPr lang="de-DE" sz="2000" b="0" i="1" dirty="0" smtClean="0">
                                <a:latin typeface="Cambria Math" panose="02040503050406030204" pitchFamily="18" charset="0"/>
                              </a:rPr>
                              <m:t>0</m:t>
                            </m:r>
                          </m:sub>
                        </m:sSub>
                        <m:r>
                          <a:rPr lang="en-US" sz="2000" i="1" dirty="0">
                            <a:latin typeface="Cambria Math" panose="02040503050406030204" pitchFamily="18" charset="0"/>
                          </a:rPr>
                          <m:t>, </m:t>
                        </m:r>
                        <m:sSub>
                          <m:sSubPr>
                            <m:ctrlPr>
                              <a:rPr lang="de-DE" sz="2000" b="0" i="1" dirty="0" smtClean="0">
                                <a:latin typeface="Cambria Math" panose="02040503050406030204" pitchFamily="18" charset="0"/>
                              </a:rPr>
                            </m:ctrlPr>
                          </m:sSubPr>
                          <m:e>
                            <m:r>
                              <a:rPr lang="en-US" sz="2000" i="1" dirty="0">
                                <a:latin typeface="Cambria Math" panose="02040503050406030204" pitchFamily="18" charset="0"/>
                              </a:rPr>
                              <m:t>𝜈</m:t>
                            </m:r>
                          </m:e>
                          <m:sub>
                            <m:r>
                              <a:rPr lang="de-DE" sz="2000" b="0" i="1" dirty="0" smtClean="0">
                                <a:latin typeface="Cambria Math" panose="02040503050406030204" pitchFamily="18" charset="0"/>
                              </a:rPr>
                              <m:t>1</m:t>
                            </m:r>
                          </m:sub>
                        </m:sSub>
                        <m:r>
                          <a:rPr lang="en-US" sz="2000" i="1" dirty="0">
                            <a:latin typeface="Cambria Math" panose="02040503050406030204" pitchFamily="18" charset="0"/>
                          </a:rPr>
                          <m:t>, </m:t>
                        </m:r>
                        <m:r>
                          <a:rPr lang="de-DE" sz="2000" b="0" i="1" dirty="0" smtClean="0">
                            <a:latin typeface="Cambria Math" panose="02040503050406030204" pitchFamily="18" charset="0"/>
                          </a:rPr>
                          <m:t>…,</m:t>
                        </m:r>
                        <m:r>
                          <a:rPr lang="en-US" sz="2000" i="1" dirty="0">
                            <a:latin typeface="Cambria Math" panose="02040503050406030204" pitchFamily="18" charset="0"/>
                          </a:rPr>
                          <m:t> </m:t>
                        </m:r>
                        <m:sSub>
                          <m:sSubPr>
                            <m:ctrlPr>
                              <a:rPr lang="de-DE" sz="2000" b="0" i="1" dirty="0" smtClean="0">
                                <a:latin typeface="Cambria Math" panose="02040503050406030204" pitchFamily="18" charset="0"/>
                              </a:rPr>
                            </m:ctrlPr>
                          </m:sSubPr>
                          <m:e>
                            <m:r>
                              <a:rPr lang="en-US" sz="2000" i="1" dirty="0" err="1">
                                <a:latin typeface="Cambria Math" panose="02040503050406030204" pitchFamily="18" charset="0"/>
                              </a:rPr>
                              <m:t>𝜈</m:t>
                            </m:r>
                          </m:e>
                          <m:sub>
                            <m:r>
                              <a:rPr lang="de-DE" sz="2000" b="0" i="1" dirty="0" smtClean="0">
                                <a:latin typeface="Cambria Math" panose="02040503050406030204" pitchFamily="18" charset="0"/>
                              </a:rPr>
                              <m:t>𝑛</m:t>
                            </m:r>
                          </m:sub>
                        </m:sSub>
                      </m:e>
                    </m:d>
                  </m:oMath>
                </a14:m>
                <a:r>
                  <a:rPr lang="en-US" sz="2000" dirty="0"/>
                  <a:t> s</a:t>
                </a:r>
                <a:r>
                  <a:rPr lang="en-US" sz="2000" dirty="0" err="1"/>
                  <a:t>.t.</a:t>
                </a:r>
                <a:r>
                  <a:rPr lang="en-US" sz="2000" dirty="0"/>
                  <a:t> each </a:t>
                </a:r>
                <a14:m>
                  <m:oMath xmlns:m="http://schemas.openxmlformats.org/officeDocument/2006/math">
                    <m:sSub>
                      <m:sSubPr>
                        <m:ctrlPr>
                          <a:rPr lang="de-DE" sz="2000" b="0" i="1" dirty="0" smtClean="0">
                            <a:latin typeface="Cambria Math" panose="02040503050406030204" pitchFamily="18" charset="0"/>
                          </a:rPr>
                        </m:ctrlPr>
                      </m:sSubPr>
                      <m:e>
                        <m:r>
                          <a:rPr lang="en-US" sz="2000" i="1" dirty="0" smtClean="0">
                            <a:latin typeface="Cambria Math" panose="02040503050406030204" pitchFamily="18" charset="0"/>
                          </a:rPr>
                          <m:t>𝜈</m:t>
                        </m:r>
                      </m:e>
                      <m:sub>
                        <m:r>
                          <a:rPr lang="de-DE" sz="2000" b="0" i="1" dirty="0" smtClean="0">
                            <a:latin typeface="Cambria Math" panose="02040503050406030204" pitchFamily="18" charset="0"/>
                          </a:rPr>
                          <m:t>𝑖</m:t>
                        </m:r>
                      </m:sub>
                    </m:sSub>
                  </m:oMath>
                </a14:m>
                <a:r>
                  <a:rPr lang="en-US" sz="2000" dirty="0"/>
                  <a:t> is a child of </a:t>
                </a:r>
                <a14:m>
                  <m:oMath xmlns:m="http://schemas.openxmlformats.org/officeDocument/2006/math">
                    <m:sSub>
                      <m:sSubPr>
                        <m:ctrlPr>
                          <a:rPr lang="de-DE" sz="2000" b="0" i="1" dirty="0" smtClean="0">
                            <a:latin typeface="Cambria Math" panose="02040503050406030204" pitchFamily="18" charset="0"/>
                          </a:rPr>
                        </m:ctrlPr>
                      </m:sSubPr>
                      <m:e>
                        <m:r>
                          <a:rPr lang="en-US" sz="2000" i="1" dirty="0" smtClean="0">
                            <a:latin typeface="Cambria Math" panose="02040503050406030204" pitchFamily="18" charset="0"/>
                          </a:rPr>
                          <m:t>𝜈</m:t>
                        </m:r>
                      </m:e>
                      <m:sub>
                        <m:r>
                          <a:rPr lang="de-DE" sz="2000" b="0" i="1" dirty="0" smtClean="0">
                            <a:latin typeface="Cambria Math" panose="02040503050406030204" pitchFamily="18" charset="0"/>
                          </a:rPr>
                          <m:t>𝑖</m:t>
                        </m:r>
                        <m:r>
                          <a:rPr lang="de-DE" sz="2000" b="0" i="1" dirty="0" smtClean="0">
                            <a:latin typeface="Cambria Math" panose="02040503050406030204" pitchFamily="18" charset="0"/>
                          </a:rPr>
                          <m:t>−1</m:t>
                        </m:r>
                      </m:sub>
                    </m:sSub>
                  </m:oMath>
                </a14:m>
                <a:endParaRPr lang="en-US" sz="2000" baseline="-25000" dirty="0"/>
              </a:p>
              <a:p>
                <a:pPr>
                  <a:tabLst>
                    <a:tab pos="631825" algn="l"/>
                  </a:tabLst>
                </a:pPr>
                <a:r>
                  <a:rPr lang="en-US" dirty="0">
                    <a:solidFill>
                      <a:schemeClr val="accent1"/>
                    </a:solidFill>
                  </a:rPr>
                  <a:t>Height</a:t>
                </a:r>
                <a:r>
                  <a:rPr lang="en-US" i="1" dirty="0"/>
                  <a:t> </a:t>
                </a:r>
                <a:r>
                  <a:rPr lang="en-US" dirty="0"/>
                  <a:t>of search space </a:t>
                </a:r>
              </a:p>
              <a:p>
                <a:pPr lvl="1">
                  <a:tabLst>
                    <a:tab pos="631825" algn="l"/>
                  </a:tabLst>
                </a:pPr>
                <a:r>
                  <a:rPr lang="en-US" sz="2000" dirty="0"/>
                  <a:t>Length of longest acyclic path from </a:t>
                </a:r>
                <a14:m>
                  <m:oMath xmlns:m="http://schemas.openxmlformats.org/officeDocument/2006/math">
                    <m:r>
                      <a:rPr lang="en-US" sz="2000" i="1" dirty="0">
                        <a:latin typeface="Cambria Math" panose="02040503050406030204" pitchFamily="18" charset="0"/>
                        <a:cs typeface="Calibri" panose="020F0502020204030204" pitchFamily="34" charset="0"/>
                      </a:rPr>
                      <m:t>𝜈</m:t>
                    </m:r>
                    <m:r>
                      <a:rPr lang="en-US" sz="2000" i="1" baseline="-25000" dirty="0">
                        <a:latin typeface="Cambria Math" panose="02040503050406030204" pitchFamily="18" charset="0"/>
                      </a:rPr>
                      <m:t>0</m:t>
                    </m:r>
                  </m:oMath>
                </a14:m>
                <a:r>
                  <a:rPr lang="en-US" sz="2000" dirty="0"/>
                  <a:t> </a:t>
                </a:r>
              </a:p>
              <a:p>
                <a:pPr>
                  <a:tabLst>
                    <a:tab pos="631825" algn="l"/>
                  </a:tabLst>
                </a:pPr>
                <a:r>
                  <a:rPr lang="en-US" dirty="0">
                    <a:solidFill>
                      <a:schemeClr val="accent1"/>
                    </a:solidFill>
                  </a:rPr>
                  <a:t>Depth</a:t>
                </a:r>
                <a:r>
                  <a:rPr lang="en-US" i="1" dirty="0"/>
                  <a:t> </a:t>
                </a:r>
                <a:r>
                  <a:rPr lang="en-US" dirty="0"/>
                  <a:t>of </a:t>
                </a:r>
                <a14:m>
                  <m:oMath xmlns:m="http://schemas.openxmlformats.org/officeDocument/2006/math">
                    <m:r>
                      <a:rPr lang="en-US" i="1" dirty="0" smtClean="0">
                        <a:latin typeface="Cambria Math" panose="02040503050406030204" pitchFamily="18" charset="0"/>
                      </a:rPr>
                      <m:t>𝜈</m:t>
                    </m:r>
                  </m:oMath>
                </a14:m>
                <a:endParaRPr lang="de-DE" dirty="0"/>
              </a:p>
              <a:p>
                <a:pPr lvl="1">
                  <a:tabLst>
                    <a:tab pos="631825" algn="l"/>
                  </a:tabLst>
                </a:pPr>
                <a:r>
                  <a:rPr lang="en-US" sz="2000" dirty="0"/>
                  <a:t>Length of path from </a:t>
                </a:r>
                <a14:m>
                  <m:oMath xmlns:m="http://schemas.openxmlformats.org/officeDocument/2006/math">
                    <m:r>
                      <a:rPr lang="en-US" sz="2000" i="1" dirty="0">
                        <a:latin typeface="Cambria Math" panose="02040503050406030204" pitchFamily="18" charset="0"/>
                        <a:cs typeface="Calibri" panose="020F0502020204030204" pitchFamily="34" charset="0"/>
                      </a:rPr>
                      <m:t>𝜈</m:t>
                    </m:r>
                    <m:r>
                      <a:rPr lang="en-US" sz="2000" i="1" baseline="-25000" dirty="0">
                        <a:latin typeface="Cambria Math" panose="02040503050406030204" pitchFamily="18" charset="0"/>
                      </a:rPr>
                      <m:t>0</m:t>
                    </m:r>
                  </m:oMath>
                </a14:m>
                <a:r>
                  <a:rPr lang="en-US" sz="2000" dirty="0"/>
                  <a:t> to </a:t>
                </a:r>
                <a14:m>
                  <m:oMath xmlns:m="http://schemas.openxmlformats.org/officeDocument/2006/math">
                    <m:r>
                      <a:rPr lang="en-US" sz="2000" i="1" dirty="0" smtClean="0">
                        <a:latin typeface="Cambria Math" panose="02040503050406030204" pitchFamily="18" charset="0"/>
                      </a:rPr>
                      <m:t>𝜈</m:t>
                    </m:r>
                    <m:r>
                      <a:rPr lang="de-DE" sz="2000" b="0" i="1" dirty="0" smtClean="0">
                        <a:latin typeface="Cambria Math" panose="02040503050406030204" pitchFamily="18" charset="0"/>
                      </a:rPr>
                      <m:t>,</m:t>
                    </m:r>
                    <m:r>
                      <a:rPr lang="en-US" sz="2000" i="1" dirty="0">
                        <a:latin typeface="Cambria Math" panose="02040503050406030204" pitchFamily="18" charset="0"/>
                      </a:rPr>
                      <m:t>𝑙𝑒𝑛𝑔𝑡h</m:t>
                    </m:r>
                    <m:d>
                      <m:dPr>
                        <m:ctrlPr>
                          <a:rPr lang="en-US" sz="2000" i="1" dirty="0">
                            <a:latin typeface="Cambria Math" panose="02040503050406030204" pitchFamily="18" charset="0"/>
                          </a:rPr>
                        </m:ctrlPr>
                      </m:dPr>
                      <m:e>
                        <m:r>
                          <a:rPr lang="en-US" sz="2000" i="1" dirty="0">
                            <a:latin typeface="Cambria Math" panose="02040503050406030204" pitchFamily="18" charset="0"/>
                          </a:rPr>
                          <m:t>𝜋</m:t>
                        </m:r>
                      </m:e>
                    </m:d>
                  </m:oMath>
                </a14:m>
                <a:endParaRPr lang="en-US" sz="2000" dirty="0"/>
              </a:p>
              <a:p>
                <a:pPr>
                  <a:tabLst>
                    <a:tab pos="631825" algn="l"/>
                  </a:tabLst>
                </a:pPr>
                <a:r>
                  <a:rPr lang="en-US" dirty="0">
                    <a:solidFill>
                      <a:schemeClr val="accent1"/>
                    </a:solidFill>
                  </a:rPr>
                  <a:t>Branching factor </a:t>
                </a:r>
                <a:r>
                  <a:rPr lang="en-US" dirty="0"/>
                  <a:t>of </a:t>
                </a:r>
                <a14:m>
                  <m:oMath xmlns:m="http://schemas.openxmlformats.org/officeDocument/2006/math">
                    <m:r>
                      <a:rPr lang="en-US" i="1" dirty="0" smtClean="0">
                        <a:latin typeface="Cambria Math" panose="02040503050406030204" pitchFamily="18" charset="0"/>
                      </a:rPr>
                      <m:t>𝜈</m:t>
                    </m:r>
                  </m:oMath>
                </a14:m>
                <a:r>
                  <a:rPr lang="en-US" dirty="0"/>
                  <a:t> </a:t>
                </a:r>
              </a:p>
              <a:p>
                <a:pPr lvl="1">
                  <a:tabLst>
                    <a:tab pos="631825" algn="l"/>
                  </a:tabLst>
                </a:pPr>
                <a:r>
                  <a:rPr lang="en-US" sz="2000" dirty="0"/>
                  <a:t>Number of children</a:t>
                </a:r>
              </a:p>
              <a:p>
                <a:pPr>
                  <a:tabLst>
                    <a:tab pos="631825" algn="l"/>
                  </a:tabLst>
                </a:pPr>
                <a:r>
                  <a:rPr lang="en-US" dirty="0">
                    <a:solidFill>
                      <a:schemeClr val="accent1"/>
                    </a:solidFill>
                  </a:rPr>
                  <a:t>Branching factor </a:t>
                </a:r>
                <a:r>
                  <a:rPr lang="en-US" dirty="0"/>
                  <a:t>of search tree</a:t>
                </a:r>
              </a:p>
              <a:p>
                <a:pPr lvl="1">
                  <a:tabLst>
                    <a:tab pos="631825" algn="l"/>
                  </a:tabLst>
                </a:pPr>
                <a:r>
                  <a:rPr lang="en-US" sz="2000" dirty="0"/>
                  <a:t>Max branching factor of the nodes</a:t>
                </a:r>
              </a:p>
              <a:p>
                <a:pPr>
                  <a:tabLst>
                    <a:tab pos="631825" algn="l"/>
                  </a:tabLs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69"/>
            <a:ext cx="6813998" cy="2283143"/>
          </a:xfrm>
          <a:prstGeom prst="rect">
            <a:avLst/>
          </a:prstGeom>
        </p:spPr>
      </p:pic>
      <p:sp>
        <p:nvSpPr>
          <p:cNvPr id="8" name="Triangle 7">
            <a:extLst>
              <a:ext uri="{FF2B5EF4-FFF2-40B4-BE49-F238E27FC236}">
                <a16:creationId xmlns:a16="http://schemas.microsoft.com/office/drawing/2014/main" id="{DB8189ED-2CE7-B441-BD73-F671CFAA8E4B}"/>
              </a:ext>
            </a:extLst>
          </p:cNvPr>
          <p:cNvSpPr/>
          <p:nvPr/>
        </p:nvSpPr>
        <p:spPr>
          <a:xfrm rot="5400000">
            <a:off x="8271676" y="5509293"/>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Date Placeholder 6">
            <a:extLst>
              <a:ext uri="{FF2B5EF4-FFF2-40B4-BE49-F238E27FC236}">
                <a16:creationId xmlns:a16="http://schemas.microsoft.com/office/drawing/2014/main" id="{96AEA5CE-43E6-3297-CEB5-F9482FD3B560}"/>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1A836AA6-D4DA-31EF-06DD-93076B663B6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AA5EB605-6F6D-4624-BD2D-3DE2E7CF8530}"/>
              </a:ext>
            </a:extLst>
          </p:cNvPr>
          <p:cNvSpPr>
            <a:spLocks noGrp="1"/>
          </p:cNvSpPr>
          <p:nvPr>
            <p:ph type="sldNum" sz="quarter" idx="11"/>
          </p:nvPr>
        </p:nvSpPr>
        <p:spPr/>
        <p:txBody>
          <a:bodyPr/>
          <a:lstStyle/>
          <a:p>
            <a:fld id="{EB1502E6-D9AE-3544-B6D5-378AAA0B915F}" type="slidenum">
              <a:rPr lang="de-DE" altLang="de-DE" smtClean="0"/>
              <a:pPr/>
              <a:t>39</a:t>
            </a:fld>
            <a:endParaRPr lang="de-DE" altLang="de-DE" dirty="0"/>
          </a:p>
        </p:txBody>
      </p:sp>
    </p:spTree>
    <p:extLst>
      <p:ext uri="{BB962C8B-B14F-4D97-AF65-F5344CB8AC3E}">
        <p14:creationId xmlns:p14="http://schemas.microsoft.com/office/powerpoint/2010/main" val="252145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type="body" sz="quarter" idx="13"/>
          </p:nvPr>
        </p:nvSpPr>
        <p:spPr/>
        <p:txBody>
          <a:bodyPr>
            <a:normAutofit fontScale="92500" lnSpcReduction="10000"/>
          </a:bodyPr>
          <a:lstStyle/>
          <a:p>
            <a:r>
              <a:rPr lang="en-US" dirty="0"/>
              <a:t>How to model a complex environment?</a:t>
            </a:r>
          </a:p>
          <a:p>
            <a:pPr lvl="1"/>
            <a:r>
              <a:rPr lang="en-US" dirty="0"/>
              <a:t>G</a:t>
            </a:r>
            <a:r>
              <a:rPr lang="en-US" dirty="0">
                <a:sym typeface="Symbol" charset="0"/>
              </a:rPr>
              <a:t>enerally, need simplifying </a:t>
            </a:r>
            <a:r>
              <a:rPr lang="en-US" dirty="0">
                <a:solidFill>
                  <a:schemeClr val="accent1"/>
                </a:solidFill>
                <a:sym typeface="Symbol" charset="0"/>
              </a:rPr>
              <a:t>assumptions</a:t>
            </a:r>
          </a:p>
          <a:p>
            <a:r>
              <a:rPr lang="en-US" b="1" dirty="0">
                <a:sym typeface="Symbol" charset="0"/>
              </a:rPr>
              <a:t>Classical planning</a:t>
            </a:r>
          </a:p>
          <a:p>
            <a:pPr lvl="1"/>
            <a:r>
              <a:rPr lang="en-US" dirty="0">
                <a:solidFill>
                  <a:schemeClr val="accent1"/>
                </a:solidFill>
                <a:sym typeface="Symbol" charset="0"/>
              </a:rPr>
              <a:t>Finite, static world</a:t>
            </a:r>
            <a:r>
              <a:rPr lang="en-US" dirty="0">
                <a:sym typeface="Symbol" charset="0"/>
              </a:rPr>
              <a:t>: Change occurs only when the actor causes it</a:t>
            </a:r>
          </a:p>
          <a:p>
            <a:pPr lvl="1"/>
            <a:r>
              <a:rPr lang="en-US" dirty="0">
                <a:solidFill>
                  <a:schemeClr val="accent1"/>
                </a:solidFill>
                <a:sym typeface="Symbol" charset="0"/>
              </a:rPr>
              <a:t>No concurrent actions, no explicit time</a:t>
            </a:r>
            <a:r>
              <a:rPr lang="en-US" dirty="0">
                <a:sym typeface="Symbol" charset="0"/>
              </a:rPr>
              <a:t>: Just a sequence of states and actions </a:t>
            </a:r>
            <a:r>
              <a:rPr lang="fi-FI" dirty="0">
                <a:sym typeface="Symbol" charset="0"/>
              </a:rPr>
              <a:t>⟨</a:t>
            </a:r>
            <a:r>
              <a:rPr lang="fi-FI" i="1" dirty="0">
                <a:sym typeface="Symbol" charset="0"/>
              </a:rPr>
              <a:t>s</a:t>
            </a:r>
            <a:r>
              <a:rPr lang="fi-FI" baseline="-25000" dirty="0">
                <a:sym typeface="Symbol" charset="0"/>
              </a:rPr>
              <a:t>0</a:t>
            </a:r>
            <a:r>
              <a:rPr lang="fi-FI" dirty="0">
                <a:sym typeface="Symbol" charset="0"/>
              </a:rPr>
              <a:t>, </a:t>
            </a:r>
            <a:r>
              <a:rPr lang="fi-FI" i="1" dirty="0">
                <a:sym typeface="Symbol" charset="0"/>
              </a:rPr>
              <a:t>a</a:t>
            </a:r>
            <a:r>
              <a:rPr lang="fi-FI" baseline="-25000" dirty="0">
                <a:sym typeface="Symbol" charset="0"/>
              </a:rPr>
              <a:t>1</a:t>
            </a:r>
            <a:r>
              <a:rPr lang="fi-FI" dirty="0">
                <a:sym typeface="Symbol" charset="0"/>
              </a:rPr>
              <a:t>, </a:t>
            </a:r>
            <a:r>
              <a:rPr lang="fi-FI" i="1" dirty="0">
                <a:sym typeface="Symbol" charset="0"/>
              </a:rPr>
              <a:t>s</a:t>
            </a:r>
            <a:r>
              <a:rPr lang="fi-FI" baseline="-25000" dirty="0">
                <a:sym typeface="Symbol" charset="0"/>
              </a:rPr>
              <a:t>1</a:t>
            </a:r>
            <a:r>
              <a:rPr lang="fi-FI" dirty="0">
                <a:sym typeface="Symbol" charset="0"/>
              </a:rPr>
              <a:t>, </a:t>
            </a:r>
            <a:r>
              <a:rPr lang="fi-FI" i="1" dirty="0">
                <a:sym typeface="Symbol" charset="0"/>
              </a:rPr>
              <a:t>a</a:t>
            </a:r>
            <a:r>
              <a:rPr lang="fi-FI" baseline="-25000" dirty="0">
                <a:sym typeface="Symbol" charset="0"/>
              </a:rPr>
              <a:t>2</a:t>
            </a:r>
            <a:r>
              <a:rPr lang="fi-FI" dirty="0">
                <a:sym typeface="Symbol" charset="0"/>
              </a:rPr>
              <a:t>, </a:t>
            </a:r>
            <a:r>
              <a:rPr lang="fi-FI" i="1" dirty="0">
                <a:sym typeface="Symbol" charset="0"/>
              </a:rPr>
              <a:t>s</a:t>
            </a:r>
            <a:r>
              <a:rPr lang="fi-FI" baseline="-25000" dirty="0">
                <a:sym typeface="Symbol" charset="0"/>
              </a:rPr>
              <a:t>2</a:t>
            </a:r>
            <a:r>
              <a:rPr lang="fi-FI" dirty="0">
                <a:sym typeface="Symbol" charset="0"/>
              </a:rPr>
              <a:t>, …⟩</a:t>
            </a:r>
            <a:endParaRPr lang="en-US" dirty="0">
              <a:sym typeface="Symbol" charset="0"/>
            </a:endParaRPr>
          </a:p>
          <a:p>
            <a:pPr lvl="1"/>
            <a:r>
              <a:rPr lang="en-US" dirty="0">
                <a:solidFill>
                  <a:schemeClr val="accent1"/>
                </a:solidFill>
                <a:sym typeface="Symbol" charset="0"/>
              </a:rPr>
              <a:t>Determinism, no uncertainty</a:t>
            </a:r>
            <a:r>
              <a:rPr lang="en-US" dirty="0">
                <a:sym typeface="Symbol" charset="0"/>
              </a:rPr>
              <a:t>: Can predict exactly what each action will do</a:t>
            </a:r>
          </a:p>
          <a:p>
            <a:pPr lvl="2"/>
            <a:r>
              <a:rPr lang="en-US" dirty="0">
                <a:sym typeface="Symbol" charset="0"/>
              </a:rPr>
              <a:t>No accidents, no “chance” outcomes</a:t>
            </a:r>
          </a:p>
          <a:p>
            <a:r>
              <a:rPr lang="en-US" dirty="0">
                <a:sym typeface="Symbol" charset="0"/>
              </a:rPr>
              <a:t>Avoids a lot of complications</a:t>
            </a:r>
          </a:p>
          <a:p>
            <a:pPr lvl="1"/>
            <a:r>
              <a:rPr lang="en-US" dirty="0">
                <a:sym typeface="Symbol" charset="0"/>
              </a:rPr>
              <a:t>But most real-world environments don’t satisfy the assumptions</a:t>
            </a:r>
          </a:p>
          <a:p>
            <a:r>
              <a:rPr lang="en-US" dirty="0">
                <a:sym typeface="Wingdings"/>
              </a:rPr>
              <a:t>E</a:t>
            </a:r>
            <a:r>
              <a:rPr lang="en-US" dirty="0">
                <a:sym typeface="Symbol" charset="0"/>
              </a:rPr>
              <a:t>rrors in prediction</a:t>
            </a:r>
          </a:p>
          <a:p>
            <a:pPr lvl="1"/>
            <a:r>
              <a:rPr lang="en-US" dirty="0">
                <a:sym typeface="Symbol" charset="0"/>
              </a:rPr>
              <a:t>OK if they’re infrequent and don’t have severe consequences</a:t>
            </a:r>
          </a:p>
        </p:txBody>
      </p:sp>
      <p:sp>
        <p:nvSpPr>
          <p:cNvPr id="7" name="Date Placeholder 6">
            <a:extLst>
              <a:ext uri="{FF2B5EF4-FFF2-40B4-BE49-F238E27FC236}">
                <a16:creationId xmlns:a16="http://schemas.microsoft.com/office/drawing/2014/main" id="{2851F027-7FFC-B32A-FBA5-2D9C099136CC}"/>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3E05B36E-5AB4-6589-181F-BE69AC9C39E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88E10C4E-67C3-8A9D-FE88-B540AFA0F8B1}"/>
              </a:ext>
            </a:extLst>
          </p:cNvPr>
          <p:cNvSpPr>
            <a:spLocks noGrp="1"/>
          </p:cNvSpPr>
          <p:nvPr>
            <p:ph type="sldNum" sz="quarter" idx="11"/>
          </p:nvPr>
        </p:nvSpPr>
        <p:spPr/>
        <p:txBody>
          <a:bodyPr/>
          <a:lstStyle/>
          <a:p>
            <a:fld id="{EB1502E6-D9AE-3544-B6D5-378AAA0B915F}" type="slidenum">
              <a:rPr lang="de-DE" altLang="de-DE" smtClean="0"/>
              <a:pPr/>
              <a:t>4</a:t>
            </a:fld>
            <a:endParaRPr lang="de-DE" altLang="de-DE" dirty="0"/>
          </a:p>
        </p:txBody>
      </p:sp>
    </p:spTree>
    <p:extLst>
      <p:ext uri="{BB962C8B-B14F-4D97-AF65-F5344CB8AC3E}">
        <p14:creationId xmlns:p14="http://schemas.microsoft.com/office/powerpoint/2010/main" val="449168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Forward Search</a:t>
            </a:r>
          </a:p>
        </p:txBody>
      </p:sp>
      <p:sp>
        <p:nvSpPr>
          <p:cNvPr id="3" name="Content Placeholder 2"/>
          <p:cNvSpPr>
            <a:spLocks noGrp="1"/>
          </p:cNvSpPr>
          <p:nvPr>
            <p:ph type="body" sz="quarter" idx="13"/>
          </p:nvPr>
        </p:nvSpPr>
        <p:spPr>
          <a:xfrm>
            <a:off x="623393" y="1332843"/>
            <a:ext cx="6480719" cy="4584266"/>
          </a:xfrm>
        </p:spPr>
        <p:txBody>
          <a:bodyPr>
            <a:normAutofit fontScale="92500" lnSpcReduction="10000"/>
          </a:bodyPr>
          <a:lstStyle/>
          <a:p>
            <a:r>
              <a:rPr lang="en-US" dirty="0"/>
              <a:t>Nondeterministic algorithm</a:t>
            </a:r>
          </a:p>
          <a:p>
            <a:pPr lvl="1"/>
            <a:r>
              <a:rPr lang="en-US" i="1" dirty="0"/>
              <a:t>Sound</a:t>
            </a:r>
            <a:r>
              <a:rPr lang="en-US" dirty="0"/>
              <a:t>: if an execution trace returns a plan </a:t>
            </a:r>
            <a:r>
              <a:rPr lang="en-US" i="1" dirty="0"/>
              <a:t>π</a:t>
            </a:r>
            <a:r>
              <a:rPr lang="en-US" dirty="0"/>
              <a:t>, it is a solution</a:t>
            </a:r>
          </a:p>
          <a:p>
            <a:pPr lvl="1"/>
            <a:r>
              <a:rPr lang="en-US" i="1" dirty="0"/>
              <a:t>Complete</a:t>
            </a:r>
            <a:r>
              <a:rPr lang="en-US" dirty="0"/>
              <a:t>: if the planning problem is solvable, at least one of the possible execution traces will return a solution</a:t>
            </a:r>
          </a:p>
          <a:p>
            <a:r>
              <a:rPr lang="en-US" dirty="0"/>
              <a:t>Represents a class of deterministic search algorithms</a:t>
            </a:r>
          </a:p>
          <a:p>
            <a:pPr lvl="1"/>
            <a:r>
              <a:rPr lang="en-US" dirty="0"/>
              <a:t>Depends on how you implement the nondeterministic choice</a:t>
            </a:r>
          </a:p>
          <a:p>
            <a:pPr lvl="2"/>
            <a:r>
              <a:rPr lang="en-US" dirty="0"/>
              <a:t>Which leaf node to expand next, which nodes to prune</a:t>
            </a:r>
          </a:p>
          <a:p>
            <a:pPr lvl="1"/>
            <a:r>
              <a:rPr lang="en-US" dirty="0"/>
              <a:t>Sound but not necessarily complete</a:t>
            </a:r>
          </a:p>
        </p:txBody>
      </p:sp>
      <p:sp>
        <p:nvSpPr>
          <p:cNvPr id="12" name="Rectangle 11">
            <a:extLst>
              <a:ext uri="{FF2B5EF4-FFF2-40B4-BE49-F238E27FC236}">
                <a16:creationId xmlns:a16="http://schemas.microsoft.com/office/drawing/2014/main" id="{3C23B9FF-43F6-434E-8DFA-497C9953010D}"/>
              </a:ext>
            </a:extLst>
          </p:cNvPr>
          <p:cNvSpPr/>
          <p:nvPr/>
        </p:nvSpPr>
        <p:spPr>
          <a:xfrm>
            <a:off x="7225385" y="1665066"/>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Forward-search(Σ,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applicable in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 ← 𝜋.</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956E03E-6F78-484C-8E47-0CF848C0AA09}"/>
                  </a:ext>
                </a:extLst>
              </p:cNvPr>
              <p:cNvSpPr/>
              <p:nvPr/>
            </p:nvSpPr>
            <p:spPr>
              <a:xfrm>
                <a:off x="7924800" y="4428586"/>
                <a:ext cx="3906875"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marL="285750" indent="-285750">
                  <a:buFont typeface="Arial" panose="020B0604020202020204" pitchFamily="34" charset="0"/>
                  <a:buChar char="•"/>
                </a:pPr>
                <a:r>
                  <a:rPr lang="en-US" dirty="0"/>
                  <a:t>Same for deterministic versions next</a:t>
                </a:r>
              </a:p>
            </p:txBody>
          </p:sp>
        </mc:Choice>
        <mc:Fallback xmlns="">
          <p:sp>
            <p:nvSpPr>
              <p:cNvPr id="5" name="Rectangle 4">
                <a:extLst>
                  <a:ext uri="{FF2B5EF4-FFF2-40B4-BE49-F238E27FC236}">
                    <a16:creationId xmlns:a16="http://schemas.microsoft.com/office/drawing/2014/main" id="{0956E03E-6F78-484C-8E47-0CF848C0AA09}"/>
                  </a:ext>
                </a:extLst>
              </p:cNvPr>
              <p:cNvSpPr>
                <a:spLocks noRot="1" noChangeAspect="1" noMove="1" noResize="1" noEditPoints="1" noAdjustHandles="1" noChangeArrowheads="1" noChangeShapeType="1" noTextEdit="1"/>
              </p:cNvSpPr>
              <p:nvPr/>
            </p:nvSpPr>
            <p:spPr>
              <a:xfrm>
                <a:off x="7924800" y="4428586"/>
                <a:ext cx="3906875" cy="646331"/>
              </a:xfrm>
              <a:prstGeom prst="rect">
                <a:avLst/>
              </a:prstGeom>
              <a:blipFill>
                <a:blip r:embed="rId2"/>
                <a:stretch>
                  <a:fillRect/>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882E7E61-76EE-8EB2-DAC9-D956A1C693CD}"/>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4CF145CD-8525-4284-82BE-948B7E1CB33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D8A5E817-FAF8-A13D-528B-D303B39671E1}"/>
              </a:ext>
            </a:extLst>
          </p:cNvPr>
          <p:cNvSpPr>
            <a:spLocks noGrp="1"/>
          </p:cNvSpPr>
          <p:nvPr>
            <p:ph type="sldNum" sz="quarter" idx="11"/>
          </p:nvPr>
        </p:nvSpPr>
        <p:spPr/>
        <p:txBody>
          <a:bodyPr/>
          <a:lstStyle/>
          <a:p>
            <a:fld id="{EB1502E6-D9AE-3544-B6D5-378AAA0B915F}" type="slidenum">
              <a:rPr lang="de-DE" altLang="de-DE" smtClean="0"/>
              <a:pPr/>
              <a:t>40</a:t>
            </a:fld>
            <a:endParaRPr lang="de-DE" altLang="de-DE" dirty="0"/>
          </a:p>
        </p:txBody>
      </p:sp>
    </p:spTree>
    <p:extLst>
      <p:ext uri="{BB962C8B-B14F-4D97-AF65-F5344CB8AC3E}">
        <p14:creationId xmlns:p14="http://schemas.microsoft.com/office/powerpoint/2010/main" val="925057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Deterministic Version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type="body" sz="quarter" idx="13"/>
              </p:nvPr>
            </p:nvSpPr>
            <p:spPr>
              <a:xfrm>
                <a:off x="623393" y="1332843"/>
                <a:ext cx="5320208" cy="4584266"/>
              </a:xfrm>
            </p:spPr>
            <p:txBody>
              <a:bodyPr>
                <a:normAutofit fontScale="92500" lnSpcReduction="10000"/>
              </a:bodyPr>
              <a:lstStyle/>
              <a:p>
                <a:r>
                  <a:rPr lang="en-GB" dirty="0"/>
                  <a:t>Special cases</a:t>
                </a:r>
              </a:p>
              <a:p>
                <a:pPr lvl="1"/>
                <a:r>
                  <a:rPr lang="en-GB" dirty="0"/>
                  <a:t>Depth-first, breadth-first, A*</a:t>
                </a:r>
              </a:p>
              <a:p>
                <a:r>
                  <a:rPr lang="en-GB" dirty="0"/>
                  <a:t>Classify by</a:t>
                </a:r>
              </a:p>
              <a:p>
                <a:pPr lvl="1"/>
                <a:r>
                  <a:rPr lang="en-GB" dirty="0"/>
                  <a:t>How they </a:t>
                </a:r>
                <a:r>
                  <a:rPr lang="en-GB" dirty="0">
                    <a:solidFill>
                      <a:schemeClr val="accent1"/>
                    </a:solidFill>
                  </a:rPr>
                  <a:t>select</a:t>
                </a:r>
                <a:r>
                  <a:rPr lang="en-GB" dirty="0"/>
                  <a:t> nodes (step </a:t>
                </a:r>
                <a:r>
                  <a:rPr lang="en-GB" dirty="0" err="1"/>
                  <a:t>i</a:t>
                </a:r>
                <a:r>
                  <a:rPr lang="en-GB" dirty="0"/>
                  <a:t>)</a:t>
                </a:r>
              </a:p>
              <a:p>
                <a:pPr lvl="1"/>
                <a:r>
                  <a:rPr lang="en-GB" dirty="0"/>
                  <a:t>How they </a:t>
                </a:r>
                <a:r>
                  <a:rPr lang="en-GB" dirty="0">
                    <a:solidFill>
                      <a:schemeClr val="accent1"/>
                    </a:solidFill>
                  </a:rPr>
                  <a:t>prune</a:t>
                </a:r>
                <a:r>
                  <a:rPr lang="en-GB" dirty="0"/>
                  <a:t> nodes (step ii)</a:t>
                </a:r>
              </a:p>
              <a:p>
                <a:r>
                  <a:rPr lang="en-GB" dirty="0"/>
                  <a:t>Cycle checks during pruning: </a:t>
                </a:r>
              </a:p>
              <a:p>
                <a:pPr lvl="1"/>
                <a:r>
                  <a:rPr lang="en-GB" dirty="0"/>
                  <a:t>Remove from children every node </a:t>
                </a:r>
                <a14:m>
                  <m:oMath xmlns:m="http://schemas.openxmlformats.org/officeDocument/2006/math">
                    <m:d>
                      <m:dPr>
                        <m:ctrlPr>
                          <a:rPr lang="en-GB" i="1" dirty="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oMath>
                </a14:m>
                <a:r>
                  <a:rPr lang="en-GB" dirty="0"/>
                  <a:t> that has an ancestor </a:t>
                </a:r>
                <a14:m>
                  <m:oMath xmlns:m="http://schemas.openxmlformats.org/officeDocument/2006/math">
                    <m:d>
                      <m:dPr>
                        <m:ctrlPr>
                          <a:rPr lang="en-GB" i="1" dirty="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oMath>
                </a14:m>
                <a:r>
                  <a:rPr lang="en-GB" dirty="0"/>
                  <a:t> such that </a:t>
                </a:r>
                <a14:m>
                  <m:oMath xmlns:m="http://schemas.openxmlformats.org/officeDocument/2006/math">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r>
                      <a:rPr lang="en-GB" i="1" dirty="0">
                        <a:latin typeface="Cambria Math" panose="02040503050406030204" pitchFamily="18" charset="0"/>
                      </a:rPr>
                      <m:t>=</m:t>
                    </m:r>
                    <m:r>
                      <a:rPr lang="en-GB" i="1" dirty="0">
                        <a:latin typeface="Cambria Math" panose="02040503050406030204" pitchFamily="18" charset="0"/>
                      </a:rPr>
                      <m:t>𝑠</m:t>
                    </m:r>
                  </m:oMath>
                </a14:m>
                <a:r>
                  <a:rPr lang="en-GB" dirty="0"/>
                  <a:t> </a:t>
                </a:r>
              </a:p>
              <a:p>
                <a:pPr lvl="1"/>
                <a:r>
                  <a:rPr lang="en-GB" dirty="0"/>
                  <a:t>In classical planning, </a:t>
                </a:r>
                <a14:m>
                  <m:oMath xmlns:m="http://schemas.openxmlformats.org/officeDocument/2006/math">
                    <m:r>
                      <a:rPr lang="en-GB" i="1" dirty="0" smtClean="0">
                        <a:latin typeface="Cambria Math" panose="02040503050406030204" pitchFamily="18" charset="0"/>
                      </a:rPr>
                      <m:t>𝑆</m:t>
                    </m:r>
                  </m:oMath>
                </a14:m>
                <a:r>
                  <a:rPr lang="en-GB" dirty="0"/>
                  <a:t> is finite</a:t>
                </a:r>
              </a:p>
              <a:p>
                <a:pPr lvl="2"/>
                <a:r>
                  <a:rPr lang="en-GB" dirty="0"/>
                  <a:t>Cycle-checking will guarantee termination</a:t>
                </a:r>
              </a:p>
              <a:p>
                <a:endParaRPr lang="en-GB" dirty="0"/>
              </a:p>
              <a:p>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type="body" sz="quarter" idx="13"/>
              </p:nvPr>
            </p:nvSpPr>
            <p:spPr>
              <a:xfrm>
                <a:off x="623393" y="1332843"/>
                <a:ext cx="5320208" cy="4584266"/>
              </a:xfrm>
              <a:blipFill>
                <a:blip r:embed="rId3"/>
                <a:stretch>
                  <a:fillRect l="-2613" t="-1657"/>
                </a:stretch>
              </a:blipFill>
            </p:spPr>
            <p:txBody>
              <a:bodyPr/>
              <a:lstStyle/>
              <a:p>
                <a:r>
                  <a:rPr lang="en-DE">
                    <a:noFill/>
                  </a:rPr>
                  <a:t> </a:t>
                </a:r>
              </a:p>
            </p:txBody>
          </p:sp>
        </mc:Fallback>
      </mc:AlternateContent>
      <p:sp>
        <p:nvSpPr>
          <p:cNvPr id="11" name="Rectangle 10">
            <a:extLst>
              <a:ext uri="{FF2B5EF4-FFF2-40B4-BE49-F238E27FC236}">
                <a16:creationId xmlns:a16="http://schemas.microsoft.com/office/drawing/2014/main" id="{E308D68F-7442-4244-A4EE-42A2DD9E2AA1}"/>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pic>
        <p:nvPicPr>
          <p:cNvPr id="13" name="Picture 12">
            <a:extLst>
              <a:ext uri="{FF2B5EF4-FFF2-40B4-BE49-F238E27FC236}">
                <a16:creationId xmlns:a16="http://schemas.microsoft.com/office/drawing/2014/main" id="{DEAFBE88-8704-0747-B2C4-0D70A9C7142A}"/>
              </a:ext>
            </a:extLst>
          </p:cNvPr>
          <p:cNvPicPr>
            <a:picLocks noChangeAspect="1"/>
          </p:cNvPicPr>
          <p:nvPr/>
        </p:nvPicPr>
        <p:blipFill>
          <a:blip r:embed="rId4"/>
          <a:stretch>
            <a:fillRect/>
          </a:stretch>
        </p:blipFill>
        <p:spPr>
          <a:xfrm>
            <a:off x="7245647" y="4301328"/>
            <a:ext cx="3283979" cy="1687716"/>
          </a:xfrm>
          <a:prstGeom prst="rect">
            <a:avLst/>
          </a:prstGeom>
        </p:spPr>
      </p:pic>
      <p:sp>
        <p:nvSpPr>
          <p:cNvPr id="6" name="Date Placeholder 5">
            <a:extLst>
              <a:ext uri="{FF2B5EF4-FFF2-40B4-BE49-F238E27FC236}">
                <a16:creationId xmlns:a16="http://schemas.microsoft.com/office/drawing/2014/main" id="{FC0420D3-1B9A-A655-C4F8-E2AE7B94FA82}"/>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0AE72B60-89B3-80F1-63EE-6209A67E60D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D02F3504-B55A-4A52-419A-C5234DF78988}"/>
              </a:ext>
            </a:extLst>
          </p:cNvPr>
          <p:cNvSpPr>
            <a:spLocks noGrp="1"/>
          </p:cNvSpPr>
          <p:nvPr>
            <p:ph type="sldNum" sz="quarter" idx="11"/>
          </p:nvPr>
        </p:nvSpPr>
        <p:spPr/>
        <p:txBody>
          <a:bodyPr/>
          <a:lstStyle/>
          <a:p>
            <a:fld id="{EB1502E6-D9AE-3544-B6D5-378AAA0B915F}" type="slidenum">
              <a:rPr lang="de-DE" altLang="de-DE" smtClean="0"/>
              <a:pPr/>
              <a:t>41</a:t>
            </a:fld>
            <a:endParaRPr lang="de-DE" altLang="de-DE" dirty="0"/>
          </a:p>
        </p:txBody>
      </p:sp>
    </p:spTree>
    <p:extLst>
      <p:ext uri="{BB962C8B-B14F-4D97-AF65-F5344CB8AC3E}">
        <p14:creationId xmlns:p14="http://schemas.microsoft.com/office/powerpoint/2010/main" val="2828254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type="body" sz="quarter" idx="13"/>
              </p:nvPr>
            </p:nvSpPr>
            <p:spPr>
              <a:xfrm>
                <a:off x="623393" y="1332843"/>
                <a:ext cx="5184575" cy="4584266"/>
              </a:xfrm>
            </p:spPr>
            <p:txBody>
              <a:bodyPr>
                <a:noAutofit/>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with smallest </a:t>
                </a:r>
                <a14:m>
                  <m:oMath xmlns:m="http://schemas.openxmlformats.org/officeDocument/2006/math">
                    <m:r>
                      <a:rPr lang="en-GB" i="1" dirty="0" smtClean="0">
                        <a:latin typeface="Cambria Math" panose="02040503050406030204" pitchFamily="18" charset="0"/>
                      </a:rPr>
                      <m:t>𝑙𝑒𝑛𝑔𝑡h</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pPr lvl="1"/>
                <a:r>
                  <a:rPr lang="en-GB" dirty="0"/>
                  <a:t>Tie-breaking rule: select oldest</a:t>
                </a:r>
              </a:p>
              <a:p>
                <a:r>
                  <a:rPr lang="en-GB" dirty="0"/>
                  <a:t>(ii) remove every </a:t>
                </a:r>
                <a14:m>
                  <m:oMath xmlns:m="http://schemas.openxmlformats.org/officeDocument/2006/math">
                    <m:r>
                      <a:rPr lang="en-GB"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𝑠</m:t>
                    </m:r>
                  </m:oMath>
                </a14:m>
                <a:r>
                  <a:rPr lang="en-GB" dirty="0"/>
                  <a:t> is in </a:t>
                </a:r>
                <a14:m>
                  <m:oMath xmlns:m="http://schemas.openxmlformats.org/officeDocument/2006/math">
                    <m:r>
                      <a:rPr lang="en-GB" i="1" dirty="0" smtClean="0">
                        <a:latin typeface="Cambria Math" panose="02040503050406030204" pitchFamily="18" charset="0"/>
                      </a:rPr>
                      <m:t>𝐸𝑥𝑝𝑎𝑛𝑑𝑒𝑑</m:t>
                    </m:r>
                  </m:oMath>
                </a14:m>
                <a:endParaRPr lang="en-GB" dirty="0"/>
              </a:p>
              <a:p>
                <a:pPr lvl="1"/>
                <a:r>
                  <a:rPr lang="en-GB" dirty="0"/>
                  <a:t>Thus, expand states at most once</a:t>
                </a:r>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type="body" sz="quarter" idx="13"/>
              </p:nvPr>
            </p:nvSpPr>
            <p:spPr>
              <a:xfrm>
                <a:off x="623393" y="1332843"/>
                <a:ext cx="5184575" cy="4584266"/>
              </a:xfrm>
              <a:blipFill>
                <a:blip r:embed="rId3"/>
                <a:stretch>
                  <a:fillRect l="-2927" t="-1105" r="-244"/>
                </a:stretch>
              </a:blipFill>
            </p:spPr>
            <p:txBody>
              <a:bodyPr/>
              <a:lstStyle/>
              <a:p>
                <a:r>
                  <a:rPr lang="en-DE">
                    <a:noFill/>
                  </a:rPr>
                  <a:t> </a:t>
                </a:r>
              </a:p>
            </p:txBody>
          </p:sp>
        </mc:Fallback>
      </mc:AlternateContent>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7167422" y="4309269"/>
            <a:ext cx="3440430" cy="1671572"/>
          </a:xfrm>
          <a:prstGeom prst="rect">
            <a:avLst/>
          </a:prstGeom>
        </p:spPr>
      </p:pic>
      <p:sp>
        <p:nvSpPr>
          <p:cNvPr id="4" name="Rectangle 3">
            <a:extLst>
              <a:ext uri="{FF2B5EF4-FFF2-40B4-BE49-F238E27FC236}">
                <a16:creationId xmlns:a16="http://schemas.microsoft.com/office/drawing/2014/main" id="{1A71BACE-2C44-80B5-8095-508FC7A5BAFE}"/>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7" name="Date Placeholder 6">
            <a:extLst>
              <a:ext uri="{FF2B5EF4-FFF2-40B4-BE49-F238E27FC236}">
                <a16:creationId xmlns:a16="http://schemas.microsoft.com/office/drawing/2014/main" id="{C086527A-827C-EF2F-27F4-8CD0805F841E}"/>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C96AEE76-C187-180A-CD00-93DFBF608CA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5CFB07BD-5219-076A-0FAC-6AB126EEDC65}"/>
              </a:ext>
            </a:extLst>
          </p:cNvPr>
          <p:cNvSpPr>
            <a:spLocks noGrp="1"/>
          </p:cNvSpPr>
          <p:nvPr>
            <p:ph type="sldNum" sz="quarter" idx="11"/>
          </p:nvPr>
        </p:nvSpPr>
        <p:spPr/>
        <p:txBody>
          <a:bodyPr/>
          <a:lstStyle/>
          <a:p>
            <a:fld id="{EB1502E6-D9AE-3544-B6D5-378AAA0B915F}" type="slidenum">
              <a:rPr lang="de-DE" altLang="de-DE" smtClean="0"/>
              <a:pPr/>
              <a:t>42</a:t>
            </a:fld>
            <a:endParaRPr lang="de-DE" altLang="de-DE" dirty="0"/>
          </a:p>
        </p:txBody>
      </p:sp>
    </p:spTree>
    <p:extLst>
      <p:ext uri="{BB962C8B-B14F-4D97-AF65-F5344CB8AC3E}">
        <p14:creationId xmlns:p14="http://schemas.microsoft.com/office/powerpoint/2010/main" val="2428790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type="body" sz="quarter" idx="13"/>
              </p:nvPr>
            </p:nvSpPr>
            <p:spPr>
              <a:xfrm>
                <a:off x="623393" y="1332843"/>
                <a:ext cx="5184576" cy="4584266"/>
              </a:xfrm>
            </p:spPr>
            <p:txBody>
              <a:bodyPr>
                <a:normAutofit fontScale="92500" lnSpcReduction="10000"/>
              </a:bodyPr>
              <a:lstStyle/>
              <a:p>
                <a:r>
                  <a:rPr lang="en-GB" dirty="0"/>
                  <a:t>Properties</a:t>
                </a:r>
              </a:p>
              <a:p>
                <a:pPr lvl="1"/>
                <a:r>
                  <a:rPr lang="en-GB" dirty="0"/>
                  <a:t>Terminates</a:t>
                </a:r>
              </a:p>
              <a:p>
                <a:pPr lvl="1"/>
                <a:r>
                  <a:rPr lang="en-GB" dirty="0"/>
                  <a:t>Returns solution if one exists</a:t>
                </a:r>
              </a:p>
              <a:p>
                <a:pPr lvl="2"/>
                <a:r>
                  <a:rPr lang="en-GB" dirty="0"/>
                  <a:t>Shortest, but not least-cost (except if shortest=least-cost, e.g., default cost)</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smtClean="0">
                        <a:latin typeface="Cambria Math" panose="02040503050406030204" pitchFamily="18" charset="0"/>
                      </a:rPr>
                      <m:t>𝑆</m:t>
                    </m:r>
                    <m:r>
                      <a:rPr lang="en-GB" i="1" dirty="0" smtClean="0">
                        <a:latin typeface="Cambria Math" panose="02040503050406030204" pitchFamily="18" charset="0"/>
                      </a:rPr>
                      <m:t>|)</m:t>
                    </m:r>
                  </m:oMath>
                </a14:m>
                <a:endParaRPr lang="en-GB" dirty="0"/>
              </a:p>
              <a:p>
                <a:pPr lvl="2"/>
                <a:r>
                  <a:rPr lang="en-GB" dirty="0"/>
                  <a:t>Running 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m:t>
                    </m:r>
                    <m:r>
                      <a:rPr lang="en-GB" i="1" dirty="0" err="1">
                        <a:latin typeface="Cambria Math" panose="02040503050406030204" pitchFamily="18" charset="0"/>
                      </a:rPr>
                      <m:t>|</m:t>
                    </m:r>
                    <m:r>
                      <a:rPr lang="en-GB" i="1" dirty="0" err="1">
                        <a:latin typeface="Cambria Math" panose="02040503050406030204" pitchFamily="18" charset="0"/>
                      </a:rPr>
                      <m:t>𝑆</m:t>
                    </m:r>
                    <m:r>
                      <a:rPr lang="en-GB" i="1" dirty="0">
                        <a:latin typeface="Cambria Math" panose="02040503050406030204" pitchFamily="18" charset="0"/>
                      </a:rPr>
                      <m:t>|)</m:t>
                    </m:r>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m:t>
                    </m:r>
                    <m:r>
                      <a:rPr lang="en-GB" i="1" dirty="0">
                        <a:latin typeface="Cambria Math" panose="02040503050406030204" pitchFamily="18" charset="0"/>
                      </a:rPr>
                      <m:t>𝑆</m:t>
                    </m:r>
                    <m:r>
                      <a:rPr lang="en-GB" i="1" dirty="0">
                        <a:latin typeface="Cambria Math" panose="02040503050406030204" pitchFamily="18" charset="0"/>
                      </a:rPr>
                      <m:t>|</m:t>
                    </m:r>
                  </m:oMath>
                </a14:m>
                <a:r>
                  <a:rPr lang="en-GB" dirty="0"/>
                  <a:t> = number of states in </a:t>
                </a:r>
                <a14:m>
                  <m:oMath xmlns:m="http://schemas.openxmlformats.org/officeDocument/2006/math">
                    <m:r>
                      <a:rPr lang="en-GB" i="1" dirty="0" smtClean="0">
                        <a:latin typeface="Cambria Math" panose="02040503050406030204" pitchFamily="18" charset="0"/>
                      </a:rPr>
                      <m:t>𝑆</m:t>
                    </m:r>
                  </m:oMath>
                </a14:m>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type="body" sz="quarter" idx="13"/>
              </p:nvPr>
            </p:nvSpPr>
            <p:spPr>
              <a:xfrm>
                <a:off x="623393" y="1332843"/>
                <a:ext cx="5184576" cy="4584266"/>
              </a:xfrm>
              <a:blipFill>
                <a:blip r:embed="rId3"/>
                <a:stretch>
                  <a:fillRect l="-2683" t="-1657"/>
                </a:stretch>
              </a:blipFill>
            </p:spPr>
            <p:txBody>
              <a:bodyPr/>
              <a:lstStyle/>
              <a:p>
                <a:r>
                  <a:rPr lang="en-DE">
                    <a:noFill/>
                  </a:rPr>
                  <a:t> </a:t>
                </a:r>
              </a:p>
            </p:txBody>
          </p:sp>
        </mc:Fallback>
      </mc:AlternateContent>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7167422" y="4309269"/>
            <a:ext cx="3440430" cy="1671572"/>
          </a:xfrm>
          <a:prstGeom prst="rect">
            <a:avLst/>
          </a:prstGeom>
        </p:spPr>
      </p:pic>
      <p:sp>
        <p:nvSpPr>
          <p:cNvPr id="4" name="Rectangle 3">
            <a:extLst>
              <a:ext uri="{FF2B5EF4-FFF2-40B4-BE49-F238E27FC236}">
                <a16:creationId xmlns:a16="http://schemas.microsoft.com/office/drawing/2014/main" id="{1A71BACE-2C44-80B5-8095-508FC7A5BAFE}"/>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7" name="Date Placeholder 6">
            <a:extLst>
              <a:ext uri="{FF2B5EF4-FFF2-40B4-BE49-F238E27FC236}">
                <a16:creationId xmlns:a16="http://schemas.microsoft.com/office/drawing/2014/main" id="{C5B2C03A-1E0B-A623-F3D0-7E7E34A158E3}"/>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A6B6A1BC-EE3C-074E-3E82-C33E2F20AE6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86524AD5-6626-10A0-25FC-91EC4B88126A}"/>
              </a:ext>
            </a:extLst>
          </p:cNvPr>
          <p:cNvSpPr>
            <a:spLocks noGrp="1"/>
          </p:cNvSpPr>
          <p:nvPr>
            <p:ph type="sldNum" sz="quarter" idx="11"/>
          </p:nvPr>
        </p:nvSpPr>
        <p:spPr/>
        <p:txBody>
          <a:bodyPr/>
          <a:lstStyle/>
          <a:p>
            <a:fld id="{EB1502E6-D9AE-3544-B6D5-378AAA0B915F}" type="slidenum">
              <a:rPr lang="de-DE" altLang="de-DE" smtClean="0"/>
              <a:pPr/>
              <a:t>43</a:t>
            </a:fld>
            <a:endParaRPr lang="de-DE" altLang="de-DE" dirty="0"/>
          </a:p>
        </p:txBody>
      </p:sp>
    </p:spTree>
    <p:extLst>
      <p:ext uri="{BB962C8B-B14F-4D97-AF65-F5344CB8AC3E}">
        <p14:creationId xmlns:p14="http://schemas.microsoft.com/office/powerpoint/2010/main" val="3736924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type="body" sz="quarter" idx="13"/>
              </p:nvPr>
            </p:nvSpPr>
            <p:spPr>
              <a:xfrm>
                <a:off x="623393" y="1332843"/>
                <a:ext cx="5320208" cy="4584266"/>
              </a:xfrm>
            </p:spPr>
            <p:txBody>
              <a:bodyPr>
                <a:normAutofit/>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𝐶h𝑖𝑙𝑑𝑟𝑒𝑛</m:t>
                    </m:r>
                  </m:oMath>
                </a14:m>
                <a:r>
                  <a:rPr lang="en-GB" dirty="0"/>
                  <a:t> that has largest </a:t>
                </a:r>
                <a14:m>
                  <m:oMath xmlns:m="http://schemas.openxmlformats.org/officeDocument/2006/math">
                    <m:r>
                      <a:rPr lang="en-GB" i="1" dirty="0" smtClean="0">
                        <a:latin typeface="Cambria Math" panose="02040503050406030204" pitchFamily="18" charset="0"/>
                      </a:rPr>
                      <m:t>𝑙𝑒𝑛𝑔𝑡h</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pPr lvl="1"/>
                <a:r>
                  <a:rPr lang="en-GB" dirty="0"/>
                  <a:t>Possible tie-breaking rules: </a:t>
                </a:r>
                <a:br>
                  <a:rPr lang="en-GB" dirty="0"/>
                </a:br>
                <a:r>
                  <a:rPr lang="en-GB" dirty="0"/>
                  <a:t>left-to-right, smallest </a:t>
                </a:r>
                <a14:m>
                  <m:oMath xmlns:m="http://schemas.openxmlformats.org/officeDocument/2006/math">
                    <m:r>
                      <a:rPr lang="en-GB" i="1" dirty="0" smtClean="0">
                        <a:latin typeface="Cambria Math" panose="02040503050406030204" pitchFamily="18" charset="0"/>
                      </a:rPr>
                      <m:t>h𝑒𝑖𝑔h𝑡</m:t>
                    </m:r>
                    <m:r>
                      <a:rPr lang="en-GB"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(ii) first do cycle-checking, then prune all nodes by repeatedly removing from </a:t>
                </a:r>
                <a14:m>
                  <m:oMath xmlns:m="http://schemas.openxmlformats.org/officeDocument/2006/math">
                    <m:r>
                      <a:rPr lang="en-GB" i="1" dirty="0" smtClean="0">
                        <a:latin typeface="Cambria Math" panose="02040503050406030204" pitchFamily="18" charset="0"/>
                      </a:rPr>
                      <m:t>𝐸𝑥𝑝𝑎𝑛𝑑𝑒𝑑</m:t>
                    </m:r>
                  </m:oMath>
                </a14:m>
                <a:r>
                  <a:rPr lang="en-GB" dirty="0"/>
                  <a:t> any node that has no children in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endParaRPr lang="en-GB" dirty="0"/>
              </a:p>
              <a:p>
                <a:pPr lvl="1"/>
                <a:r>
                  <a:rPr lang="en-GB" dirty="0"/>
                  <a:t>What recursive DFS would discard</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type="body" sz="quarter" idx="13"/>
              </p:nvPr>
            </p:nvSpPr>
            <p:spPr>
              <a:xfrm>
                <a:off x="623393" y="1332843"/>
                <a:ext cx="5320208" cy="4584266"/>
              </a:xfrm>
              <a:blipFill>
                <a:blip r:embed="rId3"/>
                <a:stretch>
                  <a:fillRect l="-2850" t="-1105" r="-713"/>
                </a:stretch>
              </a:blipFill>
            </p:spPr>
            <p:txBody>
              <a:bodyPr/>
              <a:lstStyle/>
              <a:p>
                <a:r>
                  <a:rPr lang="en-DE">
                    <a:noFill/>
                  </a:rPr>
                  <a:t> </a:t>
                </a:r>
              </a:p>
            </p:txBody>
          </p:sp>
        </mc:Fallback>
      </mc:AlternateContent>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7166880" y="4294889"/>
            <a:ext cx="3441513" cy="1672097"/>
          </a:xfrm>
          <a:prstGeom prst="rect">
            <a:avLst/>
          </a:prstGeom>
        </p:spPr>
      </p:pic>
      <p:sp>
        <p:nvSpPr>
          <p:cNvPr id="6" name="Rectangle 5">
            <a:extLst>
              <a:ext uri="{FF2B5EF4-FFF2-40B4-BE49-F238E27FC236}">
                <a16:creationId xmlns:a16="http://schemas.microsoft.com/office/drawing/2014/main" id="{9B062943-A36B-5593-C3CE-C4DD56B316D0}"/>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79503B20-5600-D91A-851F-F3BD3AA98EDD}"/>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36F2AB46-75A1-7D25-7F69-6781839B5B2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80401E7F-1097-DC06-B096-7BCA7998C152}"/>
              </a:ext>
            </a:extLst>
          </p:cNvPr>
          <p:cNvSpPr>
            <a:spLocks noGrp="1"/>
          </p:cNvSpPr>
          <p:nvPr>
            <p:ph type="sldNum" sz="quarter" idx="11"/>
          </p:nvPr>
        </p:nvSpPr>
        <p:spPr/>
        <p:txBody>
          <a:bodyPr/>
          <a:lstStyle/>
          <a:p>
            <a:fld id="{EB1502E6-D9AE-3544-B6D5-378AAA0B915F}" type="slidenum">
              <a:rPr lang="de-DE" altLang="de-DE" smtClean="0"/>
              <a:pPr/>
              <a:t>44</a:t>
            </a:fld>
            <a:endParaRPr lang="de-DE" altLang="de-DE" dirty="0"/>
          </a:p>
        </p:txBody>
      </p:sp>
    </p:spTree>
    <p:extLst>
      <p:ext uri="{BB962C8B-B14F-4D97-AF65-F5344CB8AC3E}">
        <p14:creationId xmlns:p14="http://schemas.microsoft.com/office/powerpoint/2010/main" val="1405880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type="body" sz="quarter" idx="13"/>
              </p:nvPr>
            </p:nvSpPr>
            <p:spPr>
              <a:xfrm>
                <a:off x="623393" y="1332843"/>
                <a:ext cx="5320208" cy="4584266"/>
              </a:xfrm>
            </p:spPr>
            <p:txBody>
              <a:bodyPr>
                <a:normAutofit/>
              </a:bodyPr>
              <a:lstStyle/>
              <a:p>
                <a:r>
                  <a:rPr lang="en-GB" dirty="0"/>
                  <a:t>Properties</a:t>
                </a:r>
              </a:p>
              <a:p>
                <a:pPr lvl="1"/>
                <a:r>
                  <a:rPr lang="en-GB" dirty="0"/>
                  <a:t>Terminates</a:t>
                </a:r>
              </a:p>
              <a:p>
                <a:pPr lvl="1"/>
                <a:r>
                  <a:rPr lang="en-GB" dirty="0"/>
                  <a:t>Returns solution if there is one</a:t>
                </a:r>
              </a:p>
              <a:p>
                <a:pPr lvl="2"/>
                <a:r>
                  <a:rPr lang="en-GB" dirty="0"/>
                  <a:t>No guarantees on quality</a:t>
                </a:r>
              </a:p>
              <a:p>
                <a:pPr lvl="1"/>
                <a:r>
                  <a:rPr lang="en-GB" dirty="0"/>
                  <a:t>Worst-case complexity </a:t>
                </a:r>
              </a:p>
              <a:p>
                <a:pPr lvl="2"/>
                <a:r>
                  <a:rPr lang="en-GB" dirty="0"/>
                  <a:t>Running time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sSup>
                      <m:sSupPr>
                        <m:ctrlPr>
                          <a:rPr lang="en-GB" i="1" dirty="0" err="1" smtClean="0">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r>
                      <a:rPr lang="en-GB" i="1" dirty="0">
                        <a:latin typeface="Cambria Math" panose="02040503050406030204" pitchFamily="18" charset="0"/>
                      </a:rPr>
                      <m:t>)</m:t>
                    </m:r>
                  </m:oMath>
                </a14:m>
                <a:endParaRPr lang="en-GB" dirty="0"/>
              </a:p>
              <a:p>
                <a:pPr lvl="2"/>
                <a:r>
                  <a:rPr lang="en-GB" dirty="0"/>
                  <a:t>Memory </a:t>
                </a:r>
                <a14:m>
                  <m:oMath xmlns:m="http://schemas.openxmlformats.org/officeDocument/2006/math">
                    <m:r>
                      <a:rPr lang="en-GB" i="1" dirty="0" smtClean="0">
                        <a:latin typeface="Cambria Math" panose="02040503050406030204" pitchFamily="18" charset="0"/>
                      </a:rPr>
                      <m:t>𝑂</m:t>
                    </m:r>
                    <m:r>
                      <a:rPr lang="en-GB" i="1" dirty="0" smtClean="0">
                        <a:latin typeface="Cambria Math" panose="02040503050406030204" pitchFamily="18" charset="0"/>
                      </a:rPr>
                      <m:t>(</m:t>
                    </m:r>
                    <m:r>
                      <a:rPr lang="en-GB" i="1" dirty="0" err="1">
                        <a:latin typeface="Cambria Math" panose="02040503050406030204" pitchFamily="18" charset="0"/>
                      </a:rPr>
                      <m:t>𝑏𝑙</m:t>
                    </m:r>
                    <m:r>
                      <a:rPr lang="en-GB" i="1" dirty="0" smtClean="0">
                        <a:latin typeface="Cambria Math" panose="02040503050406030204" pitchFamily="18" charset="0"/>
                      </a:rPr>
                      <m:t>)</m:t>
                    </m:r>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𝑙</m:t>
                    </m:r>
                  </m:oMath>
                </a14:m>
                <a:r>
                  <a:rPr lang="en-GB" dirty="0"/>
                  <a:t> = max depth of any node</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type="body" sz="quarter" idx="13"/>
              </p:nvPr>
            </p:nvSpPr>
            <p:spPr>
              <a:xfrm>
                <a:off x="623393" y="1332843"/>
                <a:ext cx="5320208" cy="4584266"/>
              </a:xfrm>
              <a:blipFill>
                <a:blip r:embed="rId3"/>
                <a:stretch>
                  <a:fillRect l="-2850" t="-1105"/>
                </a:stretch>
              </a:blipFill>
            </p:spPr>
            <p:txBody>
              <a:bodyPr/>
              <a:lstStyle/>
              <a:p>
                <a:r>
                  <a:rPr lang="en-DE">
                    <a:noFill/>
                  </a:rPr>
                  <a:t> </a:t>
                </a:r>
              </a:p>
            </p:txBody>
          </p:sp>
        </mc:Fallback>
      </mc:AlternateContent>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7166880" y="4294889"/>
            <a:ext cx="3441513" cy="1672097"/>
          </a:xfrm>
          <a:prstGeom prst="rect">
            <a:avLst/>
          </a:prstGeom>
        </p:spPr>
      </p:pic>
      <p:sp>
        <p:nvSpPr>
          <p:cNvPr id="6" name="Rectangle 5">
            <a:extLst>
              <a:ext uri="{FF2B5EF4-FFF2-40B4-BE49-F238E27FC236}">
                <a16:creationId xmlns:a16="http://schemas.microsoft.com/office/drawing/2014/main" id="{9B062943-A36B-5593-C3CE-C4DD56B316D0}"/>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6817EC64-F9F3-78D2-24FC-91982465301C}"/>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DD37FF21-18FA-E6A3-38E8-1526C63C111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185B3B7F-39A9-AAAE-0FF4-0557E762508A}"/>
              </a:ext>
            </a:extLst>
          </p:cNvPr>
          <p:cNvSpPr>
            <a:spLocks noGrp="1"/>
          </p:cNvSpPr>
          <p:nvPr>
            <p:ph type="sldNum" sz="quarter" idx="11"/>
          </p:nvPr>
        </p:nvSpPr>
        <p:spPr/>
        <p:txBody>
          <a:bodyPr/>
          <a:lstStyle/>
          <a:p>
            <a:fld id="{EB1502E6-D9AE-3544-B6D5-378AAA0B915F}" type="slidenum">
              <a:rPr lang="de-DE" altLang="de-DE" smtClean="0"/>
              <a:pPr/>
              <a:t>45</a:t>
            </a:fld>
            <a:endParaRPr lang="de-DE" altLang="de-DE" dirty="0"/>
          </a:p>
        </p:txBody>
      </p:sp>
    </p:spTree>
    <p:extLst>
      <p:ext uri="{BB962C8B-B14F-4D97-AF65-F5344CB8AC3E}">
        <p14:creationId xmlns:p14="http://schemas.microsoft.com/office/powerpoint/2010/main" val="22720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type="body" sz="quarter" idx="13"/>
              </p:nvPr>
            </p:nvSpPr>
            <p:spPr>
              <a:xfrm>
                <a:off x="623393" y="1332843"/>
                <a:ext cx="4968551" cy="4584266"/>
              </a:xfrm>
            </p:spPr>
            <p:txBody>
              <a:bodyPr>
                <a:normAutofit/>
              </a:bodyPr>
              <a:lstStyle/>
              <a:p>
                <a:r>
                  <a:rPr lang="en-GB" dirty="0"/>
                  <a:t>(</a:t>
                </a:r>
                <a:r>
                  <a:rPr lang="en-GB" dirty="0" err="1"/>
                  <a:t>i</a:t>
                </a:r>
                <a:r>
                  <a:rPr lang="en-GB" dirty="0"/>
                  <a:t>) select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 ∈ </m:t>
                    </m:r>
                    <m:r>
                      <a:rPr lang="en-GB" i="1" dirty="0">
                        <a:latin typeface="Cambria Math" panose="02040503050406030204" pitchFamily="18" charset="0"/>
                      </a:rPr>
                      <m:t>𝐶h𝑖𝑙𝑑𝑟𝑒𝑛</m:t>
                    </m:r>
                    <m:r>
                      <a:rPr lang="en-GB" i="1" dirty="0">
                        <a:latin typeface="Cambria Math" panose="02040503050406030204" pitchFamily="18" charset="0"/>
                      </a:rPr>
                      <m:t> </m:t>
                    </m:r>
                  </m:oMath>
                </a14:m>
                <a:r>
                  <a:rPr lang="en-GB" dirty="0"/>
                  <a:t>that has smallest </a:t>
                </a:r>
                <a14:m>
                  <m:oMath xmlns:m="http://schemas.openxmlformats.org/officeDocument/2006/math">
                    <m:r>
                      <a:rPr lang="en-GB" i="1" dirty="0" smtClean="0">
                        <a:latin typeface="Cambria Math" panose="02040503050406030204" pitchFamily="18" charset="0"/>
                      </a:rPr>
                      <m:t>𝑐𝑜𝑠𝑡</m:t>
                    </m:r>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oMath>
                </a14:m>
                <a:endParaRPr lang="el-GR" dirty="0"/>
              </a:p>
              <a:p>
                <a:r>
                  <a:rPr lang="el-GR" dirty="0"/>
                  <a:t>(</a:t>
                </a:r>
                <a:r>
                  <a:rPr lang="en-GB" dirty="0"/>
                  <a:t>ii) prune every </a:t>
                </a:r>
                <a14:m>
                  <m:oMath xmlns:m="http://schemas.openxmlformats.org/officeDocument/2006/math">
                    <m:r>
                      <a:rPr lang="en-GB" i="1" dirty="0" smtClean="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r>
                      <a:rPr lang="en-GB" i="1" dirty="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𝐸𝑥𝑝𝑎𝑛𝑑𝑒𝑑</m:t>
                    </m:r>
                  </m:oMath>
                </a14:m>
                <a:r>
                  <a:rPr lang="en-GB" dirty="0"/>
                  <a:t> already contains a node </a:t>
                </a:r>
                <a14:m>
                  <m:oMath xmlns:m="http://schemas.openxmlformats.org/officeDocument/2006/math">
                    <m:d>
                      <m:dPr>
                        <m:ctrlPr>
                          <a:rPr lang="en-GB" i="1" dirty="0" smtClean="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r>
                          <a:rPr lang="en-GB" i="1" dirty="0">
                            <a:latin typeface="Cambria Math" panose="02040503050406030204" pitchFamily="18" charset="0"/>
                          </a:rPr>
                          <m:t>𝑠</m:t>
                        </m:r>
                      </m:e>
                    </m:d>
                  </m:oMath>
                </a14:m>
                <a:endParaRPr lang="en-GB" dirty="0"/>
              </a:p>
              <a:p>
                <a:pPr lvl="1"/>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sSup>
                          <m:sSupPr>
                            <m:ctrlPr>
                              <a:rPr lang="el-GR" i="1" dirty="0" smtClean="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oMath>
                </a14:m>
                <a:r>
                  <a:rPr lang="el-GR" dirty="0"/>
                  <a:t>, </a:t>
                </a:r>
                <a:r>
                  <a:rPr lang="en-GB" dirty="0"/>
                  <a:t>so we only keep the least-cost path to </a:t>
                </a:r>
                <a14:m>
                  <m:oMath xmlns:m="http://schemas.openxmlformats.org/officeDocument/2006/math">
                    <m:r>
                      <a:rPr lang="en-GB" i="1" dirty="0" smtClean="0">
                        <a:latin typeface="Cambria Math" panose="02040503050406030204" pitchFamily="18" charset="0"/>
                      </a:rPr>
                      <m:t>𝑠</m:t>
                    </m:r>
                  </m:oMath>
                </a14:m>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type="body" sz="quarter" idx="13"/>
              </p:nvPr>
            </p:nvSpPr>
            <p:spPr>
              <a:xfrm>
                <a:off x="623393" y="1332843"/>
                <a:ext cx="4968551" cy="4584266"/>
              </a:xfrm>
              <a:blipFill>
                <a:blip r:embed="rId3"/>
                <a:stretch>
                  <a:fillRect l="-3053" t="-1105" r="-2036"/>
                </a:stretch>
              </a:blipFill>
            </p:spPr>
            <p:txBody>
              <a:bodyPr/>
              <a:lstStyle/>
              <a:p>
                <a:r>
                  <a:rPr lang="en-DE">
                    <a:noFill/>
                  </a:rPr>
                  <a:t> </a:t>
                </a:r>
              </a:p>
            </p:txBody>
          </p:sp>
        </mc:Fallback>
      </mc:AlternateContent>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7065076" y="4201425"/>
            <a:ext cx="3645122" cy="1919455"/>
          </a:xfrm>
          <a:prstGeom prst="rect">
            <a:avLst/>
          </a:prstGeom>
        </p:spPr>
      </p:pic>
      <p:sp>
        <p:nvSpPr>
          <p:cNvPr id="4" name="Rectangle 3">
            <a:extLst>
              <a:ext uri="{FF2B5EF4-FFF2-40B4-BE49-F238E27FC236}">
                <a16:creationId xmlns:a16="http://schemas.microsoft.com/office/drawing/2014/main" id="{3CEF0E21-6B18-5A01-D3DE-855890847573}"/>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2CCB4B64-2EED-F4BA-9C2B-86C000C76D42}"/>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7922FCB2-CA9F-22D5-8A7F-B1FD4EA58B0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C4E4C169-21DF-7983-F548-426748F58400}"/>
              </a:ext>
            </a:extLst>
          </p:cNvPr>
          <p:cNvSpPr>
            <a:spLocks noGrp="1"/>
          </p:cNvSpPr>
          <p:nvPr>
            <p:ph type="sldNum" sz="quarter" idx="11"/>
          </p:nvPr>
        </p:nvSpPr>
        <p:spPr/>
        <p:txBody>
          <a:bodyPr/>
          <a:lstStyle/>
          <a:p>
            <a:fld id="{EB1502E6-D9AE-3544-B6D5-378AAA0B915F}" type="slidenum">
              <a:rPr lang="de-DE" altLang="de-DE" smtClean="0"/>
              <a:pPr/>
              <a:t>46</a:t>
            </a:fld>
            <a:endParaRPr lang="de-DE" altLang="de-DE" dirty="0"/>
          </a:p>
        </p:txBody>
      </p:sp>
    </p:spTree>
    <p:extLst>
      <p:ext uri="{BB962C8B-B14F-4D97-AF65-F5344CB8AC3E}">
        <p14:creationId xmlns:p14="http://schemas.microsoft.com/office/powerpoint/2010/main" val="3242968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type="body" sz="quarter" idx="13"/>
              </p:nvPr>
            </p:nvSpPr>
            <p:spPr>
              <a:xfrm>
                <a:off x="623393" y="1332843"/>
                <a:ext cx="5184576" cy="4584266"/>
              </a:xfrm>
            </p:spPr>
            <p:txBody>
              <a:bodyPr>
                <a:normAutofit/>
              </a:bodyPr>
              <a:lstStyle/>
              <a:p>
                <a:r>
                  <a:rPr lang="en-GB" dirty="0"/>
                  <a:t>Properties</a:t>
                </a:r>
              </a:p>
              <a:p>
                <a:pPr lvl="1"/>
                <a:r>
                  <a:rPr lang="en-GB" dirty="0"/>
                  <a:t>Terminates</a:t>
                </a:r>
              </a:p>
              <a:p>
                <a:pPr lvl="1"/>
                <a:r>
                  <a:rPr lang="en-GB" dirty="0"/>
                  <a:t>Finds optimal solution if one exists</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𝑆</m:t>
                            </m:r>
                          </m:e>
                        </m:d>
                      </m:e>
                    </m:d>
                  </m:oMath>
                </a14:m>
                <a:endParaRPr lang="de-DE" dirty="0"/>
              </a:p>
              <a:p>
                <a:pPr lvl="2"/>
                <a:r>
                  <a:rPr lang="en-GB" dirty="0"/>
                  <a:t>Time </a:t>
                </a:r>
                <a14:m>
                  <m:oMath xmlns:m="http://schemas.openxmlformats.org/officeDocument/2006/math">
                    <m:r>
                      <a:rPr lang="en-GB" i="1" dirty="0">
                        <a:latin typeface="Cambria Math" panose="02040503050406030204" pitchFamily="18" charset="0"/>
                      </a:rPr>
                      <m:t>𝑂</m:t>
                    </m:r>
                    <m:r>
                      <a:rPr lang="en-GB" i="1" dirty="0">
                        <a:latin typeface="Cambria Math" panose="02040503050406030204" pitchFamily="18" charset="0"/>
                      </a:rPr>
                      <m:t>(</m:t>
                    </m:r>
                    <m:r>
                      <a:rPr lang="en-GB" i="1" dirty="0" err="1">
                        <a:latin typeface="Cambria Math" panose="02040503050406030204" pitchFamily="18" charset="0"/>
                      </a:rPr>
                      <m:t>𝑏</m:t>
                    </m:r>
                    <m:r>
                      <a:rPr lang="en-GB" i="1" dirty="0" err="1">
                        <a:latin typeface="Cambria Math" panose="02040503050406030204" pitchFamily="18" charset="0"/>
                      </a:rPr>
                      <m:t>|</m:t>
                    </m:r>
                    <m:r>
                      <a:rPr lang="en-GB" i="1" dirty="0" err="1">
                        <a:latin typeface="Cambria Math" panose="02040503050406030204" pitchFamily="18" charset="0"/>
                      </a:rPr>
                      <m:t>𝑆</m:t>
                    </m:r>
                    <m:r>
                      <a:rPr lang="en-GB" i="1" dirty="0">
                        <a:latin typeface="Cambria Math" panose="02040503050406030204" pitchFamily="18" charset="0"/>
                      </a:rPr>
                      <m:t>|)</m:t>
                    </m:r>
                  </m:oMath>
                </a14:m>
                <a:endParaRPr lang="de-DE" dirty="0"/>
              </a:p>
              <a:p>
                <a:pPr marL="533400" lvl="2" indent="0">
                  <a:buNone/>
                </a:pPr>
                <a:r>
                  <a:rPr lang="en-GB" dirty="0"/>
                  <a:t>where </a:t>
                </a:r>
              </a:p>
              <a:p>
                <a:pPr lvl="2"/>
                <a14:m>
                  <m:oMath xmlns:m="http://schemas.openxmlformats.org/officeDocument/2006/math">
                    <m:r>
                      <a:rPr lang="en-GB" i="1" dirty="0">
                        <a:latin typeface="Cambria Math" panose="02040503050406030204" pitchFamily="18" charset="0"/>
                      </a:rPr>
                      <m:t>𝑏</m:t>
                    </m:r>
                  </m:oMath>
                </a14:m>
                <a:r>
                  <a:rPr lang="en-GB" dirty="0"/>
                  <a:t> = max branching factor</a:t>
                </a:r>
              </a:p>
              <a:p>
                <a:pPr lvl="2"/>
                <a14:m>
                  <m:oMath xmlns:m="http://schemas.openxmlformats.org/officeDocument/2006/math">
                    <m:r>
                      <a:rPr lang="en-GB" i="1" dirty="0">
                        <a:latin typeface="Cambria Math" panose="02040503050406030204" pitchFamily="18" charset="0"/>
                      </a:rPr>
                      <m:t>|</m:t>
                    </m:r>
                    <m:r>
                      <a:rPr lang="en-GB" i="1" dirty="0">
                        <a:latin typeface="Cambria Math" panose="02040503050406030204" pitchFamily="18" charset="0"/>
                      </a:rPr>
                      <m:t>𝑆</m:t>
                    </m:r>
                    <m:r>
                      <a:rPr lang="en-GB" i="1" dirty="0">
                        <a:latin typeface="Cambria Math" panose="02040503050406030204" pitchFamily="18" charset="0"/>
                      </a:rPr>
                      <m:t>|</m:t>
                    </m:r>
                  </m:oMath>
                </a14:m>
                <a:r>
                  <a:rPr lang="en-GB" dirty="0"/>
                  <a:t> = number of states in </a:t>
                </a:r>
                <a14:m>
                  <m:oMath xmlns:m="http://schemas.openxmlformats.org/officeDocument/2006/math">
                    <m:r>
                      <a:rPr lang="en-GB" i="1" dirty="0">
                        <a:latin typeface="Cambria Math" panose="02040503050406030204" pitchFamily="18" charset="0"/>
                      </a:rPr>
                      <m:t>𝑆</m:t>
                    </m:r>
                  </m:oMath>
                </a14:m>
                <a:endParaRPr lang="en-GB" dirty="0"/>
              </a:p>
              <a:p>
                <a:pPr lvl="1"/>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type="body" sz="quarter" idx="13"/>
              </p:nvPr>
            </p:nvSpPr>
            <p:spPr>
              <a:xfrm>
                <a:off x="623393" y="1332843"/>
                <a:ext cx="5184576" cy="4584266"/>
              </a:xfrm>
              <a:blipFill>
                <a:blip r:embed="rId3"/>
                <a:stretch>
                  <a:fillRect l="-2927" t="-1105"/>
                </a:stretch>
              </a:blipFill>
            </p:spPr>
            <p:txBody>
              <a:bodyPr/>
              <a:lstStyle/>
              <a:p>
                <a:r>
                  <a:rPr lang="en-DE">
                    <a:noFill/>
                  </a:rPr>
                  <a:t> </a:t>
                </a:r>
              </a:p>
            </p:txBody>
          </p:sp>
        </mc:Fallback>
      </mc:AlternateContent>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7065076" y="4201425"/>
            <a:ext cx="3645122" cy="1919455"/>
          </a:xfrm>
          <a:prstGeom prst="rect">
            <a:avLst/>
          </a:prstGeom>
        </p:spPr>
      </p:pic>
      <p:sp>
        <p:nvSpPr>
          <p:cNvPr id="4" name="Rectangle 3">
            <a:extLst>
              <a:ext uri="{FF2B5EF4-FFF2-40B4-BE49-F238E27FC236}">
                <a16:creationId xmlns:a16="http://schemas.microsoft.com/office/drawing/2014/main" id="{3CEF0E21-6B18-5A01-D3DE-855890847573}"/>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B2EE03AF-A118-64E7-3FEB-FB88A2A9D58F}"/>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1E92DA22-3443-46C1-F24D-E7DCFB9623B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A10E53B5-1DD4-2534-7070-52DB0870669C}"/>
              </a:ext>
            </a:extLst>
          </p:cNvPr>
          <p:cNvSpPr>
            <a:spLocks noGrp="1"/>
          </p:cNvSpPr>
          <p:nvPr>
            <p:ph type="sldNum" sz="quarter" idx="11"/>
          </p:nvPr>
        </p:nvSpPr>
        <p:spPr/>
        <p:txBody>
          <a:bodyPr/>
          <a:lstStyle/>
          <a:p>
            <a:fld id="{EB1502E6-D9AE-3544-B6D5-378AAA0B915F}" type="slidenum">
              <a:rPr lang="de-DE" altLang="de-DE" smtClean="0"/>
              <a:pPr/>
              <a:t>47</a:t>
            </a:fld>
            <a:endParaRPr lang="de-DE" altLang="de-DE" dirty="0"/>
          </a:p>
        </p:txBody>
      </p:sp>
    </p:spTree>
    <p:extLst>
      <p:ext uri="{BB962C8B-B14F-4D97-AF65-F5344CB8AC3E}">
        <p14:creationId xmlns:p14="http://schemas.microsoft.com/office/powerpoint/2010/main" val="2323859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fontScale="77500" lnSpcReduction="20000"/>
              </a:bodyPr>
              <a:lstStyle/>
              <a:p>
                <a:r>
                  <a:rPr lang="en-US" dirty="0"/>
                  <a:t>Motivation: get to a solution quickly by selecting nodes close to the goal (see A*)</a:t>
                </a:r>
              </a:p>
              <a:p>
                <a:r>
                  <a:rPr lang="en-US" dirty="0"/>
                  <a:t>Let </a:t>
                </a:r>
                <a14:m>
                  <m:oMath xmlns:m="http://schemas.openxmlformats.org/officeDocument/2006/math">
                    <m:sSup>
                      <m:sSupPr>
                        <m:ctrlPr>
                          <a:rPr lang="de-DE"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i="0" dirty="0">
                            <a:latin typeface="Cambria Math" panose="02040503050406030204" pitchFamily="18" charset="0"/>
                          </a:rPr>
                          <m:t>min</m:t>
                        </m:r>
                      </m:fName>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 </m:t>
                            </m:r>
                          </m:e>
                        </m:d>
                      </m:e>
                    </m:func>
                    <m:r>
                      <a:rPr lang="el-GR" i="1" dirty="0">
                        <a:latin typeface="Cambria Math" panose="02040503050406030204" pitchFamily="18" charset="0"/>
                      </a:rPr>
                      <m:t>𝛾</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 </m:t>
                    </m:r>
                    <m:r>
                      <m:rPr>
                        <m:nor/>
                      </m:rPr>
                      <a:rPr lang="en-US" i="0" dirty="0">
                        <a:latin typeface="Cambria Math" panose="02040503050406030204" pitchFamily="18" charset="0"/>
                      </a:rPr>
                      <m:t>satisfies</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a:t>
                </a:r>
              </a:p>
              <a:p>
                <a:pPr lvl="1"/>
                <a:r>
                  <a:rPr lang="en-US" dirty="0"/>
                  <a:t>Note that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dirty="0"/>
              </a:p>
              <a:p>
                <a:r>
                  <a:rPr lang="en-US" dirty="0">
                    <a:solidFill>
                      <a:schemeClr val="accent1"/>
                    </a:solidFill>
                  </a:rPr>
                  <a:t>Heuristic function</a:t>
                </a:r>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a:t>
                </a:r>
              </a:p>
              <a:p>
                <a:pPr lvl="1"/>
                <a:r>
                  <a:rPr lang="en-US" dirty="0"/>
                  <a:t>Returns an estimate of </a:t>
                </a:r>
                <a14:m>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endParaRPr lang="en-US" dirty="0"/>
              </a:p>
              <a:p>
                <a:pPr lvl="2"/>
                <a:r>
                  <a:rPr lang="en-US" dirty="0"/>
                  <a:t>Assume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 ≥ 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i="1" dirty="0"/>
              </a:p>
              <a:p>
                <a:pPr lvl="1"/>
                <a:r>
                  <a:rPr lang="en-US" dirty="0"/>
                  <a:t>Properties</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oMath>
                </a14:m>
                <a:r>
                  <a:rPr lang="en-US" i="1" dirty="0"/>
                  <a:t> </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l-GR" dirty="0">
                    <a:solidFill>
                      <a:schemeClr val="accent1"/>
                    </a:solidFill>
                  </a:rPr>
                  <a:t>ε</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r>
                      <a:rPr lang="el-GR" i="1" dirty="0">
                        <a:latin typeface="Cambria Math" panose="02040503050406030204" pitchFamily="18" charset="0"/>
                      </a:rPr>
                      <m:t>𝜀</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2797" t="-275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0ABDD6B-9964-5395-0B0F-8FA50CE6C426}"/>
                  </a:ext>
                </a:extLst>
              </p:cNvPr>
              <p:cNvSpPr>
                <a:spLocks noGrp="1"/>
              </p:cNvSpPr>
              <p:nvPr>
                <p:ph sz="half" idx="2"/>
              </p:nvPr>
            </p:nvSpPr>
            <p:spPr/>
            <p:txBody>
              <a:bodyPr>
                <a:normAutofit fontScale="77500" lnSpcReduction="20000"/>
              </a:bodyPr>
              <a:lstStyle/>
              <a:p>
                <a:r>
                  <a:rPr lang="en-US" dirty="0"/>
                  <a:t>Let </a:t>
                </a:r>
                <a14:m>
                  <m:oMath xmlns:m="http://schemas.openxmlformats.org/officeDocument/2006/math">
                    <m:r>
                      <a:rPr lang="en-US" i="1" dirty="0" smtClean="0">
                        <a:latin typeface="Cambria Math" panose="02040503050406030204" pitchFamily="18" charset="0"/>
                      </a:rPr>
                      <m:t>𝜈</m:t>
                    </m:r>
                    <m:r>
                      <a:rPr lang="en-US" i="1" dirty="0">
                        <a:latin typeface="Cambria Math" panose="02040503050406030204" pitchFamily="18" charset="0"/>
                      </a:rPr>
                      <m:t> = (</m:t>
                    </m:r>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r>
                  <a:rPr lang="en-US" dirty="0"/>
                  <a:t> be a node</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sSup>
                      <m:sSupPr>
                        <m:ctrlPr>
                          <a:rPr lang="de-DE" i="1" dirty="0">
                            <a:latin typeface="Cambria Math" panose="02040503050406030204" pitchFamily="18" charset="0"/>
                          </a:rPr>
                        </m:ctrlPr>
                      </m:sSupPr>
                      <m:e>
                        <m:r>
                          <a:rPr lang="de-DE" b="0"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a:t>
                </a:r>
              </a:p>
              <a:p>
                <a:pPr lvl="2"/>
                <a:r>
                  <a:rPr lang="en-US" dirty="0"/>
                  <a:t>Min cost of all paths to goal that start with </a:t>
                </a:r>
                <a14:m>
                  <m:oMath xmlns:m="http://schemas.openxmlformats.org/officeDocument/2006/math">
                    <m:r>
                      <a:rPr lang="en-US" i="1" dirty="0" smtClean="0">
                        <a:latin typeface="Cambria Math" panose="02040503050406030204" pitchFamily="18" charset="0"/>
                      </a:rPr>
                      <m:t>𝜋</m:t>
                    </m:r>
                  </m:oMath>
                </a14:m>
                <a:endParaRPr lang="en-US" dirty="0"/>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r>
                      <a:rPr lang="en-US" i="1" dirty="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dirty="0"/>
              </a:p>
              <a:p>
                <a:pPr lvl="2"/>
                <a:r>
                  <a:rPr lang="en-US" dirty="0"/>
                  <a:t>Estimate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err="1">
                            <a:latin typeface="Cambria Math" panose="02040503050406030204" pitchFamily="18" charset="0"/>
                          </a:rPr>
                          <m:t>𝜈</m:t>
                        </m:r>
                      </m:e>
                    </m:d>
                  </m:oMath>
                </a14:m>
                <a:endParaRPr lang="en-US" dirty="0"/>
              </a:p>
              <a:p>
                <a:endParaRPr lang="en-US" dirty="0"/>
              </a:p>
              <a:p>
                <a:endParaRPr lang="en-US" i="1" dirty="0"/>
              </a:p>
              <a:p>
                <a:endParaRPr lang="en-DE" dirty="0"/>
              </a:p>
            </p:txBody>
          </p:sp>
        </mc:Choice>
        <mc:Fallback xmlns="">
          <p:sp>
            <p:nvSpPr>
              <p:cNvPr id="6" name="Content Placeholder 5">
                <a:extLst>
                  <a:ext uri="{FF2B5EF4-FFF2-40B4-BE49-F238E27FC236}">
                    <a16:creationId xmlns:a16="http://schemas.microsoft.com/office/drawing/2014/main" id="{70ABDD6B-9964-5395-0B0F-8FA50CE6C426}"/>
                  </a:ext>
                </a:extLst>
              </p:cNvPr>
              <p:cNvSpPr>
                <a:spLocks noGrp="1" noRot="1" noChangeAspect="1" noMove="1" noResize="1" noEditPoints="1" noAdjustHandles="1" noChangeArrowheads="1" noChangeShapeType="1" noTextEdit="1"/>
              </p:cNvSpPr>
              <p:nvPr>
                <p:ph sz="half" idx="2"/>
              </p:nvPr>
            </p:nvSpPr>
            <p:spPr>
              <a:blipFill>
                <a:blip r:embed="rId3"/>
                <a:stretch>
                  <a:fillRect l="-2558" t="-2759"/>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F926A427-9F8A-914A-AB43-0C19454794CD}"/>
              </a:ext>
            </a:extLst>
          </p:cNvPr>
          <p:cNvSpPr>
            <a:spLocks noGrp="1"/>
          </p:cNvSpPr>
          <p:nvPr>
            <p:ph type="dt" sz="half" idx="13"/>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7ECFFF2F-B791-9ACC-E434-FC93CB5E8891}"/>
              </a:ext>
            </a:extLst>
          </p:cNvPr>
          <p:cNvSpPr>
            <a:spLocks noGrp="1"/>
          </p:cNvSpPr>
          <p:nvPr>
            <p:ph type="ftr" sz="quarter" idx="11"/>
          </p:nvPr>
        </p:nvSpPr>
        <p:spPr/>
        <p:txBody>
          <a:bodyPr/>
          <a:lstStyle/>
          <a:p>
            <a:pPr>
              <a:defRPr/>
            </a:pPr>
            <a:r>
              <a:rPr lang="de-DE" altLang="de-DE"/>
              <a:t>Marcel Gehrke</a:t>
            </a:r>
          </a:p>
        </p:txBody>
      </p:sp>
      <p:sp>
        <p:nvSpPr>
          <p:cNvPr id="10" name="Slide Number Placeholder 9">
            <a:extLst>
              <a:ext uri="{FF2B5EF4-FFF2-40B4-BE49-F238E27FC236}">
                <a16:creationId xmlns:a16="http://schemas.microsoft.com/office/drawing/2014/main" id="{B123CB18-19F5-3761-8181-FBFB92DE20C0}"/>
              </a:ext>
            </a:extLst>
          </p:cNvPr>
          <p:cNvSpPr>
            <a:spLocks noGrp="1"/>
          </p:cNvSpPr>
          <p:nvPr>
            <p:ph type="sldNum" sz="quarter" idx="12"/>
          </p:nvPr>
        </p:nvSpPr>
        <p:spPr/>
        <p:txBody>
          <a:bodyPr/>
          <a:lstStyle/>
          <a:p>
            <a:fld id="{64B4E222-6F86-BD49-9814-DB2FFE58B7CC}" type="slidenum">
              <a:rPr lang="de-DE" altLang="de-DE" smtClean="0"/>
              <a:pPr/>
              <a:t>48</a:t>
            </a:fld>
            <a:endParaRPr lang="de-DE" altLang="de-DE"/>
          </a:p>
        </p:txBody>
      </p:sp>
    </p:spTree>
    <p:extLst>
      <p:ext uri="{BB962C8B-B14F-4D97-AF65-F5344CB8AC3E}">
        <p14:creationId xmlns:p14="http://schemas.microsoft.com/office/powerpoint/2010/main" val="2203245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B833DC-7A34-FF4E-BE81-D9C448FB5884}"/>
              </a:ext>
            </a:extLst>
          </p:cNvPr>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State </a:t>
                </a:r>
                <a14:m>
                  <m:oMath xmlns:m="http://schemas.openxmlformats.org/officeDocument/2006/math">
                    <m:r>
                      <a:rPr lang="en-US" i="1" dirty="0" smtClean="0">
                        <a:latin typeface="Cambria Math" panose="02040503050406030204" pitchFamily="18" charset="0"/>
                      </a:rPr>
                      <m:t>𝑠</m:t>
                    </m:r>
                  </m:oMath>
                </a14:m>
                <a:r>
                  <a:rPr lang="en-US" dirty="0"/>
                  <a:t> = what city you are in</a:t>
                </a:r>
              </a:p>
              <a:p>
                <a:r>
                  <a:rPr lang="en-US" dirty="0"/>
                  <a:t>Action: follow road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a neighboring city</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length of shortest sequence </a:t>
                </a:r>
                <a:br>
                  <a:rPr lang="en-US" dirty="0"/>
                </a:br>
                <a:r>
                  <a:rPr lang="en-US" dirty="0"/>
                  <a:t>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p>
              <a:p>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 straight-line distance </a:t>
                </a:r>
                <a:br>
                  <a:rPr lang="en-US" dirty="0"/>
                </a:br>
                <a:r>
                  <a:rPr lang="en-US" dirty="0"/>
                  <a:t>from </a:t>
                </a:r>
                <a14:m>
                  <m:oMath xmlns:m="http://schemas.openxmlformats.org/officeDocument/2006/math">
                    <m:r>
                      <a:rPr lang="en-US" i="1" dirty="0" smtClean="0">
                        <a:latin typeface="Cambria Math" panose="02040503050406030204" pitchFamily="18" charset="0"/>
                      </a:rPr>
                      <m:t>𝑠</m:t>
                    </m:r>
                  </m:oMath>
                </a14:m>
                <a:r>
                  <a:rPr lang="en-US" dirty="0"/>
                  <a:t> to Bucharest</a:t>
                </a:r>
              </a:p>
              <a:p>
                <a:pPr lvl="1"/>
                <a:r>
                  <a:rPr lang="en-US" i="1" dirty="0"/>
                  <a:t>domain-specific</a:t>
                </a:r>
                <a:r>
                  <a:rPr lang="en-US" dirty="0"/>
                  <a:t>; later we will </a:t>
                </a:r>
                <a:br>
                  <a:rPr lang="en-US" dirty="0"/>
                </a:br>
                <a:r>
                  <a:rPr lang="en-US" dirty="0"/>
                  <a:t>discuss </a:t>
                </a:r>
                <a:r>
                  <a:rPr lang="en-US" i="1" dirty="0"/>
                  <a:t>domain-independent</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d>
                          <m:dPr>
                            <m:ctrlPr>
                              <a:rPr lang="en-US" b="0"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e>
                    </m:d>
                  </m:oMath>
                </a14:m>
                <a:r>
                  <a:rPr lang="en-US" dirty="0"/>
                  <a:t> = length of </a:t>
                </a:r>
                <a14:m>
                  <m:oMath xmlns:m="http://schemas.openxmlformats.org/officeDocument/2006/math">
                    <m:r>
                      <a:rPr lang="en-US" i="1" dirty="0" smtClean="0">
                        <a:latin typeface="Cambria Math" panose="02040503050406030204" pitchFamily="18" charset="0"/>
                      </a:rPr>
                      <m:t>𝜋</m:t>
                    </m:r>
                  </m:oMath>
                </a14:m>
                <a:r>
                  <a:rPr lang="en-US" dirty="0"/>
                  <a:t> + </a:t>
                </a:r>
                <a:br>
                  <a:rPr lang="en-US" dirty="0"/>
                </a:br>
                <a:r>
                  <a:rPr lang="en-US" dirty="0"/>
                  <a:t>shortest sequence of roads </a:t>
                </a:r>
                <a:br>
                  <a:rPr lang="en-US" dirty="0"/>
                </a:br>
                <a:r>
                  <a:rPr lang="en-US" dirty="0"/>
                  <a:t>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endParaRPr lang="en-US" i="1"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b="-2210"/>
                </a:stretch>
              </a:blipFill>
            </p:spPr>
            <p:txBody>
              <a:bodyPr/>
              <a:lstStyle/>
              <a:p>
                <a:r>
                  <a:rPr lang="en-DE">
                    <a:noFill/>
                  </a:rPr>
                  <a:t> </a:t>
                </a:r>
              </a:p>
            </p:txBody>
          </p:sp>
        </mc:Fallback>
      </mc:AlternateContent>
      <p:pic>
        <p:nvPicPr>
          <p:cNvPr id="16" name="Picture 15">
            <a:extLst>
              <a:ext uri="{FF2B5EF4-FFF2-40B4-BE49-F238E27FC236}">
                <a16:creationId xmlns:a16="http://schemas.microsoft.com/office/drawing/2014/main" id="{B6D7B0DD-B226-4841-9253-C0A67C676B9A}"/>
              </a:ext>
            </a:extLst>
          </p:cNvPr>
          <p:cNvPicPr>
            <a:picLocks noChangeAspect="1"/>
          </p:cNvPicPr>
          <p:nvPr/>
        </p:nvPicPr>
        <p:blipFill>
          <a:blip r:embed="rId4"/>
          <a:stretch>
            <a:fillRect/>
          </a:stretch>
        </p:blipFill>
        <p:spPr>
          <a:xfrm>
            <a:off x="5043799" y="2696402"/>
            <a:ext cx="4718746" cy="3209512"/>
          </a:xfrm>
          <a:prstGeom prst="rect">
            <a:avLst/>
          </a:prstGeom>
        </p:spPr>
      </p:pic>
      <p:sp>
        <p:nvSpPr>
          <p:cNvPr id="12" name="Rectangle 11">
            <a:extLst>
              <a:ext uri="{FF2B5EF4-FFF2-40B4-BE49-F238E27FC236}">
                <a16:creationId xmlns:a16="http://schemas.microsoft.com/office/drawing/2014/main" id="{1A7BDCE8-6F54-F942-BDF9-C4AF19B4A88A}"/>
              </a:ext>
            </a:extLst>
          </p:cNvPr>
          <p:cNvSpPr/>
          <p:nvPr/>
        </p:nvSpPr>
        <p:spPr>
          <a:xfrm>
            <a:off x="3810000" y="6448996"/>
            <a:ext cx="4572000" cy="261610"/>
          </a:xfrm>
          <a:prstGeom prst="rect">
            <a:avLst/>
          </a:prstGeom>
        </p:spPr>
        <p:txBody>
          <a:bodyPr>
            <a:spAutoFit/>
          </a:bodyPr>
          <a:lstStyle/>
          <a:p>
            <a:pPr algn="ctr"/>
            <a:r>
              <a:rPr lang="en-US" sz="1050" dirty="0">
                <a:solidFill>
                  <a:schemeClr val="bg1">
                    <a:lumMod val="85000"/>
                  </a:schemeClr>
                </a:solidFill>
                <a:latin typeface="Helvetica" pitchFamily="2" charset="0"/>
              </a:rPr>
              <a:t>Example: Russell &amp; </a:t>
            </a:r>
            <a:r>
              <a:rPr lang="en-US" sz="1050" dirty="0" err="1">
                <a:solidFill>
                  <a:schemeClr val="bg1">
                    <a:lumMod val="85000"/>
                  </a:schemeClr>
                </a:solidFill>
                <a:latin typeface="Helvetica" pitchFamily="2" charset="0"/>
              </a:rPr>
              <a:t>Norvig</a:t>
            </a:r>
            <a:r>
              <a:rPr lang="en-US" sz="1050" dirty="0">
                <a:solidFill>
                  <a:schemeClr val="bg1">
                    <a:lumMod val="85000"/>
                  </a:schemeClr>
                </a:solidFill>
                <a:latin typeface="Helvetica" pitchFamily="2" charset="0"/>
              </a:rPr>
              <a:t>, Artificial Intelligence: A Modern Approach</a:t>
            </a:r>
          </a:p>
        </p:txBody>
      </p:sp>
      <p:sp>
        <p:nvSpPr>
          <p:cNvPr id="14" name="Rectangle 13">
            <a:extLst>
              <a:ext uri="{FF2B5EF4-FFF2-40B4-BE49-F238E27FC236}">
                <a16:creationId xmlns:a16="http://schemas.microsoft.com/office/drawing/2014/main" id="{5C30EE23-1123-874C-847F-62254931B463}"/>
              </a:ext>
            </a:extLst>
          </p:cNvPr>
          <p:cNvSpPr/>
          <p:nvPr/>
        </p:nvSpPr>
        <p:spPr>
          <a:xfrm>
            <a:off x="10179973" y="1720153"/>
            <a:ext cx="1651702"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 name="Oval 1">
            <a:extLst>
              <a:ext uri="{FF2B5EF4-FFF2-40B4-BE49-F238E27FC236}">
                <a16:creationId xmlns:a16="http://schemas.microsoft.com/office/drawing/2014/main" id="{985BEA82-2649-D448-BC8C-893974836987}"/>
              </a:ext>
            </a:extLst>
          </p:cNvPr>
          <p:cNvSpPr/>
          <p:nvPr/>
        </p:nvSpPr>
        <p:spPr>
          <a:xfrm>
            <a:off x="4957301" y="3491871"/>
            <a:ext cx="787121" cy="39473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BD81FC5-4500-AB44-998E-B45810EF9625}"/>
              </a:ext>
            </a:extLst>
          </p:cNvPr>
          <p:cNvSpPr/>
          <p:nvPr/>
        </p:nvSpPr>
        <p:spPr>
          <a:xfrm>
            <a:off x="8062995" y="5219657"/>
            <a:ext cx="964642" cy="48794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E115E50-1A74-1744-AB09-BCC7428CF6AD}"/>
              </a:ext>
            </a:extLst>
          </p:cNvPr>
          <p:cNvSpPr txBox="1"/>
          <p:nvPr/>
        </p:nvSpPr>
        <p:spPr>
          <a:xfrm>
            <a:off x="9064754" y="5350930"/>
            <a:ext cx="620683" cy="369332"/>
          </a:xfrm>
          <a:prstGeom prst="rect">
            <a:avLst/>
          </a:prstGeom>
          <a:solidFill>
            <a:schemeClr val="bg1"/>
          </a:solidFill>
        </p:spPr>
        <p:txBody>
          <a:bodyPr wrap="none" rtlCol="0">
            <a:spAutoFit/>
          </a:bodyPr>
          <a:lstStyle/>
          <a:p>
            <a:r>
              <a:rPr lang="en-GB" dirty="0">
                <a:solidFill>
                  <a:srgbClr val="FFC000"/>
                </a:solidFill>
                <a:latin typeface="Helvetica" pitchFamily="2" charset="0"/>
              </a:rPr>
              <a:t>goal</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5BAC7E-F32C-9646-B819-42A0FB37D789}"/>
                  </a:ext>
                </a:extLst>
              </p:cNvPr>
              <p:cNvSpPr txBox="1"/>
              <p:nvPr/>
            </p:nvSpPr>
            <p:spPr>
              <a:xfrm>
                <a:off x="5541299" y="3676115"/>
                <a:ext cx="470962"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900" i="1">
                              <a:solidFill>
                                <a:srgbClr val="FFC000"/>
                              </a:solidFill>
                              <a:latin typeface="Cambria Math" panose="02040503050406030204" pitchFamily="18" charset="0"/>
                            </a:rPr>
                          </m:ctrlPr>
                        </m:sSubPr>
                        <m:e>
                          <m:r>
                            <a:rPr lang="de-DE" sz="1900" i="1">
                              <a:solidFill>
                                <a:srgbClr val="FFC000"/>
                              </a:solidFill>
                              <a:latin typeface="Cambria Math" panose="02040503050406030204" pitchFamily="18" charset="0"/>
                            </a:rPr>
                            <m:t>𝑠</m:t>
                          </m:r>
                        </m:e>
                        <m:sub>
                          <m:r>
                            <a:rPr lang="de-DE" sz="1900" i="1">
                              <a:solidFill>
                                <a:srgbClr val="FFC000"/>
                              </a:solidFill>
                              <a:latin typeface="Cambria Math" panose="02040503050406030204" pitchFamily="18" charset="0"/>
                            </a:rPr>
                            <m:t>0</m:t>
                          </m:r>
                        </m:sub>
                      </m:sSub>
                    </m:oMath>
                  </m:oMathPara>
                </a14:m>
                <a:endParaRPr lang="de-DE" sz="1900" dirty="0">
                  <a:latin typeface="Helvetica" pitchFamily="2" charset="0"/>
                </a:endParaRPr>
              </a:p>
            </p:txBody>
          </p:sp>
        </mc:Choice>
        <mc:Fallback xmlns="">
          <p:sp>
            <p:nvSpPr>
              <p:cNvPr id="11" name="TextBox 10">
                <a:extLst>
                  <a:ext uri="{FF2B5EF4-FFF2-40B4-BE49-F238E27FC236}">
                    <a16:creationId xmlns:a16="http://schemas.microsoft.com/office/drawing/2014/main" id="{DF5BAC7E-F32C-9646-B819-42A0FB37D789}"/>
                  </a:ext>
                </a:extLst>
              </p:cNvPr>
              <p:cNvSpPr txBox="1">
                <a:spLocks noRot="1" noChangeAspect="1" noMove="1" noResize="1" noEditPoints="1" noAdjustHandles="1" noChangeArrowheads="1" noChangeShapeType="1" noTextEdit="1"/>
              </p:cNvSpPr>
              <p:nvPr/>
            </p:nvSpPr>
            <p:spPr>
              <a:xfrm>
                <a:off x="5541299" y="3676115"/>
                <a:ext cx="470962" cy="384721"/>
              </a:xfrm>
              <a:prstGeom prst="rect">
                <a:avLst/>
              </a:prstGeom>
              <a:blipFill>
                <a:blip r:embed="rId5"/>
                <a:stretch>
                  <a:fillRect/>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8ED63B78-3D4D-4E85-5FD6-CCD816EA8D6B}"/>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0666E38A-F4EF-AC4E-7A19-22B188543D0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3" name="Slide Number Placeholder 12">
            <a:extLst>
              <a:ext uri="{FF2B5EF4-FFF2-40B4-BE49-F238E27FC236}">
                <a16:creationId xmlns:a16="http://schemas.microsoft.com/office/drawing/2014/main" id="{08C76AF4-52C0-6400-3D24-3B037E8F7D0A}"/>
              </a:ext>
            </a:extLst>
          </p:cNvPr>
          <p:cNvSpPr>
            <a:spLocks noGrp="1"/>
          </p:cNvSpPr>
          <p:nvPr>
            <p:ph type="sldNum" sz="quarter" idx="11"/>
          </p:nvPr>
        </p:nvSpPr>
        <p:spPr/>
        <p:txBody>
          <a:bodyPr/>
          <a:lstStyle/>
          <a:p>
            <a:fld id="{EB1502E6-D9AE-3544-B6D5-378AAA0B915F}" type="slidenum">
              <a:rPr lang="de-DE" altLang="de-DE" smtClean="0"/>
              <a:pPr/>
              <a:t>49</a:t>
            </a:fld>
            <a:endParaRPr lang="de-DE" altLang="de-DE" dirty="0"/>
          </a:p>
        </p:txBody>
      </p:sp>
    </p:spTree>
    <p:extLst>
      <p:ext uri="{BB962C8B-B14F-4D97-AF65-F5344CB8AC3E}">
        <p14:creationId xmlns:p14="http://schemas.microsoft.com/office/powerpoint/2010/main" val="40727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GB" dirty="0">
                    <a:solidFill>
                      <a:schemeClr val="accent1"/>
                    </a:solidFill>
                  </a:rPr>
                  <a:t>State-transition system</a:t>
                </a:r>
                <a:r>
                  <a:rPr lang="en-GB" dirty="0"/>
                  <a:t> (or </a:t>
                </a:r>
                <a:r>
                  <a:rPr lang="en-GB" i="1" dirty="0"/>
                  <a:t>classical planning domain</a:t>
                </a:r>
                <a:r>
                  <a:rPr lang="en-GB" dirty="0"/>
                  <a:t>)</a:t>
                </a:r>
              </a:p>
              <a:p>
                <a:pPr lvl="1">
                  <a:spcAft>
                    <a:spcPts val="600"/>
                  </a:spcAft>
                </a:pP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r>
                  <a:rPr lang="en-GB" dirty="0"/>
                  <a:t>;</a:t>
                </a:r>
                <a:r>
                  <a:rPr lang="en-GB" dirty="0">
                    <a:sym typeface="Symbol" charset="0"/>
                  </a:rPr>
                  <a:t> </a:t>
                </a:r>
                <a14:m>
                  <m:oMath xmlns:m="http://schemas.openxmlformats.org/officeDocument/2006/math">
                    <m:r>
                      <a:rPr lang="de-DE" i="1">
                        <a:latin typeface="Cambria Math" panose="02040503050406030204" pitchFamily="18" charset="0"/>
                        <a:ea typeface="Cambria Math" panose="02040503050406030204" pitchFamily="18" charset="0"/>
                      </a:rPr>
                      <m:t>𝑐𝑜𝑠𝑡</m:t>
                    </m:r>
                  </m:oMath>
                </a14:m>
                <a:r>
                  <a:rPr lang="en-GB" dirty="0">
                    <a:sym typeface="Symbol" charset="0"/>
                  </a:rPr>
                  <a:t> is optional</a:t>
                </a:r>
                <a:endParaRPr lang="en-GB" baseline="-25000"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𝑆</m:t>
                    </m:r>
                  </m:oMath>
                </a14:m>
                <a:r>
                  <a:rPr lang="en-GB" dirty="0">
                    <a:sym typeface="Symbol" charset="0"/>
                  </a:rPr>
                  <a:t>  -  finite set of </a:t>
                </a:r>
                <a:r>
                  <a:rPr lang="en-GB" dirty="0">
                    <a:solidFill>
                      <a:schemeClr val="accent1"/>
                    </a:solidFill>
                    <a:sym typeface="Symbol" charset="0"/>
                  </a:rPr>
                  <a:t>states</a:t>
                </a:r>
                <a:r>
                  <a:rPr lang="en-GB" dirty="0">
                    <a:sym typeface="Symbol" charset="0"/>
                  </a:rPr>
                  <a:t> that the system may be in</a:t>
                </a:r>
              </a:p>
              <a:p>
                <a:pPr lvl="2"/>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GB" dirty="0">
                    <a:sym typeface="Symbol" charset="0"/>
                  </a:rPr>
                  <a:t>  -  finite set of </a:t>
                </a:r>
                <a:r>
                  <a:rPr lang="en-GB" dirty="0">
                    <a:solidFill>
                      <a:schemeClr val="accent1"/>
                    </a:solidFill>
                    <a:sym typeface="Symbol" charset="0"/>
                  </a:rPr>
                  <a:t>actions</a:t>
                </a:r>
                <a:r>
                  <a:rPr lang="en-GB" dirty="0">
                    <a:sym typeface="Symbol" charset="0"/>
                  </a:rPr>
                  <a:t>: things the actor can do</a:t>
                </a:r>
                <a:endParaRPr lang="en-GB" i="1"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𝛾</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𝑆</m:t>
                    </m:r>
                  </m:oMath>
                </a14:m>
                <a:r>
                  <a:rPr lang="en-GB" dirty="0"/>
                  <a:t>  -  </a:t>
                </a:r>
                <a:r>
                  <a:rPr lang="en-GB" dirty="0">
                    <a:solidFill>
                      <a:schemeClr val="accent1"/>
                    </a:solidFill>
                  </a:rPr>
                  <a:t>prediction function </a:t>
                </a:r>
                <a:r>
                  <a:rPr lang="en-GB" dirty="0"/>
                  <a:t>(or </a:t>
                </a:r>
                <a:r>
                  <a:rPr lang="en-GB" i="1" dirty="0"/>
                  <a:t>state-transition function</a:t>
                </a:r>
                <a:r>
                  <a:rPr lang="en-GB" dirty="0"/>
                  <a:t>)</a:t>
                </a:r>
              </a:p>
              <a:p>
                <a:pPr lvl="3"/>
                <a:r>
                  <a:rPr lang="en-GB" dirty="0">
                    <a:solidFill>
                      <a:schemeClr val="accent1"/>
                    </a:solidFill>
                  </a:rPr>
                  <a:t>partial</a:t>
                </a:r>
                <a:r>
                  <a:rPr lang="en-GB" dirty="0"/>
                  <a:t> function: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e>
                    </m:d>
                  </m:oMath>
                </a14:m>
                <a:r>
                  <a:rPr lang="en-GB" dirty="0"/>
                  <a:t> isn’t defined unless </a:t>
                </a:r>
                <a14:m>
                  <m:oMath xmlns:m="http://schemas.openxmlformats.org/officeDocument/2006/math">
                    <m:r>
                      <a:rPr lang="de-DE" i="1">
                        <a:latin typeface="Cambria Math" panose="02040503050406030204" pitchFamily="18" charset="0"/>
                        <a:ea typeface="Cambria Math" panose="02040503050406030204" pitchFamily="18" charset="0"/>
                      </a:rPr>
                      <m:t>𝑎</m:t>
                    </m:r>
                  </m:oMath>
                </a14:m>
                <a:r>
                  <a:rPr lang="en-GB" dirty="0"/>
                  <a:t> is </a:t>
                </a:r>
                <a:r>
                  <a:rPr lang="en-GB" dirty="0">
                    <a:solidFill>
                      <a:schemeClr val="accent1"/>
                    </a:solidFill>
                  </a:rPr>
                  <a:t>applicable</a:t>
                </a:r>
                <a:r>
                  <a:rPr lang="en-GB" dirty="0"/>
                  <a:t> in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GB" i="1" dirty="0"/>
              </a:p>
              <a:p>
                <a:pPr lvl="3">
                  <a:tabLst>
                    <a:tab pos="517525" algn="l"/>
                  </a:tabLst>
                </a:pPr>
                <a14:m>
                  <m:oMath xmlns:m="http://schemas.openxmlformats.org/officeDocument/2006/math">
                    <m:r>
                      <a:rPr lang="de-DE" b="0" i="1" smtClean="0">
                        <a:latin typeface="Cambria Math" panose="02040503050406030204" pitchFamily="18" charset="0"/>
                      </a:rPr>
                      <m:t>𝐷𝑜𝑚</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 ∈ </m:t>
                        </m:r>
                        <m:r>
                          <a:rPr lang="de-DE" b="0" i="1" smtClean="0">
                            <a:latin typeface="Cambria Math" panose="02040503050406030204" pitchFamily="18" charset="0"/>
                          </a:rPr>
                          <m:t>𝑆</m:t>
                        </m:r>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is</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defined</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 ∈ </m:t>
                        </m:r>
                        <m:r>
                          <a:rPr lang="de-DE" i="1">
                            <a:latin typeface="Cambria Math" panose="02040503050406030204" pitchFamily="18" charset="0"/>
                          </a:rPr>
                          <m:t>𝑆</m:t>
                        </m:r>
                        <m:r>
                          <a:rPr lang="de-DE" i="1">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applicable</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in</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s</m:t>
                        </m:r>
                      </m:e>
                    </m:d>
                  </m:oMath>
                </a14:m>
                <a:r>
                  <a:rPr lang="en-GB" dirty="0"/>
                  <a:t> (domain)</a:t>
                </a:r>
              </a:p>
              <a:p>
                <a:pPr lvl="3">
                  <a:tabLst>
                    <a:tab pos="517525" algn="l"/>
                  </a:tabLst>
                </a:pPr>
                <a14:m>
                  <m:oMath xmlns:m="http://schemas.openxmlformats.org/officeDocument/2006/math">
                    <m:r>
                      <a:rPr lang="de-DE" b="0" i="1" smtClean="0">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rPr>
                        </m:ctrlPr>
                      </m:dPr>
                      <m:e>
                        <m:r>
                          <a:rPr lang="de-DE" i="1">
                            <a:latin typeface="Cambria Math" panose="02040503050406030204" pitchFamily="18" charset="0"/>
                          </a:rPr>
                          <m:t>𝑎</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𝐷𝑜𝑚</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e>
                    </m:d>
                  </m:oMath>
                </a14:m>
                <a:r>
                  <a:rPr lang="en-GB" dirty="0"/>
                  <a:t> (range)</a:t>
                </a:r>
              </a:p>
              <a:p>
                <a:pPr lvl="2">
                  <a:tabLst>
                    <a:tab pos="517525" algn="l"/>
                  </a:tabLst>
                </a:pP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𝑆</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ℝ</m:t>
                        </m:r>
                      </m:e>
                      <m:sup>
                        <m:r>
                          <a:rPr lang="de-DE" b="0"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ℝ</m:t>
                        </m:r>
                      </m:e>
                      <m:sup>
                        <m:r>
                          <a:rPr lang="de-DE" i="1">
                            <a:latin typeface="Cambria Math" panose="02040503050406030204" pitchFamily="18" charset="0"/>
                            <a:ea typeface="Cambria Math" panose="02040503050406030204" pitchFamily="18" charset="0"/>
                          </a:rPr>
                          <m:t>+</m:t>
                        </m:r>
                      </m:sup>
                    </m:sSup>
                  </m:oMath>
                </a14:m>
                <a:endParaRPr lang="en-GB" dirty="0"/>
              </a:p>
              <a:p>
                <a:pPr lvl="3">
                  <a:tabLst>
                    <a:tab pos="517525" algn="l"/>
                  </a:tabLst>
                </a:pPr>
                <a:r>
                  <a:rPr lang="en-GB" dirty="0"/>
                  <a:t>Could be monetary cost, time required, something else </a:t>
                </a:r>
              </a:p>
              <a:p>
                <a:pPr lvl="3">
                  <a:tabLst>
                    <a:tab pos="517525" algn="l"/>
                  </a:tabLst>
                </a:pPr>
                <a:r>
                  <a:rPr lang="en-GB" dirty="0"/>
                  <a:t>Often omitted from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r>
                  <a:rPr lang="en-GB" dirty="0"/>
                  <a:t>; default is </a:t>
                </a:r>
                <a14:m>
                  <m:oMath xmlns:m="http://schemas.openxmlformats.org/officeDocument/2006/math">
                    <m:r>
                      <a:rPr lang="de-DE" i="1">
                        <a:latin typeface="Cambria Math" panose="02040503050406030204" pitchFamily="18" charset="0"/>
                        <a:ea typeface="Cambria Math" panose="02040503050406030204" pitchFamily="18" charset="0"/>
                      </a:rPr>
                      <m:t>𝑐𝑜𝑠𝑡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=1</m:t>
                    </m:r>
                  </m:oMath>
                </a14:m>
                <a:endParaRPr lang="de-DE" b="0" dirty="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b="-1657"/>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CFDF0017-2040-BA61-2CC3-0315D87C6BA6}"/>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BF562933-9DC2-E753-B061-8848980C9F5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7D9C8569-2482-504B-16EE-4CC7FD5FA093}"/>
              </a:ext>
            </a:extLst>
          </p:cNvPr>
          <p:cNvSpPr>
            <a:spLocks noGrp="1"/>
          </p:cNvSpPr>
          <p:nvPr>
            <p:ph type="sldNum" sz="quarter" idx="11"/>
          </p:nvPr>
        </p:nvSpPr>
        <p:spPr/>
        <p:txBody>
          <a:bodyPr/>
          <a:lstStyle/>
          <a:p>
            <a:fld id="{EB1502E6-D9AE-3544-B6D5-378AAA0B915F}" type="slidenum">
              <a:rPr lang="de-DE" altLang="de-DE" smtClean="0"/>
              <a:pPr/>
              <a:t>5</a:t>
            </a:fld>
            <a:endParaRPr lang="de-DE" altLang="de-DE" dirty="0"/>
          </a:p>
        </p:txBody>
      </p:sp>
    </p:spTree>
    <p:extLst>
      <p:ext uri="{BB962C8B-B14F-4D97-AF65-F5344CB8AC3E}">
        <p14:creationId xmlns:p14="http://schemas.microsoft.com/office/powerpoint/2010/main" val="353223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335A724-2206-4442-916E-30CC1EFFDA82}"/>
                  </a:ext>
                </a:extLst>
              </p:cNvPr>
              <p:cNvSpPr>
                <a:spLocks noGrp="1"/>
              </p:cNvSpPr>
              <p:nvPr>
                <p:ph type="body" sz="quarter" idx="13"/>
              </p:nvPr>
            </p:nvSpPr>
            <p:spPr>
              <a:xfrm>
                <a:off x="623393" y="1332843"/>
                <a:ext cx="5184576" cy="4584266"/>
              </a:xfrm>
            </p:spPr>
            <p:txBody>
              <a:bodyPr>
                <a:normAutofit fontScale="92500" lnSpcReduction="10000"/>
              </a:bodyPr>
              <a:lstStyle/>
              <a:p>
                <a:r>
                  <a:rPr lang="en-GB" dirty="0"/>
                  <a:t>(</a:t>
                </a:r>
                <a:r>
                  <a:rPr lang="en-GB" dirty="0" err="1"/>
                  <a:t>i</a:t>
                </a:r>
                <a:r>
                  <a:rPr lang="en-GB" dirty="0"/>
                  <a:t>) Select a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in </a:t>
                </a:r>
                <a14:m>
                  <m:oMath xmlns:m="http://schemas.openxmlformats.org/officeDocument/2006/math">
                    <m:r>
                      <a:rPr lang="en-GB" i="1" dirty="0" smtClean="0">
                        <a:latin typeface="Cambria Math" panose="02040503050406030204" pitchFamily="18" charset="0"/>
                      </a:rPr>
                      <m:t>𝐹𝑟𝑜𝑛𝑡𝑖𝑒𝑟</m:t>
                    </m:r>
                  </m:oMath>
                </a14:m>
                <a:r>
                  <a:rPr lang="en-GB" dirty="0"/>
                  <a:t> that has smallest value of </a:t>
                </a:r>
              </a:p>
              <a:p>
                <a:pPr marL="0"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r>
                        <a:rPr lang="el-GR" i="1" dirty="0">
                          <a:latin typeface="Cambria Math" panose="02040503050406030204" pitchFamily="18" charset="0"/>
                        </a:rPr>
                        <m:t>+</m:t>
                      </m:r>
                      <m:r>
                        <a:rPr lang="en-GB" i="1" dirty="0">
                          <a:latin typeface="Cambria Math" panose="02040503050406030204" pitchFamily="18" charset="0"/>
                        </a:rPr>
                        <m:t>h</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m:oMathPara>
                </a14:m>
                <a:endParaRPr lang="en-GB" dirty="0"/>
              </a:p>
              <a:p>
                <a:pPr lvl="1"/>
                <a:r>
                  <a:rPr lang="en-GB" dirty="0"/>
                  <a:t>Tie-breaking rule: choose oldest</a:t>
                </a:r>
              </a:p>
              <a:p>
                <a:r>
                  <a:rPr lang="en-GB" dirty="0"/>
                  <a:t>(ii) for every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in </a:t>
                </a:r>
                <a14:m>
                  <m:oMath xmlns:m="http://schemas.openxmlformats.org/officeDocument/2006/math">
                    <m:r>
                      <a:rPr lang="en-GB" i="1" dirty="0" smtClean="0">
                        <a:latin typeface="Cambria Math" panose="02040503050406030204" pitchFamily="18" charset="0"/>
                      </a:rPr>
                      <m:t>𝐶h𝑖𝑙𝑑𝑟𝑒𝑛</m:t>
                    </m:r>
                  </m:oMath>
                </a14:m>
                <a:endParaRPr lang="en-GB" dirty="0"/>
              </a:p>
              <a:p>
                <a:pPr lvl="1"/>
                <a:r>
                  <a:rPr lang="en-GB" dirty="0"/>
                  <a:t>if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r>
                  <a:rPr lang="en-GB" dirty="0"/>
                  <a:t> </a:t>
                </a:r>
                <a:br>
                  <a:rPr lang="en-GB" dirty="0"/>
                </a:br>
                <a:r>
                  <a:rPr lang="en-GB" dirty="0"/>
                  <a:t>(different </a:t>
                </a:r>
                <a14:m>
                  <m:oMath xmlns:m="http://schemas.openxmlformats.org/officeDocument/2006/math">
                    <m:r>
                      <a:rPr lang="el-GR" i="1" dirty="0">
                        <a:latin typeface="Cambria Math" panose="02040503050406030204" pitchFamily="18" charset="0"/>
                      </a:rPr>
                      <m:t>𝜋</m:t>
                    </m:r>
                  </m:oMath>
                </a14:m>
                <a:r>
                  <a:rPr lang="en-GB" dirty="0"/>
                  <a:t>)</a:t>
                </a:r>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f-value</a:t>
                </a:r>
              </a:p>
              <a:p>
                <a:pPr lvl="1"/>
                <a:r>
                  <a:rPr lang="en-GB" dirty="0"/>
                  <a:t>Tie-breaking rule: keep oldest</a:t>
                </a:r>
              </a:p>
            </p:txBody>
          </p:sp>
        </mc:Choice>
        <mc:Fallback xmlns="">
          <p:sp>
            <p:nvSpPr>
              <p:cNvPr id="7" name="Content Placeholder 6">
                <a:extLst>
                  <a:ext uri="{FF2B5EF4-FFF2-40B4-BE49-F238E27FC236}">
                    <a16:creationId xmlns:a16="http://schemas.microsoft.com/office/drawing/2014/main" id="{9335A724-2206-4442-916E-30CC1EFFDA82}"/>
                  </a:ext>
                </a:extLst>
              </p:cNvPr>
              <p:cNvSpPr>
                <a:spLocks noGrp="1" noRot="1" noChangeAspect="1" noMove="1" noResize="1" noEditPoints="1" noAdjustHandles="1" noChangeArrowheads="1" noChangeShapeType="1" noTextEdit="1"/>
              </p:cNvSpPr>
              <p:nvPr>
                <p:ph type="body" sz="quarter" idx="13"/>
              </p:nvPr>
            </p:nvSpPr>
            <p:spPr>
              <a:xfrm>
                <a:off x="623393" y="1332843"/>
                <a:ext cx="5184576" cy="4584266"/>
              </a:xfrm>
              <a:blipFill>
                <a:blip r:embed="rId2"/>
                <a:stretch>
                  <a:fillRect l="-2683" t="-1657" r="-1220"/>
                </a:stretch>
              </a:blipFill>
            </p:spPr>
            <p:txBody>
              <a:bodyPr/>
              <a:lstStyle/>
              <a:p>
                <a:r>
                  <a:rPr lang="en-DE">
                    <a:noFill/>
                  </a:rPr>
                  <a:t> </a:t>
                </a:r>
              </a:p>
            </p:txBody>
          </p:sp>
        </mc:Fallback>
      </mc:AlternateContent>
      <p:sp>
        <p:nvSpPr>
          <p:cNvPr id="4" name="Rectangle 3">
            <a:extLst>
              <a:ext uri="{FF2B5EF4-FFF2-40B4-BE49-F238E27FC236}">
                <a16:creationId xmlns:a16="http://schemas.microsoft.com/office/drawing/2014/main" id="{4244B9E4-41D5-8C16-725F-3225731B4DDC}"/>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39B2FD34-6C68-CED5-E0D8-90F4635154A3}"/>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6D41AF05-C905-25F7-2EDF-AD9432977C9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50C8DC53-CBD5-00BF-4CAA-92FCCEF47A19}"/>
              </a:ext>
            </a:extLst>
          </p:cNvPr>
          <p:cNvSpPr>
            <a:spLocks noGrp="1"/>
          </p:cNvSpPr>
          <p:nvPr>
            <p:ph type="sldNum" sz="quarter" idx="11"/>
          </p:nvPr>
        </p:nvSpPr>
        <p:spPr/>
        <p:txBody>
          <a:bodyPr/>
          <a:lstStyle/>
          <a:p>
            <a:fld id="{EB1502E6-D9AE-3544-B6D5-378AAA0B915F}" type="slidenum">
              <a:rPr lang="de-DE" altLang="de-DE" smtClean="0"/>
              <a:pPr/>
              <a:t>50</a:t>
            </a:fld>
            <a:endParaRPr lang="de-DE" altLang="de-DE" dirty="0"/>
          </a:p>
        </p:txBody>
      </p:sp>
    </p:spTree>
    <p:extLst>
      <p:ext uri="{BB962C8B-B14F-4D97-AF65-F5344CB8AC3E}">
        <p14:creationId xmlns:p14="http://schemas.microsoft.com/office/powerpoint/2010/main" val="2745336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3DE43-1FB1-A4BA-8D9B-82A62F355DDD}"/>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4" name="TextBox 13">
            <a:extLst>
              <a:ext uri="{FF2B5EF4-FFF2-40B4-BE49-F238E27FC236}">
                <a16:creationId xmlns:a16="http://schemas.microsoft.com/office/drawing/2014/main" id="{6F5A348B-766F-49CE-AC7B-CEFCFA67D320}"/>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758917" y="3393469"/>
            <a:ext cx="7931106" cy="3562049"/>
          </a:xfrm>
          <a:prstGeom prst="rect">
            <a:avLst/>
          </a:prstGeom>
        </p:spPr>
      </p:pic>
      <p:pic>
        <p:nvPicPr>
          <p:cNvPr id="12" name="Picture 11"/>
          <p:cNvPicPr>
            <a:picLocks noChangeAspect="1"/>
          </p:cNvPicPr>
          <p:nvPr/>
        </p:nvPicPr>
        <p:blipFill>
          <a:blip r:embed="rId3"/>
          <a:stretch>
            <a:fillRect/>
          </a:stretch>
        </p:blipFill>
        <p:spPr>
          <a:xfrm>
            <a:off x="1472613" y="0"/>
            <a:ext cx="6273800" cy="4267200"/>
          </a:xfrm>
          <a:prstGeom prst="rect">
            <a:avLst/>
          </a:prstGeom>
        </p:spPr>
      </p:pic>
      <p:sp>
        <p:nvSpPr>
          <p:cNvPr id="6" name="Oval 5">
            <a:extLst>
              <a:ext uri="{FF2B5EF4-FFF2-40B4-BE49-F238E27FC236}">
                <a16:creationId xmlns:a16="http://schemas.microsoft.com/office/drawing/2014/main" id="{D5BFA946-2BBD-8048-9593-B691B0E3A7C1}"/>
              </a:ext>
            </a:extLst>
          </p:cNvPr>
          <p:cNvSpPr/>
          <p:nvPr/>
        </p:nvSpPr>
        <p:spPr>
          <a:xfrm>
            <a:off x="1927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63F96D35-DFCB-5646-9A6A-C6905EC39D61}"/>
              </a:ext>
            </a:extLst>
          </p:cNvPr>
          <p:cNvSpPr/>
          <p:nvPr/>
        </p:nvSpPr>
        <p:spPr>
          <a:xfrm rot="5400000">
            <a:off x="6685895" y="3588492"/>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A88974E-A583-85F3-0392-74AEBEE52FE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1" name="Title 10">
            <a:extLst>
              <a:ext uri="{FF2B5EF4-FFF2-40B4-BE49-F238E27FC236}">
                <a16:creationId xmlns:a16="http://schemas.microsoft.com/office/drawing/2014/main" id="{FD4D0DC0-457E-2960-94A5-3A8CBCB06F86}"/>
              </a:ext>
            </a:extLst>
          </p:cNvPr>
          <p:cNvSpPr>
            <a:spLocks noGrp="1"/>
          </p:cNvSpPr>
          <p:nvPr>
            <p:ph type="title"/>
          </p:nvPr>
        </p:nvSpPr>
        <p:spPr/>
        <p:txBody>
          <a:bodyPr/>
          <a:lstStyle/>
          <a:p>
            <a:endParaRPr lang="en-DE"/>
          </a:p>
        </p:txBody>
      </p:sp>
      <p:sp>
        <p:nvSpPr>
          <p:cNvPr id="13" name="Text Placeholder 12">
            <a:extLst>
              <a:ext uri="{FF2B5EF4-FFF2-40B4-BE49-F238E27FC236}">
                <a16:creationId xmlns:a16="http://schemas.microsoft.com/office/drawing/2014/main" id="{751CCB0D-CF66-9340-852D-A56E147BC671}"/>
              </a:ext>
            </a:extLst>
          </p:cNvPr>
          <p:cNvSpPr>
            <a:spLocks noGrp="1"/>
          </p:cNvSpPr>
          <p:nvPr>
            <p:ph type="body" sz="quarter" idx="13"/>
          </p:nvPr>
        </p:nvSpPr>
        <p:spPr/>
        <p:txBody>
          <a:bodyPr/>
          <a:lstStyle/>
          <a:p>
            <a:endParaRPr lang="en-DE"/>
          </a:p>
        </p:txBody>
      </p:sp>
      <p:sp>
        <p:nvSpPr>
          <p:cNvPr id="15" name="Date Placeholder 14">
            <a:extLst>
              <a:ext uri="{FF2B5EF4-FFF2-40B4-BE49-F238E27FC236}">
                <a16:creationId xmlns:a16="http://schemas.microsoft.com/office/drawing/2014/main" id="{8536B515-D54F-A647-E4C1-8C344B4FE1DC}"/>
              </a:ext>
            </a:extLst>
          </p:cNvPr>
          <p:cNvSpPr>
            <a:spLocks noGrp="1"/>
          </p:cNvSpPr>
          <p:nvPr>
            <p:ph type="dt" sz="half" idx="2"/>
          </p:nvPr>
        </p:nvSpPr>
        <p:spPr/>
        <p:txBody>
          <a:bodyPr/>
          <a:lstStyle/>
          <a:p>
            <a:pPr eaLnBrk="1" hangingPunct="1"/>
            <a:r>
              <a:rPr lang="de-DE"/>
              <a:t>Deterministic</a:t>
            </a:r>
            <a:endParaRPr lang="en-GB" dirty="0"/>
          </a:p>
        </p:txBody>
      </p:sp>
      <p:sp>
        <p:nvSpPr>
          <p:cNvPr id="16" name="Footer Placeholder 15">
            <a:extLst>
              <a:ext uri="{FF2B5EF4-FFF2-40B4-BE49-F238E27FC236}">
                <a16:creationId xmlns:a16="http://schemas.microsoft.com/office/drawing/2014/main" id="{B46CD56E-7679-B69F-AA8B-FDC862E36C1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7" name="Slide Number Placeholder 16">
            <a:extLst>
              <a:ext uri="{FF2B5EF4-FFF2-40B4-BE49-F238E27FC236}">
                <a16:creationId xmlns:a16="http://schemas.microsoft.com/office/drawing/2014/main" id="{94BE7927-9FA1-B6A0-695E-FA3750C8299D}"/>
              </a:ext>
            </a:extLst>
          </p:cNvPr>
          <p:cNvSpPr>
            <a:spLocks noGrp="1"/>
          </p:cNvSpPr>
          <p:nvPr>
            <p:ph type="sldNum" sz="quarter" idx="11"/>
          </p:nvPr>
        </p:nvSpPr>
        <p:spPr/>
        <p:txBody>
          <a:bodyPr/>
          <a:lstStyle/>
          <a:p>
            <a:fld id="{EB1502E6-D9AE-3544-B6D5-378AAA0B915F}" type="slidenum">
              <a:rPr lang="de-DE" altLang="de-DE" smtClean="0"/>
              <a:pPr/>
              <a:t>51</a:t>
            </a:fld>
            <a:endParaRPr lang="de-DE" altLang="de-DE" dirty="0"/>
          </a:p>
        </p:txBody>
      </p:sp>
    </p:spTree>
    <p:extLst>
      <p:ext uri="{BB962C8B-B14F-4D97-AF65-F5344CB8AC3E}">
        <p14:creationId xmlns:p14="http://schemas.microsoft.com/office/powerpoint/2010/main" val="22251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169843-9744-E669-7F17-B0E7021D3B2F}"/>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7" name="TextBox 16">
            <a:extLst>
              <a:ext uri="{FF2B5EF4-FFF2-40B4-BE49-F238E27FC236}">
                <a16:creationId xmlns:a16="http://schemas.microsoft.com/office/drawing/2014/main" id="{23CA4900-C646-064B-B5CD-A229E599B7B0}"/>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30" name="Rounded Rectangle 2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418080"/>
            <a:ext cx="8047034" cy="3602736"/>
          </a:xfrm>
          <a:prstGeom prst="rect">
            <a:avLst/>
          </a:prstGeom>
        </p:spPr>
      </p:pic>
      <p:pic>
        <p:nvPicPr>
          <p:cNvPr id="16" name="Picture 15"/>
          <p:cNvPicPr>
            <a:picLocks noChangeAspect="1"/>
          </p:cNvPicPr>
          <p:nvPr/>
        </p:nvPicPr>
        <p:blipFill>
          <a:blip r:embed="rId3"/>
          <a:stretch>
            <a:fillRect/>
          </a:stretch>
        </p:blipFill>
        <p:spPr>
          <a:xfrm>
            <a:off x="1472613" y="0"/>
            <a:ext cx="6273800" cy="4267200"/>
          </a:xfrm>
          <a:prstGeom prst="rect">
            <a:avLst/>
          </a:prstGeom>
        </p:spPr>
      </p:pic>
      <p:sp>
        <p:nvSpPr>
          <p:cNvPr id="7" name="Oval 6">
            <a:extLst>
              <a:ext uri="{FF2B5EF4-FFF2-40B4-BE49-F238E27FC236}">
                <a16:creationId xmlns:a16="http://schemas.microsoft.com/office/drawing/2014/main" id="{89C4FE76-99AA-474E-9B87-D7A968CB482D}"/>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9C5309-C383-3848-833E-19FB768CC7D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DA58BC-3342-EF48-AEBB-8D8FCCBB4429}"/>
              </a:ext>
            </a:extLst>
          </p:cNvPr>
          <p:cNvSpPr/>
          <p:nvPr/>
        </p:nvSpPr>
        <p:spPr>
          <a:xfrm>
            <a:off x="3475394" y="1686818"/>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FB7676A7-E16B-E740-BC71-BA026C7F68FF}"/>
              </a:ext>
            </a:extLst>
          </p:cNvPr>
          <p:cNvSpPr/>
          <p:nvPr/>
        </p:nvSpPr>
        <p:spPr>
          <a:xfrm rot="5400000">
            <a:off x="4185764" y="431220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B4BD74EA-5BD9-2E9B-AB4D-ADFB8AAB25C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4" name="Title 13">
            <a:extLst>
              <a:ext uri="{FF2B5EF4-FFF2-40B4-BE49-F238E27FC236}">
                <a16:creationId xmlns:a16="http://schemas.microsoft.com/office/drawing/2014/main" id="{F086A452-FD9F-E28B-23A9-3E498AA50BE3}"/>
              </a:ext>
            </a:extLst>
          </p:cNvPr>
          <p:cNvSpPr>
            <a:spLocks noGrp="1"/>
          </p:cNvSpPr>
          <p:nvPr>
            <p:ph type="title"/>
          </p:nvPr>
        </p:nvSpPr>
        <p:spPr/>
        <p:txBody>
          <a:bodyPr/>
          <a:lstStyle/>
          <a:p>
            <a:endParaRPr lang="en-DE"/>
          </a:p>
        </p:txBody>
      </p:sp>
      <p:sp>
        <p:nvSpPr>
          <p:cNvPr id="15" name="Text Placeholder 14">
            <a:extLst>
              <a:ext uri="{FF2B5EF4-FFF2-40B4-BE49-F238E27FC236}">
                <a16:creationId xmlns:a16="http://schemas.microsoft.com/office/drawing/2014/main" id="{C516492D-59AA-49BA-344F-7387141417AC}"/>
              </a:ext>
            </a:extLst>
          </p:cNvPr>
          <p:cNvSpPr>
            <a:spLocks noGrp="1"/>
          </p:cNvSpPr>
          <p:nvPr>
            <p:ph type="body" sz="quarter" idx="13"/>
          </p:nvPr>
        </p:nvSpPr>
        <p:spPr/>
        <p:txBody>
          <a:bodyPr/>
          <a:lstStyle/>
          <a:p>
            <a:endParaRPr lang="en-DE"/>
          </a:p>
        </p:txBody>
      </p:sp>
      <p:sp>
        <p:nvSpPr>
          <p:cNvPr id="18" name="Date Placeholder 17">
            <a:extLst>
              <a:ext uri="{FF2B5EF4-FFF2-40B4-BE49-F238E27FC236}">
                <a16:creationId xmlns:a16="http://schemas.microsoft.com/office/drawing/2014/main" id="{4E642D7C-6492-44EC-B047-4E0FAAB4BFB2}"/>
              </a:ext>
            </a:extLst>
          </p:cNvPr>
          <p:cNvSpPr>
            <a:spLocks noGrp="1"/>
          </p:cNvSpPr>
          <p:nvPr>
            <p:ph type="dt" sz="half" idx="2"/>
          </p:nvPr>
        </p:nvSpPr>
        <p:spPr/>
        <p:txBody>
          <a:bodyPr/>
          <a:lstStyle/>
          <a:p>
            <a:pPr eaLnBrk="1" hangingPunct="1"/>
            <a:r>
              <a:rPr lang="de-DE"/>
              <a:t>Deterministic</a:t>
            </a:r>
            <a:endParaRPr lang="en-GB" dirty="0"/>
          </a:p>
        </p:txBody>
      </p:sp>
      <p:sp>
        <p:nvSpPr>
          <p:cNvPr id="19" name="Footer Placeholder 18">
            <a:extLst>
              <a:ext uri="{FF2B5EF4-FFF2-40B4-BE49-F238E27FC236}">
                <a16:creationId xmlns:a16="http://schemas.microsoft.com/office/drawing/2014/main" id="{F589796F-E18B-3965-EC8F-02EA834CF20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0" name="Slide Number Placeholder 19">
            <a:extLst>
              <a:ext uri="{FF2B5EF4-FFF2-40B4-BE49-F238E27FC236}">
                <a16:creationId xmlns:a16="http://schemas.microsoft.com/office/drawing/2014/main" id="{257D35E4-F551-F813-E82B-7BE4EFF64CC4}"/>
              </a:ext>
            </a:extLst>
          </p:cNvPr>
          <p:cNvSpPr>
            <a:spLocks noGrp="1"/>
          </p:cNvSpPr>
          <p:nvPr>
            <p:ph type="sldNum" sz="quarter" idx="11"/>
          </p:nvPr>
        </p:nvSpPr>
        <p:spPr/>
        <p:txBody>
          <a:bodyPr/>
          <a:lstStyle/>
          <a:p>
            <a:fld id="{EB1502E6-D9AE-3544-B6D5-378AAA0B915F}" type="slidenum">
              <a:rPr lang="de-DE" altLang="de-DE" smtClean="0"/>
              <a:pPr/>
              <a:t>52</a:t>
            </a:fld>
            <a:endParaRPr lang="de-DE" altLang="de-DE" dirty="0"/>
          </a:p>
        </p:txBody>
      </p:sp>
    </p:spTree>
    <p:extLst>
      <p:ext uri="{BB962C8B-B14F-4D97-AF65-F5344CB8AC3E}">
        <p14:creationId xmlns:p14="http://schemas.microsoft.com/office/powerpoint/2010/main" val="429344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E610B6-EAB3-67F4-8C93-5236FE1225C8}"/>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9" name="TextBox 18">
            <a:extLst>
              <a:ext uri="{FF2B5EF4-FFF2-40B4-BE49-F238E27FC236}">
                <a16:creationId xmlns:a16="http://schemas.microsoft.com/office/drawing/2014/main" id="{F7FF5AF5-7958-F07F-FA6B-5FF8AD493CA8}"/>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14909"/>
            <a:ext cx="8047034" cy="3602736"/>
          </a:xfrm>
          <a:prstGeom prst="rect">
            <a:avLst/>
          </a:prstGeom>
        </p:spPr>
      </p:pic>
      <p:sp>
        <p:nvSpPr>
          <p:cNvPr id="48" name="TextBox 47"/>
          <p:cNvSpPr txBox="1"/>
          <p:nvPr/>
        </p:nvSpPr>
        <p:spPr>
          <a:xfrm>
            <a:off x="3279704" y="459715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9" name="Oval 8">
            <a:extLst>
              <a:ext uri="{FF2B5EF4-FFF2-40B4-BE49-F238E27FC236}">
                <a16:creationId xmlns:a16="http://schemas.microsoft.com/office/drawing/2014/main" id="{516A5700-4436-9E48-ADE5-15CB3C2CAFA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25989F-B414-E74A-B316-12F8C3D32CDF}"/>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B7A72B-2FC8-CA45-90E0-BAFF6076AFA9}"/>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386BFC-F8EC-E54A-9229-893EE04B6CE9}"/>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6FE1E7-7360-CB42-A1AA-15FCFD233F54}"/>
              </a:ext>
            </a:extLst>
          </p:cNvPr>
          <p:cNvSpPr/>
          <p:nvPr/>
        </p:nvSpPr>
        <p:spPr>
          <a:xfrm>
            <a:off x="3815681" y="231582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90228C12-7CAC-704A-916A-858712C0B34A}"/>
              </a:ext>
            </a:extLst>
          </p:cNvPr>
          <p:cNvSpPr/>
          <p:nvPr/>
        </p:nvSpPr>
        <p:spPr>
          <a:xfrm rot="5400000">
            <a:off x="5725196" y="5022124"/>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75AD16FE-EBB5-4699-4F0F-34CBFE60CB0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7" name="Title 16">
            <a:extLst>
              <a:ext uri="{FF2B5EF4-FFF2-40B4-BE49-F238E27FC236}">
                <a16:creationId xmlns:a16="http://schemas.microsoft.com/office/drawing/2014/main" id="{38B02DE8-B7F8-4AAA-D854-E56E7DDF95B9}"/>
              </a:ext>
            </a:extLst>
          </p:cNvPr>
          <p:cNvSpPr>
            <a:spLocks noGrp="1"/>
          </p:cNvSpPr>
          <p:nvPr>
            <p:ph type="title"/>
          </p:nvPr>
        </p:nvSpPr>
        <p:spPr/>
        <p:txBody>
          <a:bodyPr/>
          <a:lstStyle/>
          <a:p>
            <a:endParaRPr lang="en-DE"/>
          </a:p>
        </p:txBody>
      </p:sp>
      <p:sp>
        <p:nvSpPr>
          <p:cNvPr id="18" name="Text Placeholder 17">
            <a:extLst>
              <a:ext uri="{FF2B5EF4-FFF2-40B4-BE49-F238E27FC236}">
                <a16:creationId xmlns:a16="http://schemas.microsoft.com/office/drawing/2014/main" id="{8966565A-81D0-4606-B2D1-585BFBC84684}"/>
              </a:ext>
            </a:extLst>
          </p:cNvPr>
          <p:cNvSpPr>
            <a:spLocks noGrp="1"/>
          </p:cNvSpPr>
          <p:nvPr>
            <p:ph type="body" sz="quarter" idx="13"/>
          </p:nvPr>
        </p:nvSpPr>
        <p:spPr/>
        <p:txBody>
          <a:bodyPr/>
          <a:lstStyle/>
          <a:p>
            <a:endParaRPr lang="en-DE"/>
          </a:p>
        </p:txBody>
      </p:sp>
      <p:sp>
        <p:nvSpPr>
          <p:cNvPr id="21" name="Date Placeholder 20">
            <a:extLst>
              <a:ext uri="{FF2B5EF4-FFF2-40B4-BE49-F238E27FC236}">
                <a16:creationId xmlns:a16="http://schemas.microsoft.com/office/drawing/2014/main" id="{1D8CEE8A-F195-07F2-DBBE-305F2AAD99CB}"/>
              </a:ext>
            </a:extLst>
          </p:cNvPr>
          <p:cNvSpPr>
            <a:spLocks noGrp="1"/>
          </p:cNvSpPr>
          <p:nvPr>
            <p:ph type="dt" sz="half" idx="2"/>
          </p:nvPr>
        </p:nvSpPr>
        <p:spPr/>
        <p:txBody>
          <a:bodyPr/>
          <a:lstStyle/>
          <a:p>
            <a:pPr eaLnBrk="1" hangingPunct="1"/>
            <a:r>
              <a:rPr lang="de-DE"/>
              <a:t>Deterministic</a:t>
            </a:r>
            <a:endParaRPr lang="en-GB" dirty="0"/>
          </a:p>
        </p:txBody>
      </p:sp>
      <p:sp>
        <p:nvSpPr>
          <p:cNvPr id="22" name="Footer Placeholder 21">
            <a:extLst>
              <a:ext uri="{FF2B5EF4-FFF2-40B4-BE49-F238E27FC236}">
                <a16:creationId xmlns:a16="http://schemas.microsoft.com/office/drawing/2014/main" id="{BCE029B0-CE10-8132-5E38-AFEB9C2A4A5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3" name="Slide Number Placeholder 22">
            <a:extLst>
              <a:ext uri="{FF2B5EF4-FFF2-40B4-BE49-F238E27FC236}">
                <a16:creationId xmlns:a16="http://schemas.microsoft.com/office/drawing/2014/main" id="{4E8B52A1-72A1-3B70-29A4-06E00713CC3E}"/>
              </a:ext>
            </a:extLst>
          </p:cNvPr>
          <p:cNvSpPr>
            <a:spLocks noGrp="1"/>
          </p:cNvSpPr>
          <p:nvPr>
            <p:ph type="sldNum" sz="quarter" idx="11"/>
          </p:nvPr>
        </p:nvSpPr>
        <p:spPr/>
        <p:txBody>
          <a:bodyPr/>
          <a:lstStyle/>
          <a:p>
            <a:fld id="{EB1502E6-D9AE-3544-B6D5-378AAA0B915F}" type="slidenum">
              <a:rPr lang="de-DE" altLang="de-DE" smtClean="0"/>
              <a:pPr/>
              <a:t>53</a:t>
            </a:fld>
            <a:endParaRPr lang="de-DE" altLang="de-DE" dirty="0"/>
          </a:p>
        </p:txBody>
      </p:sp>
    </p:spTree>
    <p:extLst>
      <p:ext uri="{BB962C8B-B14F-4D97-AF65-F5344CB8AC3E}">
        <p14:creationId xmlns:p14="http://schemas.microsoft.com/office/powerpoint/2010/main" val="3631754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5D77E-565C-7BBD-FAEF-506E6F874F71}"/>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22" name="TextBox 21">
            <a:extLst>
              <a:ext uri="{FF2B5EF4-FFF2-40B4-BE49-F238E27FC236}">
                <a16:creationId xmlns:a16="http://schemas.microsoft.com/office/drawing/2014/main" id="{BD6D5C3D-39A0-BBAC-2198-EAC01427C7A9}"/>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3" name="Rectangle 2">
            <a:extLst>
              <a:ext uri="{FF2B5EF4-FFF2-40B4-BE49-F238E27FC236}">
                <a16:creationId xmlns:a16="http://schemas.microsoft.com/office/drawing/2014/main" id="{935CA680-8387-5B89-D964-48B1E86BA2EB}"/>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5" name="Rounded Rectangle 14"/>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3558"/>
            <a:ext cx="8047034" cy="3602736"/>
          </a:xfrm>
          <a:prstGeom prst="rect">
            <a:avLst/>
          </a:prstGeom>
        </p:spPr>
      </p:pic>
      <p:sp>
        <p:nvSpPr>
          <p:cNvPr id="55" name="TextBox 54"/>
          <p:cNvSpPr txBox="1"/>
          <p:nvPr/>
        </p:nvSpPr>
        <p:spPr>
          <a:xfrm>
            <a:off x="3279704" y="46008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8173986" y="536036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0" name="Rounded Rectangle 5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0" name="Picture 19">
            <a:extLst>
              <a:ext uri="{FF2B5EF4-FFF2-40B4-BE49-F238E27FC236}">
                <a16:creationId xmlns:a16="http://schemas.microsoft.com/office/drawing/2014/main" id="{68A13DDB-AA77-E846-B667-CB8F5CF904FE}"/>
              </a:ext>
            </a:extLst>
          </p:cNvPr>
          <p:cNvPicPr>
            <a:picLocks noChangeAspect="1"/>
          </p:cNvPicPr>
          <p:nvPr/>
        </p:nvPicPr>
        <p:blipFill>
          <a:blip r:embed="rId3"/>
          <a:stretch>
            <a:fillRect/>
          </a:stretch>
        </p:blipFill>
        <p:spPr>
          <a:xfrm>
            <a:off x="1472613" y="0"/>
            <a:ext cx="6273800" cy="4267200"/>
          </a:xfrm>
          <a:prstGeom prst="rect">
            <a:avLst/>
          </a:prstGeom>
        </p:spPr>
      </p:pic>
      <p:sp>
        <p:nvSpPr>
          <p:cNvPr id="11" name="Oval 10">
            <a:extLst>
              <a:ext uri="{FF2B5EF4-FFF2-40B4-BE49-F238E27FC236}">
                <a16:creationId xmlns:a16="http://schemas.microsoft.com/office/drawing/2014/main" id="{1E7F7FF1-329C-1B48-AB9C-CA4B072BC924}"/>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DCC428-B319-9142-9E93-167D6FC4A61B}"/>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19F6AA-5242-AC47-BE58-E911C10E95ED}"/>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F84A28-8D2D-2647-B765-8A98C31BE910}"/>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141F6D-9FDE-3848-A23A-36478C514CBA}"/>
              </a:ext>
            </a:extLst>
          </p:cNvPr>
          <p:cNvSpPr/>
          <p:nvPr/>
        </p:nvSpPr>
        <p:spPr>
          <a:xfrm>
            <a:off x="5012243" y="291705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CFD955-A20F-7B4E-ABDD-3694451DE5BB}"/>
              </a:ext>
            </a:extLst>
          </p:cNvPr>
          <p:cNvSpPr/>
          <p:nvPr/>
        </p:nvSpPr>
        <p:spPr>
          <a:xfrm>
            <a:off x="4811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DD024A39-071B-8D47-BC08-7587F6F5C4E1}"/>
              </a:ext>
            </a:extLst>
          </p:cNvPr>
          <p:cNvSpPr/>
          <p:nvPr/>
        </p:nvSpPr>
        <p:spPr>
          <a:xfrm rot="5400000">
            <a:off x="3679281" y="5023632"/>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66E1DEC0-BAFC-6B4C-1EFF-9E831BE6C644}"/>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0" name="Title 9">
            <a:extLst>
              <a:ext uri="{FF2B5EF4-FFF2-40B4-BE49-F238E27FC236}">
                <a16:creationId xmlns:a16="http://schemas.microsoft.com/office/drawing/2014/main" id="{F2526537-4B76-C7B0-353C-E386F9244308}"/>
              </a:ext>
            </a:extLst>
          </p:cNvPr>
          <p:cNvSpPr>
            <a:spLocks noGrp="1"/>
          </p:cNvSpPr>
          <p:nvPr>
            <p:ph type="title"/>
          </p:nvPr>
        </p:nvSpPr>
        <p:spPr/>
        <p:txBody>
          <a:bodyPr/>
          <a:lstStyle/>
          <a:p>
            <a:endParaRPr lang="en-DE"/>
          </a:p>
        </p:txBody>
      </p:sp>
      <p:sp>
        <p:nvSpPr>
          <p:cNvPr id="16" name="Text Placeholder 15">
            <a:extLst>
              <a:ext uri="{FF2B5EF4-FFF2-40B4-BE49-F238E27FC236}">
                <a16:creationId xmlns:a16="http://schemas.microsoft.com/office/drawing/2014/main" id="{C3452C6C-77DF-DE9E-E4F0-FFAC6685B7F3}"/>
              </a:ext>
            </a:extLst>
          </p:cNvPr>
          <p:cNvSpPr>
            <a:spLocks noGrp="1"/>
          </p:cNvSpPr>
          <p:nvPr>
            <p:ph type="body" sz="quarter" idx="13"/>
          </p:nvPr>
        </p:nvSpPr>
        <p:spPr/>
        <p:txBody>
          <a:bodyPr/>
          <a:lstStyle/>
          <a:p>
            <a:endParaRPr lang="en-DE"/>
          </a:p>
        </p:txBody>
      </p:sp>
      <p:sp>
        <p:nvSpPr>
          <p:cNvPr id="23" name="Date Placeholder 22">
            <a:extLst>
              <a:ext uri="{FF2B5EF4-FFF2-40B4-BE49-F238E27FC236}">
                <a16:creationId xmlns:a16="http://schemas.microsoft.com/office/drawing/2014/main" id="{2541AEFE-45DD-544C-A976-173B6904CDF7}"/>
              </a:ext>
            </a:extLst>
          </p:cNvPr>
          <p:cNvSpPr>
            <a:spLocks noGrp="1"/>
          </p:cNvSpPr>
          <p:nvPr>
            <p:ph type="dt" sz="half" idx="2"/>
          </p:nvPr>
        </p:nvSpPr>
        <p:spPr/>
        <p:txBody>
          <a:bodyPr/>
          <a:lstStyle/>
          <a:p>
            <a:pPr eaLnBrk="1" hangingPunct="1"/>
            <a:r>
              <a:rPr lang="de-DE"/>
              <a:t>Deterministic</a:t>
            </a:r>
            <a:endParaRPr lang="en-GB" dirty="0"/>
          </a:p>
        </p:txBody>
      </p:sp>
      <p:sp>
        <p:nvSpPr>
          <p:cNvPr id="24" name="Footer Placeholder 23">
            <a:extLst>
              <a:ext uri="{FF2B5EF4-FFF2-40B4-BE49-F238E27FC236}">
                <a16:creationId xmlns:a16="http://schemas.microsoft.com/office/drawing/2014/main" id="{5EFD1A7A-E6F4-69DF-3DBC-BFDE5CE3E5B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5" name="Slide Number Placeholder 24">
            <a:extLst>
              <a:ext uri="{FF2B5EF4-FFF2-40B4-BE49-F238E27FC236}">
                <a16:creationId xmlns:a16="http://schemas.microsoft.com/office/drawing/2014/main" id="{B9FA3DF9-CB3F-12E7-18C4-75092353D604}"/>
              </a:ext>
            </a:extLst>
          </p:cNvPr>
          <p:cNvSpPr>
            <a:spLocks noGrp="1"/>
          </p:cNvSpPr>
          <p:nvPr>
            <p:ph type="sldNum" sz="quarter" idx="11"/>
          </p:nvPr>
        </p:nvSpPr>
        <p:spPr/>
        <p:txBody>
          <a:bodyPr/>
          <a:lstStyle/>
          <a:p>
            <a:fld id="{EB1502E6-D9AE-3544-B6D5-378AAA0B915F}" type="slidenum">
              <a:rPr lang="de-DE" altLang="de-DE" smtClean="0"/>
              <a:pPr/>
              <a:t>54</a:t>
            </a:fld>
            <a:endParaRPr lang="de-DE" altLang="de-DE" dirty="0"/>
          </a:p>
        </p:txBody>
      </p:sp>
    </p:spTree>
    <p:extLst>
      <p:ext uri="{BB962C8B-B14F-4D97-AF65-F5344CB8AC3E}">
        <p14:creationId xmlns:p14="http://schemas.microsoft.com/office/powerpoint/2010/main" val="279306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C4250-BA70-FBB2-C2FE-342FC29B47A8}"/>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8" name="TextBox 17">
            <a:extLst>
              <a:ext uri="{FF2B5EF4-FFF2-40B4-BE49-F238E27FC236}">
                <a16:creationId xmlns:a16="http://schemas.microsoft.com/office/drawing/2014/main" id="{86E45407-8BC2-6047-9F6F-74D46C02B88F}"/>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E6DFFE86-1C6C-DB1A-FB22-76BAFB5136D0}"/>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3" name="Rounded Rectangle 12"/>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5" name="Rounded Rectangle 14"/>
          <p:cNvSpPr/>
          <p:nvPr/>
        </p:nvSpPr>
        <p:spPr bwMode="auto">
          <a:xfrm>
            <a:off x="4613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3" name="Picture 2" descr="astar-progress05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1710"/>
            <a:ext cx="8047034" cy="3602736"/>
          </a:xfrm>
          <a:prstGeom prst="rect">
            <a:avLst/>
          </a:prstGeom>
        </p:spPr>
      </p:pic>
      <p:sp>
        <p:nvSpPr>
          <p:cNvPr id="63" name="TextBox 62"/>
          <p:cNvSpPr txBox="1"/>
          <p:nvPr/>
        </p:nvSpPr>
        <p:spPr>
          <a:xfrm>
            <a:off x="3279704" y="459895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TextBox 63"/>
          <p:cNvSpPr txBox="1"/>
          <p:nvPr/>
        </p:nvSpPr>
        <p:spPr>
          <a:xfrm>
            <a:off x="8173986" y="535851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7" name="TextBox 66"/>
          <p:cNvSpPr txBox="1"/>
          <p:nvPr/>
        </p:nvSpPr>
        <p:spPr>
          <a:xfrm>
            <a:off x="3800577" y="5329955"/>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72" name="Rounded Rectangle 7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3" name="Picture 22">
            <a:extLst>
              <a:ext uri="{FF2B5EF4-FFF2-40B4-BE49-F238E27FC236}">
                <a16:creationId xmlns:a16="http://schemas.microsoft.com/office/drawing/2014/main" id="{D506D19C-6124-A145-A4B1-F9F95D09AEA7}"/>
              </a:ext>
            </a:extLst>
          </p:cNvPr>
          <p:cNvPicPr>
            <a:picLocks noChangeAspect="1"/>
          </p:cNvPicPr>
          <p:nvPr/>
        </p:nvPicPr>
        <p:blipFill>
          <a:blip r:embed="rId3"/>
          <a:stretch>
            <a:fillRect/>
          </a:stretch>
        </p:blipFill>
        <p:spPr>
          <a:xfrm>
            <a:off x="1472613" y="0"/>
            <a:ext cx="6273800" cy="4267200"/>
          </a:xfrm>
          <a:prstGeom prst="rect">
            <a:avLst/>
          </a:prstGeom>
        </p:spPr>
      </p:pic>
      <p:sp>
        <p:nvSpPr>
          <p:cNvPr id="14" name="Oval 13">
            <a:extLst>
              <a:ext uri="{FF2B5EF4-FFF2-40B4-BE49-F238E27FC236}">
                <a16:creationId xmlns:a16="http://schemas.microsoft.com/office/drawing/2014/main" id="{D7044396-7F71-D940-BCDF-EFA05D71EF1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C9DD3B-EB90-DB41-9BBA-BADB3D01092F}"/>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78EB39-EBA9-804F-A46B-36983F48FFC9}"/>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8BE433-9CA5-0D40-ADEE-D7B4742695EB}"/>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BFE39FD-ECEE-7A41-94F5-0557577AE235}"/>
              </a:ext>
            </a:extLst>
          </p:cNvPr>
          <p:cNvSpPr/>
          <p:nvPr/>
        </p:nvSpPr>
        <p:spPr>
          <a:xfrm>
            <a:off x="6064739" y="343020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22232A-71F8-B545-8BCF-35B27ED4B5F1}"/>
              </a:ext>
            </a:extLst>
          </p:cNvPr>
          <p:cNvSpPr/>
          <p:nvPr/>
        </p:nvSpPr>
        <p:spPr>
          <a:xfrm>
            <a:off x="5012243" y="291705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A51AF538-AC43-CD40-93C3-F523A60F32AD}"/>
              </a:ext>
            </a:extLst>
          </p:cNvPr>
          <p:cNvSpPr/>
          <p:nvPr/>
        </p:nvSpPr>
        <p:spPr>
          <a:xfrm rot="5400000">
            <a:off x="6519356" y="5744088"/>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B4482163-1926-2EED-3863-487EEF930DD4}"/>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0" name="Title 9">
            <a:extLst>
              <a:ext uri="{FF2B5EF4-FFF2-40B4-BE49-F238E27FC236}">
                <a16:creationId xmlns:a16="http://schemas.microsoft.com/office/drawing/2014/main" id="{182E6600-4DF0-A3C3-3338-032398EFCF0F}"/>
              </a:ext>
            </a:extLst>
          </p:cNvPr>
          <p:cNvSpPr>
            <a:spLocks noGrp="1"/>
          </p:cNvSpPr>
          <p:nvPr>
            <p:ph type="title"/>
          </p:nvPr>
        </p:nvSpPr>
        <p:spPr/>
        <p:txBody>
          <a:bodyPr/>
          <a:lstStyle/>
          <a:p>
            <a:endParaRPr lang="en-DE"/>
          </a:p>
        </p:txBody>
      </p:sp>
      <p:sp>
        <p:nvSpPr>
          <p:cNvPr id="11" name="Text Placeholder 10">
            <a:extLst>
              <a:ext uri="{FF2B5EF4-FFF2-40B4-BE49-F238E27FC236}">
                <a16:creationId xmlns:a16="http://schemas.microsoft.com/office/drawing/2014/main" id="{D4DBA572-72F8-6978-25EC-3855D1E177CD}"/>
              </a:ext>
            </a:extLst>
          </p:cNvPr>
          <p:cNvSpPr>
            <a:spLocks noGrp="1"/>
          </p:cNvSpPr>
          <p:nvPr>
            <p:ph type="body" sz="quarter" idx="13"/>
          </p:nvPr>
        </p:nvSpPr>
        <p:spPr/>
        <p:txBody>
          <a:bodyPr/>
          <a:lstStyle/>
          <a:p>
            <a:endParaRPr lang="en-DE"/>
          </a:p>
        </p:txBody>
      </p:sp>
      <p:sp>
        <p:nvSpPr>
          <p:cNvPr id="22" name="Date Placeholder 21">
            <a:extLst>
              <a:ext uri="{FF2B5EF4-FFF2-40B4-BE49-F238E27FC236}">
                <a16:creationId xmlns:a16="http://schemas.microsoft.com/office/drawing/2014/main" id="{78C08D9E-F784-40DF-FF58-CDE3D4991D16}"/>
              </a:ext>
            </a:extLst>
          </p:cNvPr>
          <p:cNvSpPr>
            <a:spLocks noGrp="1"/>
          </p:cNvSpPr>
          <p:nvPr>
            <p:ph type="dt" sz="half" idx="2"/>
          </p:nvPr>
        </p:nvSpPr>
        <p:spPr/>
        <p:txBody>
          <a:bodyPr/>
          <a:lstStyle/>
          <a:p>
            <a:pPr eaLnBrk="1" hangingPunct="1"/>
            <a:r>
              <a:rPr lang="de-DE"/>
              <a:t>Deterministic</a:t>
            </a:r>
            <a:endParaRPr lang="en-GB" dirty="0"/>
          </a:p>
        </p:txBody>
      </p:sp>
      <p:sp>
        <p:nvSpPr>
          <p:cNvPr id="24" name="Footer Placeholder 23">
            <a:extLst>
              <a:ext uri="{FF2B5EF4-FFF2-40B4-BE49-F238E27FC236}">
                <a16:creationId xmlns:a16="http://schemas.microsoft.com/office/drawing/2014/main" id="{6FD2C114-3BF7-EA53-0771-4098538AAD1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5" name="Slide Number Placeholder 24">
            <a:extLst>
              <a:ext uri="{FF2B5EF4-FFF2-40B4-BE49-F238E27FC236}">
                <a16:creationId xmlns:a16="http://schemas.microsoft.com/office/drawing/2014/main" id="{9CE3B2F4-06D4-70A8-044B-EB277DD6E72C}"/>
              </a:ext>
            </a:extLst>
          </p:cNvPr>
          <p:cNvSpPr>
            <a:spLocks noGrp="1"/>
          </p:cNvSpPr>
          <p:nvPr>
            <p:ph type="sldNum" sz="quarter" idx="11"/>
          </p:nvPr>
        </p:nvSpPr>
        <p:spPr/>
        <p:txBody>
          <a:bodyPr/>
          <a:lstStyle/>
          <a:p>
            <a:fld id="{EB1502E6-D9AE-3544-B6D5-378AAA0B915F}" type="slidenum">
              <a:rPr lang="de-DE" altLang="de-DE" smtClean="0"/>
              <a:pPr/>
              <a:t>55</a:t>
            </a:fld>
            <a:endParaRPr lang="de-DE" altLang="de-DE" dirty="0"/>
          </a:p>
        </p:txBody>
      </p:sp>
    </p:spTree>
    <p:extLst>
      <p:ext uri="{BB962C8B-B14F-4D97-AF65-F5344CB8AC3E}">
        <p14:creationId xmlns:p14="http://schemas.microsoft.com/office/powerpoint/2010/main" val="1678233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B4A64B-B9EE-D9B2-FAEA-39549A98D7F4}"/>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6" name="TextBox 15">
            <a:extLst>
              <a:ext uri="{FF2B5EF4-FFF2-40B4-BE49-F238E27FC236}">
                <a16:creationId xmlns:a16="http://schemas.microsoft.com/office/drawing/2014/main" id="{BA98DF93-074E-2CF2-3F82-037DE4D407A8}"/>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64AC5800-1992-9898-FB08-58BD75AE847E}"/>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10" name="Rounded Rectangle 9"/>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3" name="Rounded Rectangle 12"/>
          <p:cNvSpPr/>
          <p:nvPr/>
        </p:nvSpPr>
        <p:spPr bwMode="auto">
          <a:xfrm>
            <a:off x="4613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4" name="Rounded Rectangle 13"/>
          <p:cNvSpPr/>
          <p:nvPr/>
        </p:nvSpPr>
        <p:spPr bwMode="auto">
          <a:xfrm>
            <a:off x="4762891"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2" name="TextBox 41"/>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Rounded Rectangle 63"/>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8" name="Picture 27">
            <a:extLst>
              <a:ext uri="{FF2B5EF4-FFF2-40B4-BE49-F238E27FC236}">
                <a16:creationId xmlns:a16="http://schemas.microsoft.com/office/drawing/2014/main" id="{F680A75D-1837-A34B-9582-1C6A8E392D14}"/>
              </a:ext>
            </a:extLst>
          </p:cNvPr>
          <p:cNvPicPr>
            <a:picLocks noChangeAspect="1"/>
          </p:cNvPicPr>
          <p:nvPr/>
        </p:nvPicPr>
        <p:blipFill>
          <a:blip r:embed="rId3"/>
          <a:stretch>
            <a:fillRect/>
          </a:stretch>
        </p:blipFill>
        <p:spPr>
          <a:xfrm>
            <a:off x="1472613" y="0"/>
            <a:ext cx="6273800" cy="4267200"/>
          </a:xfrm>
          <a:prstGeom prst="rect">
            <a:avLst/>
          </a:prstGeom>
        </p:spPr>
      </p:pic>
      <p:sp>
        <p:nvSpPr>
          <p:cNvPr id="18" name="Oval 17">
            <a:extLst>
              <a:ext uri="{FF2B5EF4-FFF2-40B4-BE49-F238E27FC236}">
                <a16:creationId xmlns:a16="http://schemas.microsoft.com/office/drawing/2014/main" id="{211B7B16-6D9C-1D4A-8787-3EE31CC97967}"/>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E01C82-60F6-6D40-BF2C-96D04C418045}"/>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F4F63F-5F82-4B46-A9BA-7456E9C163F0}"/>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737DFA-2E8E-CA4F-A91F-2D5C31EDA79D}"/>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7A8935-2C3A-D548-8767-EE2AD43C9569}"/>
              </a:ext>
            </a:extLst>
          </p:cNvPr>
          <p:cNvSpPr/>
          <p:nvPr/>
        </p:nvSpPr>
        <p:spPr>
          <a:xfrm>
            <a:off x="6069957" y="342841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3AEA93E5-F3D0-4641-901C-47DBE5E79F59}"/>
              </a:ext>
            </a:extLst>
          </p:cNvPr>
          <p:cNvSpPr/>
          <p:nvPr/>
        </p:nvSpPr>
        <p:spPr>
          <a:xfrm rot="5400000">
            <a:off x="5518678" y="6453231"/>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575F880-32AC-B547-A3FA-0CCAC63B427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2" name="Title 11">
            <a:extLst>
              <a:ext uri="{FF2B5EF4-FFF2-40B4-BE49-F238E27FC236}">
                <a16:creationId xmlns:a16="http://schemas.microsoft.com/office/drawing/2014/main" id="{7AEAAA0B-3534-50AF-B9A7-1E7EC7CC577D}"/>
              </a:ext>
            </a:extLst>
          </p:cNvPr>
          <p:cNvSpPr>
            <a:spLocks noGrp="1"/>
          </p:cNvSpPr>
          <p:nvPr>
            <p:ph type="title"/>
          </p:nvPr>
        </p:nvSpPr>
        <p:spPr/>
        <p:txBody>
          <a:bodyPr/>
          <a:lstStyle/>
          <a:p>
            <a:endParaRPr lang="en-DE"/>
          </a:p>
        </p:txBody>
      </p:sp>
      <p:sp>
        <p:nvSpPr>
          <p:cNvPr id="15" name="Text Placeholder 14">
            <a:extLst>
              <a:ext uri="{FF2B5EF4-FFF2-40B4-BE49-F238E27FC236}">
                <a16:creationId xmlns:a16="http://schemas.microsoft.com/office/drawing/2014/main" id="{8ADB3493-EF66-D3E9-A483-BF26C59658C5}"/>
              </a:ext>
            </a:extLst>
          </p:cNvPr>
          <p:cNvSpPr>
            <a:spLocks noGrp="1"/>
          </p:cNvSpPr>
          <p:nvPr>
            <p:ph type="body" sz="quarter" idx="13"/>
          </p:nvPr>
        </p:nvSpPr>
        <p:spPr/>
        <p:txBody>
          <a:bodyPr/>
          <a:lstStyle/>
          <a:p>
            <a:endParaRPr lang="en-DE"/>
          </a:p>
        </p:txBody>
      </p:sp>
      <p:sp>
        <p:nvSpPr>
          <p:cNvPr id="17" name="Date Placeholder 16">
            <a:extLst>
              <a:ext uri="{FF2B5EF4-FFF2-40B4-BE49-F238E27FC236}">
                <a16:creationId xmlns:a16="http://schemas.microsoft.com/office/drawing/2014/main" id="{E499EF6A-6159-3DF0-AAF0-3CB36B3E6547}"/>
              </a:ext>
            </a:extLst>
          </p:cNvPr>
          <p:cNvSpPr>
            <a:spLocks noGrp="1"/>
          </p:cNvSpPr>
          <p:nvPr>
            <p:ph type="dt" sz="half" idx="2"/>
          </p:nvPr>
        </p:nvSpPr>
        <p:spPr/>
        <p:txBody>
          <a:bodyPr/>
          <a:lstStyle/>
          <a:p>
            <a:pPr eaLnBrk="1" hangingPunct="1"/>
            <a:r>
              <a:rPr lang="de-DE"/>
              <a:t>Deterministic</a:t>
            </a:r>
            <a:endParaRPr lang="en-GB" dirty="0"/>
          </a:p>
        </p:txBody>
      </p:sp>
      <p:sp>
        <p:nvSpPr>
          <p:cNvPr id="21" name="Footer Placeholder 20">
            <a:extLst>
              <a:ext uri="{FF2B5EF4-FFF2-40B4-BE49-F238E27FC236}">
                <a16:creationId xmlns:a16="http://schemas.microsoft.com/office/drawing/2014/main" id="{42E18709-6DBF-00A5-E6BB-B12AB89D408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5" name="Slide Number Placeholder 24">
            <a:extLst>
              <a:ext uri="{FF2B5EF4-FFF2-40B4-BE49-F238E27FC236}">
                <a16:creationId xmlns:a16="http://schemas.microsoft.com/office/drawing/2014/main" id="{CAC6423D-3459-414D-9015-E51BD2D60BC6}"/>
              </a:ext>
            </a:extLst>
          </p:cNvPr>
          <p:cNvSpPr>
            <a:spLocks noGrp="1"/>
          </p:cNvSpPr>
          <p:nvPr>
            <p:ph type="sldNum" sz="quarter" idx="11"/>
          </p:nvPr>
        </p:nvSpPr>
        <p:spPr/>
        <p:txBody>
          <a:bodyPr/>
          <a:lstStyle/>
          <a:p>
            <a:fld id="{EB1502E6-D9AE-3544-B6D5-378AAA0B915F}" type="slidenum">
              <a:rPr lang="de-DE" altLang="de-DE" smtClean="0"/>
              <a:pPr/>
              <a:t>56</a:t>
            </a:fld>
            <a:endParaRPr lang="de-DE" altLang="de-DE" dirty="0"/>
          </a:p>
        </p:txBody>
      </p:sp>
    </p:spTree>
    <p:extLst>
      <p:ext uri="{BB962C8B-B14F-4D97-AF65-F5344CB8AC3E}">
        <p14:creationId xmlns:p14="http://schemas.microsoft.com/office/powerpoint/2010/main" val="2350183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In classical planning problems, A* will always terminate</a:t>
                </a:r>
              </a:p>
              <a:p>
                <a:r>
                  <a:rPr lang="en-US" i="1" dirty="0"/>
                  <a:t>Completeness: </a:t>
                </a:r>
                <a:r>
                  <a:rPr lang="en-US" dirty="0"/>
                  <a:t>if the problem is solvable, A* will return a solution</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then the solution will be optimal (least cost)</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is </a:t>
                </a:r>
                <a:r>
                  <a:rPr lang="el-GR" i="1" dirty="0"/>
                  <a:t>ε</a:t>
                </a:r>
                <a:r>
                  <a:rPr lang="en-US" dirty="0"/>
                  <a:t>-admissible, then the solution will be </a:t>
                </a:r>
                <a:r>
                  <a:rPr lang="el-GR" i="1" dirty="0"/>
                  <a:t>ε</a:t>
                </a:r>
                <a:r>
                  <a:rPr lang="en-US" dirty="0"/>
                  <a:t>-optimal</a:t>
                </a:r>
              </a:p>
              <a:p>
                <a:r>
                  <a:rPr lang="en-US" dirty="0"/>
                  <a:t>If </a:t>
                </a:r>
                <a14:m>
                  <m:oMath xmlns:m="http://schemas.openxmlformats.org/officeDocument/2006/math">
                    <m:r>
                      <a:rPr lang="en-US" i="1" dirty="0" smtClean="0">
                        <a:latin typeface="Cambria Math" panose="02040503050406030204" pitchFamily="18" charset="0"/>
                      </a:rPr>
                      <m:t>h</m:t>
                    </m:r>
                  </m:oMath>
                </a14:m>
                <a:r>
                  <a:rPr lang="en-US" dirty="0"/>
                  <a:t> is monotone, then </a:t>
                </a:r>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𝑓</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err="1">
                                <a:latin typeface="Cambria Math" panose="02040503050406030204" pitchFamily="18" charset="0"/>
                              </a:rPr>
                              <m:t>𝜈</m:t>
                            </m:r>
                          </m:e>
                          <m:sup>
                            <m:r>
                              <a:rPr lang="en-US" i="1" dirty="0">
                                <a:latin typeface="Cambria Math" panose="02040503050406030204" pitchFamily="18" charset="0"/>
                              </a:rPr>
                              <m:t>′</m:t>
                            </m:r>
                          </m:sup>
                        </m:sSup>
                      </m:e>
                    </m:d>
                  </m:oMath>
                </a14:m>
                <a:r>
                  <a:rPr lang="en-US" dirty="0"/>
                  <a:t> for every child </a:t>
                </a:r>
                <a14:m>
                  <m:oMath xmlns:m="http://schemas.openxmlformats.org/officeDocument/2006/math">
                    <m:sSup>
                      <m:sSupPr>
                        <m:ctrlPr>
                          <a:rPr lang="en-US" i="1" dirty="0">
                            <a:latin typeface="Cambria Math" panose="02040503050406030204" pitchFamily="18" charset="0"/>
                          </a:rPr>
                        </m:ctrlPr>
                      </m:sSupPr>
                      <m:e>
                        <m:r>
                          <a:rPr lang="en-US" i="1" dirty="0" smtClean="0">
                            <a:latin typeface="Cambria Math" panose="02040503050406030204" pitchFamily="18" charset="0"/>
                          </a:rPr>
                          <m:t>𝜈</m:t>
                        </m:r>
                      </m:e>
                      <m:sup>
                        <m:r>
                          <a:rPr lang="en-US" i="1" dirty="0">
                            <a:latin typeface="Cambria Math" panose="02040503050406030204" pitchFamily="18" charset="0"/>
                          </a:rPr>
                          <m:t>′</m:t>
                        </m:r>
                      </m:sup>
                    </m:sSup>
                  </m:oMath>
                </a14:m>
                <a:r>
                  <a:rPr lang="en-US" dirty="0"/>
                  <a:t> of a node </a:t>
                </a:r>
                <a14:m>
                  <m:oMath xmlns:m="http://schemas.openxmlformats.org/officeDocument/2006/math">
                    <m:r>
                      <a:rPr lang="en-US" i="1" dirty="0" smtClean="0">
                        <a:latin typeface="Cambria Math" panose="02040503050406030204" pitchFamily="18" charset="0"/>
                      </a:rPr>
                      <m:t>𝜈</m:t>
                    </m:r>
                  </m:oMath>
                </a14:m>
                <a:endParaRPr lang="en-US" dirty="0"/>
              </a:p>
              <a:p>
                <a:pPr lvl="1"/>
                <a:r>
                  <a:rPr lang="en-US" dirty="0"/>
                  <a:t>A* will expand nodes in non-decreasing order of </a:t>
                </a:r>
                <a14:m>
                  <m:oMath xmlns:m="http://schemas.openxmlformats.org/officeDocument/2006/math">
                    <m:r>
                      <a:rPr lang="en-US" i="1" dirty="0" smtClean="0">
                        <a:latin typeface="Cambria Math" panose="02040503050406030204" pitchFamily="18" charset="0"/>
                      </a:rPr>
                      <m:t>𝑓</m:t>
                    </m:r>
                  </m:oMath>
                </a14:m>
                <a:r>
                  <a:rPr lang="en-US" dirty="0"/>
                  <a:t> values</a:t>
                </a:r>
              </a:p>
              <a:p>
                <a:pPr lvl="1"/>
                <a:r>
                  <a:rPr lang="en-US" dirty="0"/>
                  <a:t>A* will never prune any nodes from </a:t>
                </a:r>
                <a14:m>
                  <m:oMath xmlns:m="http://schemas.openxmlformats.org/officeDocument/2006/math">
                    <m:r>
                      <a:rPr lang="en-US" i="1" dirty="0" smtClean="0">
                        <a:latin typeface="Cambria Math" panose="02040503050406030204" pitchFamily="18" charset="0"/>
                      </a:rPr>
                      <m:t>𝐸𝑥𝑝𝑎𝑛𝑑𝑒𝑑</m:t>
                    </m:r>
                  </m:oMath>
                </a14:m>
                <a:endParaRPr lang="en-US" dirty="0"/>
              </a:p>
              <a:p>
                <a:pPr lvl="1"/>
                <a:r>
                  <a:rPr lang="en-US" dirty="0"/>
                  <a:t>A* will expand no state more than once</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A91DBE67-2E79-5E3C-2A00-9266046FC489}"/>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B7831FB2-858E-E649-974E-3BA68EBF9C9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691D5BD4-9E00-C07F-C95A-DF7AAC59CA10}"/>
              </a:ext>
            </a:extLst>
          </p:cNvPr>
          <p:cNvSpPr>
            <a:spLocks noGrp="1"/>
          </p:cNvSpPr>
          <p:nvPr>
            <p:ph type="sldNum" sz="quarter" idx="11"/>
          </p:nvPr>
        </p:nvSpPr>
        <p:spPr/>
        <p:txBody>
          <a:bodyPr/>
          <a:lstStyle/>
          <a:p>
            <a:fld id="{EB1502E6-D9AE-3544-B6D5-378AAA0B915F}" type="slidenum">
              <a:rPr lang="de-DE" altLang="de-DE" smtClean="0"/>
              <a:pPr/>
              <a:t>57</a:t>
            </a:fld>
            <a:endParaRPr lang="de-DE" altLang="de-DE" dirty="0"/>
          </a:p>
        </p:txBody>
      </p:sp>
    </p:spTree>
    <p:extLst>
      <p:ext uri="{BB962C8B-B14F-4D97-AF65-F5344CB8AC3E}">
        <p14:creationId xmlns:p14="http://schemas.microsoft.com/office/powerpoint/2010/main" val="738415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Definition: </a:t>
                </a:r>
                <a14:m>
                  <m:oMath xmlns:m="http://schemas.openxmlformats.org/officeDocument/2006/math">
                    <m:r>
                      <a:rPr lang="en-US" i="1" dirty="0" smtClean="0">
                        <a:latin typeface="Cambria Math" panose="02040503050406030204" pitchFamily="18" charset="0"/>
                      </a:rPr>
                      <m:t>h</m:t>
                    </m:r>
                  </m:oMath>
                </a14:m>
                <a:r>
                  <a:rPr lang="en-US" dirty="0"/>
                  <a:t> dominates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for every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dominates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then (assuming ties are always resolved in </a:t>
                </a:r>
                <a:r>
                  <a:rPr lang="en-US" dirty="0" err="1"/>
                  <a:t>favour</a:t>
                </a:r>
                <a:r>
                  <a:rPr lang="en-US" dirty="0"/>
                  <a:t> of the same node)</a:t>
                </a:r>
              </a:p>
              <a:p>
                <a:pPr lvl="2"/>
                <a:r>
                  <a:rPr lang="en-US" dirty="0"/>
                  <a:t>A* will never expand more nodes with </a:t>
                </a:r>
                <a14:m>
                  <m:oMath xmlns:m="http://schemas.openxmlformats.org/officeDocument/2006/math">
                    <m:r>
                      <a:rPr lang="en-US" i="1" dirty="0" smtClean="0">
                        <a:latin typeface="Cambria Math" panose="02040503050406030204" pitchFamily="18" charset="0"/>
                      </a:rPr>
                      <m:t>h</m:t>
                    </m:r>
                  </m:oMath>
                </a14:m>
                <a:r>
                  <a:rPr lang="en-US" dirty="0"/>
                  <a:t> than with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r>
                  <a:rPr lang="en-US" dirty="0"/>
                  <a:t> </a:t>
                </a:r>
              </a:p>
              <a:p>
                <a:pPr lvl="2"/>
                <a:r>
                  <a:rPr lang="en-US" dirty="0"/>
                  <a:t>In most cases A* will expand fewer nodes with h than with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en-US" i="1" dirty="0" smtClean="0">
                            <a:latin typeface="Cambria Math" panose="02040503050406030204" pitchFamily="18" charset="0"/>
                          </a:rPr>
                          <m:t>′</m:t>
                        </m:r>
                      </m:sup>
                    </m:sSup>
                  </m:oMath>
                </a14:m>
                <a:endParaRPr lang="en-US" dirty="0"/>
              </a:p>
              <a:p>
                <a:r>
                  <a:rPr lang="en-US" dirty="0"/>
                  <a:t>A* needs to store every node it visits</a:t>
                </a:r>
              </a:p>
              <a:p>
                <a:pPr lvl="1"/>
                <a:r>
                  <a:rPr lang="en-US" dirty="0"/>
                  <a:t>Running time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r>
                          <a:rPr lang="en-US" i="1" dirty="0" err="1">
                            <a:latin typeface="Cambria Math" panose="02040503050406030204" pitchFamily="18" charset="0"/>
                          </a:rPr>
                          <m:t>𝑏</m:t>
                        </m:r>
                        <m:d>
                          <m:dPr>
                            <m:begChr m:val="|"/>
                            <m:endChr m:val="|"/>
                            <m:ctrlPr>
                              <a:rPr lang="en-US" i="1" dirty="0" err="1">
                                <a:latin typeface="Cambria Math" panose="02040503050406030204" pitchFamily="18" charset="0"/>
                              </a:rPr>
                            </m:ctrlPr>
                          </m:dPr>
                          <m:e>
                            <m:r>
                              <a:rPr lang="en-US" i="1" dirty="0" err="1">
                                <a:latin typeface="Cambria Math" panose="02040503050406030204" pitchFamily="18" charset="0"/>
                              </a:rPr>
                              <m:t>𝑆</m:t>
                            </m:r>
                          </m:e>
                        </m:d>
                      </m:e>
                    </m:d>
                  </m:oMath>
                </a14:m>
                <a:r>
                  <a:rPr lang="en-US" dirty="0"/>
                  <a:t> and memory </a:t>
                </a:r>
                <a14:m>
                  <m:oMath xmlns:m="http://schemas.openxmlformats.org/officeDocument/2006/math">
                    <m:r>
                      <a:rPr lang="en-US" i="1" dirty="0">
                        <a:latin typeface="Cambria Math" panose="02040503050406030204" pitchFamily="18" charset="0"/>
                      </a:rPr>
                      <m:t>𝑂</m:t>
                    </m:r>
                    <m:d>
                      <m:dPr>
                        <m:ctrlPr>
                          <a:rPr lang="en-US" i="1" dirty="0">
                            <a:latin typeface="Cambria Math" panose="02040503050406030204" pitchFamily="18" charset="0"/>
                          </a:rPr>
                        </m:ctrlPr>
                      </m:dPr>
                      <m:e>
                        <m:d>
                          <m:dPr>
                            <m:begChr m:val="|"/>
                            <m:endChr m:val="|"/>
                            <m:ctrlPr>
                              <a:rPr lang="en-US" i="1" dirty="0" err="1">
                                <a:latin typeface="Cambria Math" panose="02040503050406030204" pitchFamily="18" charset="0"/>
                              </a:rPr>
                            </m:ctrlPr>
                          </m:dPr>
                          <m:e>
                            <m:r>
                              <a:rPr lang="en-US" i="1" dirty="0" err="1">
                                <a:latin typeface="Cambria Math" panose="02040503050406030204" pitchFamily="18" charset="0"/>
                              </a:rPr>
                              <m:t>𝑆</m:t>
                            </m:r>
                          </m:e>
                        </m:d>
                      </m:e>
                    </m:d>
                  </m:oMath>
                </a14:m>
                <a:r>
                  <a:rPr lang="en-US" dirty="0"/>
                  <a:t> in worst case</a:t>
                </a:r>
              </a:p>
              <a:p>
                <a:pPr lvl="1"/>
                <a:r>
                  <a:rPr lang="en-US" dirty="0"/>
                  <a:t>With good heuristic function, usually much smaller</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7A690852-4FF5-D00D-49C1-D6753360CFA8}"/>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38CA5B66-FB90-D62C-C1CD-C42133911BF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E3C08C08-A750-4EAC-0F05-B4B0FBCC072E}"/>
              </a:ext>
            </a:extLst>
          </p:cNvPr>
          <p:cNvSpPr>
            <a:spLocks noGrp="1"/>
          </p:cNvSpPr>
          <p:nvPr>
            <p:ph type="sldNum" sz="quarter" idx="11"/>
          </p:nvPr>
        </p:nvSpPr>
        <p:spPr/>
        <p:txBody>
          <a:bodyPr/>
          <a:lstStyle/>
          <a:p>
            <a:fld id="{EB1502E6-D9AE-3544-B6D5-378AAA0B915F}" type="slidenum">
              <a:rPr lang="de-DE" altLang="de-DE" smtClean="0"/>
              <a:pPr/>
              <a:t>58</a:t>
            </a:fld>
            <a:endParaRPr lang="de-DE" altLang="de-DE" dirty="0"/>
          </a:p>
        </p:txBody>
      </p:sp>
    </p:spTree>
    <p:extLst>
      <p:ext uri="{BB962C8B-B14F-4D97-AF65-F5344CB8AC3E}">
        <p14:creationId xmlns:p14="http://schemas.microsoft.com/office/powerpoint/2010/main" val="4221040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Greedy Best-First Search (GBFS)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F15F48B-7320-4643-8830-BC0E4065771C}"/>
                  </a:ext>
                </a:extLst>
              </p:cNvPr>
              <p:cNvSpPr>
                <a:spLocks noGrp="1"/>
              </p:cNvSpPr>
              <p:nvPr>
                <p:ph type="body" sz="quarter" idx="13"/>
              </p:nvPr>
            </p:nvSpPr>
            <p:spPr>
              <a:xfrm>
                <a:off x="623393" y="1332843"/>
                <a:ext cx="5320208" cy="4584266"/>
              </a:xfrm>
            </p:spPr>
            <p:txBody>
              <a:bodyPr>
                <a:normAutofit fontScale="85000" lnSpcReduction="10000"/>
              </a:bodyPr>
              <a:lstStyle/>
              <a:p>
                <a:r>
                  <a:rPr lang="en-GB" dirty="0"/>
                  <a:t>Find a solution as quickly as possible, even if it is not optimal</a:t>
                </a:r>
              </a:p>
              <a:p>
                <a:pPr lvl="1"/>
                <a:r>
                  <a:rPr lang="en-GB" dirty="0"/>
                  <a:t>Select nodes that are likely to be on the least-cost path from where you are now</a:t>
                </a:r>
              </a:p>
              <a:p>
                <a:pPr lvl="1"/>
                <a:r>
                  <a:rPr lang="en-GB" dirty="0"/>
                  <a:t>(</a:t>
                </a:r>
                <a:r>
                  <a:rPr lang="en-GB" dirty="0" err="1"/>
                  <a:t>i</a:t>
                </a:r>
                <a:r>
                  <a:rPr lang="en-GB" dirty="0"/>
                  <a:t>) select a node </a:t>
                </a:r>
                <a14:m>
                  <m:oMath xmlns:m="http://schemas.openxmlformats.org/officeDocument/2006/math">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that has smallest </a:t>
                </a:r>
                <a14:m>
                  <m:oMath xmlns:m="http://schemas.openxmlformats.org/officeDocument/2006/math">
                    <m:r>
                      <a:rPr lang="en-GB"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(ii) same as in A*: for every node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oMath>
                </a14:m>
                <a:r>
                  <a:rPr lang="en-GB" dirty="0"/>
                  <a:t> in 𝐶</a:t>
                </a:r>
                <a:r>
                  <a:rPr lang="en-GB" dirty="0" err="1"/>
                  <a:t>ℎ</a:t>
                </a:r>
                <a:r>
                  <a:rPr lang="en-GB" dirty="0"/>
                  <a:t>𝑖𝑙𝑑𝑟𝑒𝑛</a:t>
                </a:r>
              </a:p>
              <a:p>
                <a:pPr lvl="2"/>
                <a:r>
                  <a:rPr lang="en-GB" dirty="0"/>
                  <a:t>If </a:t>
                </a:r>
                <a14:m>
                  <m:oMath xmlns:m="http://schemas.openxmlformats.org/officeDocument/2006/math">
                    <m:r>
                      <a:rPr lang="en-GB" i="1" dirty="0" smtClean="0">
                        <a:latin typeface="Cambria Math" panose="02040503050406030204" pitchFamily="18" charset="0"/>
                      </a:rPr>
                      <m:t>𝐶</m:t>
                    </m:r>
                    <m:r>
                      <a:rPr lang="en-GB" i="1" dirty="0" err="1">
                        <a:latin typeface="Cambria Math" panose="02040503050406030204" pitchFamily="18" charset="0"/>
                      </a:rPr>
                      <m:t>h</m:t>
                    </m:r>
                    <m:r>
                      <a:rPr lang="en-GB" i="1" dirty="0">
                        <a:latin typeface="Cambria Math" panose="02040503050406030204" pitchFamily="18" charset="0"/>
                      </a:rPr>
                      <m:t>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endParaRPr lang="en-GB" dirty="0"/>
              </a:p>
              <a:p>
                <a:pPr lvl="3"/>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3"/>
                <a:r>
                  <a:rPr lang="en-GB" dirty="0"/>
                  <a:t>Keep only the one with the lowest f-value</a:t>
                </a:r>
              </a:p>
              <a:p>
                <a:pPr lvl="2"/>
                <a:r>
                  <a:rPr lang="en-GB" dirty="0"/>
                  <a:t>Tie-breaking rule: keep oldest</a:t>
                </a:r>
              </a:p>
            </p:txBody>
          </p:sp>
        </mc:Choice>
        <mc:Fallback xmlns="">
          <p:sp>
            <p:nvSpPr>
              <p:cNvPr id="7" name="Content Placeholder 6">
                <a:extLst>
                  <a:ext uri="{FF2B5EF4-FFF2-40B4-BE49-F238E27FC236}">
                    <a16:creationId xmlns:a16="http://schemas.microsoft.com/office/drawing/2014/main" id="{7F15F48B-7320-4643-8830-BC0E4065771C}"/>
                  </a:ext>
                </a:extLst>
              </p:cNvPr>
              <p:cNvSpPr>
                <a:spLocks noGrp="1" noRot="1" noChangeAspect="1" noMove="1" noResize="1" noEditPoints="1" noAdjustHandles="1" noChangeArrowheads="1" noChangeShapeType="1" noTextEdit="1"/>
              </p:cNvSpPr>
              <p:nvPr>
                <p:ph type="body" sz="quarter" idx="13"/>
              </p:nvPr>
            </p:nvSpPr>
            <p:spPr>
              <a:xfrm>
                <a:off x="623393" y="1332843"/>
                <a:ext cx="5320208" cy="4584266"/>
              </a:xfrm>
              <a:blipFill>
                <a:blip r:embed="rId2"/>
                <a:stretch>
                  <a:fillRect l="-2375" t="-1381" r="-2138"/>
                </a:stretch>
              </a:blipFill>
            </p:spPr>
            <p:txBody>
              <a:bodyPr/>
              <a:lstStyle/>
              <a:p>
                <a:r>
                  <a:rPr lang="en-DE">
                    <a:noFill/>
                  </a:rPr>
                  <a:t> </a:t>
                </a:r>
              </a:p>
            </p:txBody>
          </p:sp>
        </mc:Fallback>
      </mc:AlternateContent>
      <p:sp>
        <p:nvSpPr>
          <p:cNvPr id="4" name="Rectangle 3">
            <a:extLst>
              <a:ext uri="{FF2B5EF4-FFF2-40B4-BE49-F238E27FC236}">
                <a16:creationId xmlns:a16="http://schemas.microsoft.com/office/drawing/2014/main" id="{59C4D8F6-4B85-750F-94F9-26D23A84A028}"/>
              </a:ext>
            </a:extLst>
          </p:cNvPr>
          <p:cNvSpPr/>
          <p:nvPr/>
        </p:nvSpPr>
        <p:spPr>
          <a:xfrm>
            <a:off x="5943600" y="1380832"/>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1C224815-2B6D-E2E0-C3B0-AB0171BA4386}"/>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59B170BD-DAAF-4584-53B6-571B250FEC2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F175D0D5-46A7-9987-92A0-CDC17AC041B3}"/>
              </a:ext>
            </a:extLst>
          </p:cNvPr>
          <p:cNvSpPr>
            <a:spLocks noGrp="1"/>
          </p:cNvSpPr>
          <p:nvPr>
            <p:ph type="sldNum" sz="quarter" idx="11"/>
          </p:nvPr>
        </p:nvSpPr>
        <p:spPr/>
        <p:txBody>
          <a:bodyPr/>
          <a:lstStyle/>
          <a:p>
            <a:fld id="{EB1502E6-D9AE-3544-B6D5-378AAA0B915F}" type="slidenum">
              <a:rPr lang="de-DE" altLang="de-DE" smtClean="0"/>
              <a:pPr/>
              <a:t>59</a:t>
            </a:fld>
            <a:endParaRPr lang="de-DE" altLang="de-DE" dirty="0"/>
          </a:p>
        </p:txBody>
      </p:sp>
    </p:spTree>
    <p:extLst>
      <p:ext uri="{BB962C8B-B14F-4D97-AF65-F5344CB8AC3E}">
        <p14:creationId xmlns:p14="http://schemas.microsoft.com/office/powerpoint/2010/main" val="353136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GB" dirty="0"/>
                  <a:t>Given a state-transition system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endParaRPr lang="en-GB" dirty="0">
                  <a:sym typeface="Symbol" charset="0"/>
                </a:endParaRPr>
              </a:p>
              <a:p>
                <a:endParaRPr lang="en-GB" dirty="0">
                  <a:sym typeface="Symbol" charset="0"/>
                </a:endParaRPr>
              </a:p>
              <a:p>
                <a:pPr>
                  <a:tabLst>
                    <a:tab pos="517525" algn="l"/>
                  </a:tabLst>
                </a:pPr>
                <a:r>
                  <a:rPr lang="en-GB" dirty="0">
                    <a:solidFill>
                      <a:schemeClr val="accent1"/>
                    </a:solidFill>
                  </a:rPr>
                  <a:t>Classical planning problem</a:t>
                </a:r>
                <a:r>
                  <a:rPr lang="en-GB" dirty="0"/>
                  <a: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r>
                      <a:rPr lang="de-DE" b="0" i="0"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e>
                    </m:d>
                  </m:oMath>
                </a14:m>
                <a:endParaRPr lang="de-DE" b="0" dirty="0">
                  <a:ea typeface="Cambria Math" panose="02040503050406030204" pitchFamily="18" charset="0"/>
                </a:endParaRPr>
              </a:p>
              <a:p>
                <a:pPr lvl="1">
                  <a:tabLst>
                    <a:tab pos="517525" algn="l"/>
                  </a:tabLst>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GB" dirty="0"/>
                  <a:t> planning domain</a:t>
                </a:r>
              </a:p>
              <a:p>
                <a:pPr lvl="1">
                  <a:tabLst>
                    <a:tab pos="517525" algn="l"/>
                  </a:tabLst>
                </a:pP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m:t>
                    </m:r>
                  </m:oMath>
                </a14:m>
                <a:r>
                  <a:rPr lang="en-GB" dirty="0"/>
                  <a:t> initial state</a:t>
                </a:r>
              </a:p>
              <a:p>
                <a:pPr lvl="1">
                  <a:tabLst>
                    <a:tab pos="517525" algn="l"/>
                  </a:tabLst>
                </a:pP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oMath>
                </a14:m>
                <a:r>
                  <a:rPr lang="en-GB" dirty="0"/>
                  <a:t> set of goal states</a:t>
                </a:r>
              </a:p>
              <a:p>
                <a:pPr lvl="1">
                  <a:tabLst>
                    <a:tab pos="517525" algn="l"/>
                  </a:tabLst>
                </a:pPr>
                <a:endParaRPr lang="en-GB" dirty="0"/>
              </a:p>
              <a:p>
                <a:pPr>
                  <a:tabLst>
                    <a:tab pos="517525" algn="l"/>
                  </a:tabLst>
                </a:pPr>
                <a:r>
                  <a:rPr lang="en-GB" dirty="0">
                    <a:solidFill>
                      <a:schemeClr val="accent1"/>
                    </a:solidFill>
                  </a:rPr>
                  <a:t>Solution</a:t>
                </a:r>
                <a:r>
                  <a:rPr lang="en-GB" dirty="0"/>
                  <a:t> for </a:t>
                </a:r>
                <a14:m>
                  <m:oMath xmlns:m="http://schemas.openxmlformats.org/officeDocument/2006/math">
                    <m:r>
                      <a:rPr lang="de-DE" i="1">
                        <a:latin typeface="Cambria Math" panose="02040503050406030204" pitchFamily="18" charset="0"/>
                        <a:ea typeface="Cambria Math" panose="02040503050406030204" pitchFamily="18" charset="0"/>
                      </a:rPr>
                      <m:t>𝑃</m:t>
                    </m:r>
                  </m:oMath>
                </a14:m>
                <a:endParaRPr lang="en-GB" dirty="0"/>
              </a:p>
              <a:p>
                <a:pPr lvl="1">
                  <a:tabLst>
                    <a:tab pos="517525" algn="l"/>
                  </a:tabLst>
                </a:pPr>
                <a:r>
                  <a:rPr lang="en-GB" dirty="0"/>
                  <a:t>A sequence of actions called </a:t>
                </a:r>
                <a:r>
                  <a:rPr lang="en-GB" dirty="0">
                    <a:solidFill>
                      <a:schemeClr val="accent1"/>
                    </a:solidFill>
                  </a:rPr>
                  <a:t>plan</a:t>
                </a:r>
                <a:r>
                  <a:rPr lang="en-GB" dirty="0"/>
                  <a:t> that will produce a state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EC17D34A-2004-27DE-956B-20DB6A433476}"/>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78EB1101-D541-8E89-B10D-90438CA851E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8051E117-EC52-AC66-1EF8-4E5DDE4FCE12}"/>
              </a:ext>
            </a:extLst>
          </p:cNvPr>
          <p:cNvSpPr>
            <a:spLocks noGrp="1"/>
          </p:cNvSpPr>
          <p:nvPr>
            <p:ph type="sldNum" sz="quarter" idx="11"/>
          </p:nvPr>
        </p:nvSpPr>
        <p:spPr/>
        <p:txBody>
          <a:bodyPr/>
          <a:lstStyle/>
          <a:p>
            <a:fld id="{EB1502E6-D9AE-3544-B6D5-378AAA0B915F}" type="slidenum">
              <a:rPr lang="de-DE" altLang="de-DE" smtClean="0"/>
              <a:pPr/>
              <a:t>6</a:t>
            </a:fld>
            <a:endParaRPr lang="de-DE" altLang="de-DE" dirty="0"/>
          </a:p>
        </p:txBody>
      </p:sp>
    </p:spTree>
    <p:extLst>
      <p:ext uri="{BB962C8B-B14F-4D97-AF65-F5344CB8AC3E}">
        <p14:creationId xmlns:p14="http://schemas.microsoft.com/office/powerpoint/2010/main" val="3511161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Greedy Best-First Search (GBFS)</a:t>
            </a:r>
          </a:p>
        </p:txBody>
      </p:sp>
      <p:sp>
        <p:nvSpPr>
          <p:cNvPr id="7" name="Content Placeholder 6">
            <a:extLst>
              <a:ext uri="{FF2B5EF4-FFF2-40B4-BE49-F238E27FC236}">
                <a16:creationId xmlns:a16="http://schemas.microsoft.com/office/drawing/2014/main" id="{7F15F48B-7320-4643-8830-BC0E4065771C}"/>
              </a:ext>
            </a:extLst>
          </p:cNvPr>
          <p:cNvSpPr>
            <a:spLocks noGrp="1"/>
          </p:cNvSpPr>
          <p:nvPr>
            <p:ph type="body" sz="quarter" idx="13"/>
          </p:nvPr>
        </p:nvSpPr>
        <p:spPr/>
        <p:txBody>
          <a:bodyPr>
            <a:normAutofit/>
          </a:bodyPr>
          <a:lstStyle/>
          <a:p>
            <a:r>
              <a:rPr lang="en-GB" dirty="0"/>
              <a:t>Properties</a:t>
            </a:r>
          </a:p>
          <a:p>
            <a:pPr lvl="1"/>
            <a:r>
              <a:rPr lang="en-GB" dirty="0"/>
              <a:t>Terminates</a:t>
            </a:r>
          </a:p>
          <a:p>
            <a:pPr lvl="1"/>
            <a:r>
              <a:rPr lang="en-GB" dirty="0"/>
              <a:t>Returns a solution if one exists</a:t>
            </a:r>
          </a:p>
          <a:p>
            <a:pPr lvl="2"/>
            <a:r>
              <a:rPr lang="en-GB" dirty="0"/>
              <a:t>Often near-optimal</a:t>
            </a:r>
          </a:p>
          <a:p>
            <a:pPr lvl="2"/>
            <a:r>
              <a:rPr lang="en-GB" dirty="0"/>
              <a:t>Will usually find it quickly</a:t>
            </a:r>
          </a:p>
          <a:p>
            <a:endParaRPr lang="en-GB" dirty="0"/>
          </a:p>
          <a:p>
            <a:endParaRPr lang="en-GB" dirty="0"/>
          </a:p>
        </p:txBody>
      </p:sp>
      <p:sp>
        <p:nvSpPr>
          <p:cNvPr id="8" name="Rectangle 7">
            <a:extLst>
              <a:ext uri="{FF2B5EF4-FFF2-40B4-BE49-F238E27FC236}">
                <a16:creationId xmlns:a16="http://schemas.microsoft.com/office/drawing/2014/main" id="{D6B3A27F-BE50-4AC0-49A4-AF0C69E87E4F}"/>
              </a:ext>
            </a:extLst>
          </p:cNvPr>
          <p:cNvSpPr/>
          <p:nvPr/>
        </p:nvSpPr>
        <p:spPr>
          <a:xfrm>
            <a:off x="5943600" y="1380832"/>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9" name="Date Placeholder 8">
            <a:extLst>
              <a:ext uri="{FF2B5EF4-FFF2-40B4-BE49-F238E27FC236}">
                <a16:creationId xmlns:a16="http://schemas.microsoft.com/office/drawing/2014/main" id="{28B8DB4B-7C71-B8AE-87E5-7FDA74B03D04}"/>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152D7290-6FDC-8222-9DD1-8E6C38FD878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A530BC98-C335-D76B-A613-CF6D95921714}"/>
              </a:ext>
            </a:extLst>
          </p:cNvPr>
          <p:cNvSpPr>
            <a:spLocks noGrp="1"/>
          </p:cNvSpPr>
          <p:nvPr>
            <p:ph type="sldNum" sz="quarter" idx="11"/>
          </p:nvPr>
        </p:nvSpPr>
        <p:spPr/>
        <p:txBody>
          <a:bodyPr/>
          <a:lstStyle/>
          <a:p>
            <a:fld id="{EB1502E6-D9AE-3544-B6D5-378AAA0B915F}" type="slidenum">
              <a:rPr lang="de-DE" altLang="de-DE" smtClean="0"/>
              <a:pPr/>
              <a:t>60</a:t>
            </a:fld>
            <a:endParaRPr lang="de-DE" altLang="de-DE" dirty="0"/>
          </a:p>
        </p:txBody>
      </p:sp>
    </p:spTree>
    <p:extLst>
      <p:ext uri="{BB962C8B-B14F-4D97-AF65-F5344CB8AC3E}">
        <p14:creationId xmlns:p14="http://schemas.microsoft.com/office/powerpoint/2010/main" val="1577817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23D9B1-F08D-CD07-0781-82805E4572D5}"/>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8" name="TextBox 17">
            <a:extLst>
              <a:ext uri="{FF2B5EF4-FFF2-40B4-BE49-F238E27FC236}">
                <a16:creationId xmlns:a16="http://schemas.microsoft.com/office/drawing/2014/main" id="{48A97868-6DCC-3D69-5B1F-2CCB808997F3}"/>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6" name="Rectangle 5"/>
          <p:cNvSpPr/>
          <p:nvPr/>
        </p:nvSpPr>
        <p:spPr>
          <a:xfrm>
            <a:off x="1934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714079" y="3789087"/>
            <a:ext cx="8047034" cy="3602736"/>
          </a:xfrm>
          <a:prstGeom prst="rect">
            <a:avLst/>
          </a:prstGeom>
        </p:spPr>
      </p:pic>
      <p:sp>
        <p:nvSpPr>
          <p:cNvPr id="8" name="Rounded Rectangle 7"/>
          <p:cNvSpPr/>
          <p:nvPr/>
        </p:nvSpPr>
        <p:spPr bwMode="auto">
          <a:xfrm>
            <a:off x="6776455" y="4271974"/>
            <a:ext cx="1029814"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366</a:t>
            </a:r>
          </a:p>
        </p:txBody>
      </p:sp>
      <p:pic>
        <p:nvPicPr>
          <p:cNvPr id="14" name="Picture 13"/>
          <p:cNvPicPr>
            <a:picLocks noChangeAspect="1"/>
          </p:cNvPicPr>
          <p:nvPr/>
        </p:nvPicPr>
        <p:blipFill>
          <a:blip r:embed="rId3"/>
          <a:stretch>
            <a:fillRect/>
          </a:stretch>
        </p:blipFill>
        <p:spPr>
          <a:xfrm>
            <a:off x="1472613" y="0"/>
            <a:ext cx="6273800" cy="4267200"/>
          </a:xfrm>
          <a:prstGeom prst="rect">
            <a:avLst/>
          </a:prstGeom>
        </p:spPr>
      </p:pic>
      <p:sp>
        <p:nvSpPr>
          <p:cNvPr id="9" name="Triangle 8">
            <a:extLst>
              <a:ext uri="{FF2B5EF4-FFF2-40B4-BE49-F238E27FC236}">
                <a16:creationId xmlns:a16="http://schemas.microsoft.com/office/drawing/2014/main" id="{555DABA5-6301-B048-847C-7A0F7441213A}"/>
              </a:ext>
            </a:extLst>
          </p:cNvPr>
          <p:cNvSpPr/>
          <p:nvPr/>
        </p:nvSpPr>
        <p:spPr>
          <a:xfrm rot="5400000">
            <a:off x="6697470" y="399360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3A53C9B5-657E-EE4F-994D-27E0A3FBC4A4}"/>
              </a:ext>
            </a:extLst>
          </p:cNvPr>
          <p:cNvGrpSpPr/>
          <p:nvPr/>
        </p:nvGrpSpPr>
        <p:grpSpPr>
          <a:xfrm>
            <a:off x="1919096" y="1225102"/>
            <a:ext cx="154800" cy="162000"/>
            <a:chOff x="395096" y="1225102"/>
            <a:chExt cx="154800" cy="162000"/>
          </a:xfrm>
        </p:grpSpPr>
        <p:sp>
          <p:nvSpPr>
            <p:cNvPr id="3" name="Rectangle 2">
              <a:extLst>
                <a:ext uri="{FF2B5EF4-FFF2-40B4-BE49-F238E27FC236}">
                  <a16:creationId xmlns:a16="http://schemas.microsoft.com/office/drawing/2014/main" id="{7812E9E8-BCC1-BF4D-B538-029DC3C908B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5AF0CA0-4511-6949-994E-D64DCE2EC954}"/>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5C4C0BAE-893C-36EB-4FDD-DC7A33D61012}"/>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6" name="Title 15">
            <a:extLst>
              <a:ext uri="{FF2B5EF4-FFF2-40B4-BE49-F238E27FC236}">
                <a16:creationId xmlns:a16="http://schemas.microsoft.com/office/drawing/2014/main" id="{37BF1458-EFAF-C121-9632-D7852803E1DF}"/>
              </a:ext>
            </a:extLst>
          </p:cNvPr>
          <p:cNvSpPr>
            <a:spLocks noGrp="1"/>
          </p:cNvSpPr>
          <p:nvPr>
            <p:ph type="title"/>
          </p:nvPr>
        </p:nvSpPr>
        <p:spPr/>
        <p:txBody>
          <a:bodyPr/>
          <a:lstStyle/>
          <a:p>
            <a:endParaRPr lang="en-DE"/>
          </a:p>
        </p:txBody>
      </p:sp>
      <p:sp>
        <p:nvSpPr>
          <p:cNvPr id="17" name="Text Placeholder 16">
            <a:extLst>
              <a:ext uri="{FF2B5EF4-FFF2-40B4-BE49-F238E27FC236}">
                <a16:creationId xmlns:a16="http://schemas.microsoft.com/office/drawing/2014/main" id="{F41BD0A1-717C-6749-BF8F-B5DC7B0CC555}"/>
              </a:ext>
            </a:extLst>
          </p:cNvPr>
          <p:cNvSpPr>
            <a:spLocks noGrp="1"/>
          </p:cNvSpPr>
          <p:nvPr>
            <p:ph type="body" sz="quarter" idx="13"/>
          </p:nvPr>
        </p:nvSpPr>
        <p:spPr/>
        <p:txBody>
          <a:bodyPr/>
          <a:lstStyle/>
          <a:p>
            <a:endParaRPr lang="en-DE"/>
          </a:p>
        </p:txBody>
      </p:sp>
      <p:sp>
        <p:nvSpPr>
          <p:cNvPr id="19" name="Date Placeholder 18">
            <a:extLst>
              <a:ext uri="{FF2B5EF4-FFF2-40B4-BE49-F238E27FC236}">
                <a16:creationId xmlns:a16="http://schemas.microsoft.com/office/drawing/2014/main" id="{8DDBA273-785A-7140-371A-5F73F95E080B}"/>
              </a:ext>
            </a:extLst>
          </p:cNvPr>
          <p:cNvSpPr>
            <a:spLocks noGrp="1"/>
          </p:cNvSpPr>
          <p:nvPr>
            <p:ph type="dt" sz="half" idx="2"/>
          </p:nvPr>
        </p:nvSpPr>
        <p:spPr/>
        <p:txBody>
          <a:bodyPr/>
          <a:lstStyle/>
          <a:p>
            <a:pPr eaLnBrk="1" hangingPunct="1"/>
            <a:r>
              <a:rPr lang="de-DE"/>
              <a:t>Deterministic</a:t>
            </a:r>
            <a:endParaRPr lang="en-GB" dirty="0"/>
          </a:p>
        </p:txBody>
      </p:sp>
      <p:sp>
        <p:nvSpPr>
          <p:cNvPr id="20" name="Footer Placeholder 19">
            <a:extLst>
              <a:ext uri="{FF2B5EF4-FFF2-40B4-BE49-F238E27FC236}">
                <a16:creationId xmlns:a16="http://schemas.microsoft.com/office/drawing/2014/main" id="{AFCCAEAA-2375-45F9-FBCA-F4536D260B9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1" name="Slide Number Placeholder 20">
            <a:extLst>
              <a:ext uri="{FF2B5EF4-FFF2-40B4-BE49-F238E27FC236}">
                <a16:creationId xmlns:a16="http://schemas.microsoft.com/office/drawing/2014/main" id="{870C52F8-55F0-7919-2F36-CA6EC608EE58}"/>
              </a:ext>
            </a:extLst>
          </p:cNvPr>
          <p:cNvSpPr>
            <a:spLocks noGrp="1"/>
          </p:cNvSpPr>
          <p:nvPr>
            <p:ph type="sldNum" sz="quarter" idx="11"/>
          </p:nvPr>
        </p:nvSpPr>
        <p:spPr/>
        <p:txBody>
          <a:bodyPr/>
          <a:lstStyle/>
          <a:p>
            <a:fld id="{EB1502E6-D9AE-3544-B6D5-378AAA0B915F}" type="slidenum">
              <a:rPr lang="de-DE" altLang="de-DE" smtClean="0"/>
              <a:pPr/>
              <a:t>61</a:t>
            </a:fld>
            <a:endParaRPr lang="de-DE" altLang="de-DE" dirty="0"/>
          </a:p>
        </p:txBody>
      </p:sp>
    </p:spTree>
    <p:extLst>
      <p:ext uri="{BB962C8B-B14F-4D97-AF65-F5344CB8AC3E}">
        <p14:creationId xmlns:p14="http://schemas.microsoft.com/office/powerpoint/2010/main" val="1870540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F4DE89-6568-7FB5-18CE-D789D9677A78}"/>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22" name="TextBox 21">
            <a:extLst>
              <a:ext uri="{FF2B5EF4-FFF2-40B4-BE49-F238E27FC236}">
                <a16:creationId xmlns:a16="http://schemas.microsoft.com/office/drawing/2014/main" id="{5406BECB-EE41-DED9-4B0A-E1093529991E}"/>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pic>
        <p:nvPicPr>
          <p:cNvPr id="19" name="Picture 18"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sp>
        <p:nvSpPr>
          <p:cNvPr id="9" name="Rounded Rectangle 8"/>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 name="Rounded Rectangle 5"/>
          <p:cNvSpPr/>
          <p:nvPr/>
        </p:nvSpPr>
        <p:spPr bwMode="auto">
          <a:xfrm>
            <a:off x="3449053" y="4954328"/>
            <a:ext cx="2668336"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253</a:t>
            </a:r>
          </a:p>
        </p:txBody>
      </p:sp>
      <p:sp>
        <p:nvSpPr>
          <p:cNvPr id="7" name="Rounded Rectangle 6"/>
          <p:cNvSpPr/>
          <p:nvPr/>
        </p:nvSpPr>
        <p:spPr bwMode="auto">
          <a:xfrm>
            <a:off x="7539514" y="4952077"/>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10" name="Rectangle 9"/>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2" name="Oval 1">
            <a:extLst>
              <a:ext uri="{FF2B5EF4-FFF2-40B4-BE49-F238E27FC236}">
                <a16:creationId xmlns:a16="http://schemas.microsoft.com/office/drawing/2014/main" id="{7CC51278-E941-FB4C-AA8E-6FC2349FA38F}"/>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1" name="Oval 10">
            <a:extLst>
              <a:ext uri="{FF2B5EF4-FFF2-40B4-BE49-F238E27FC236}">
                <a16:creationId xmlns:a16="http://schemas.microsoft.com/office/drawing/2014/main" id="{E5A8F88F-B156-1749-8538-BD4E7C25F370}"/>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Oval 11">
            <a:extLst>
              <a:ext uri="{FF2B5EF4-FFF2-40B4-BE49-F238E27FC236}">
                <a16:creationId xmlns:a16="http://schemas.microsoft.com/office/drawing/2014/main" id="{2FC9A050-3AB5-9141-BA47-5B14D09C6009}"/>
              </a:ext>
            </a:extLst>
          </p:cNvPr>
          <p:cNvSpPr/>
          <p:nvPr/>
        </p:nvSpPr>
        <p:spPr>
          <a:xfrm>
            <a:off x="3475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030BED-CEAB-804A-A6C1-19839779CFD2}"/>
              </a:ext>
            </a:extLst>
          </p:cNvPr>
          <p:cNvSpPr/>
          <p:nvPr/>
        </p:nvSpPr>
        <p:spPr>
          <a:xfrm>
            <a:off x="3476763" y="1672380"/>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9D13074-9F5F-3E4D-A0EE-B01B5D6D6A67}"/>
              </a:ext>
            </a:extLst>
          </p:cNvPr>
          <p:cNvSpPr/>
          <p:nvPr/>
        </p:nvSpPr>
        <p:spPr>
          <a:xfrm>
            <a:off x="3480454" y="168231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D3754A1-FA23-2446-9298-0469E28C8453}"/>
              </a:ext>
            </a:extLst>
          </p:cNvPr>
          <p:cNvSpPr/>
          <p:nvPr/>
        </p:nvSpPr>
        <p:spPr>
          <a:xfrm rot="5400000">
            <a:off x="4191035" y="468757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B6EDCFC-EA56-9644-A8A0-A9669DF66D1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8" name="Title 17">
            <a:extLst>
              <a:ext uri="{FF2B5EF4-FFF2-40B4-BE49-F238E27FC236}">
                <a16:creationId xmlns:a16="http://schemas.microsoft.com/office/drawing/2014/main" id="{B0DA2FC1-1F68-A034-3442-6A8B75C5565A}"/>
              </a:ext>
            </a:extLst>
          </p:cNvPr>
          <p:cNvSpPr>
            <a:spLocks noGrp="1"/>
          </p:cNvSpPr>
          <p:nvPr>
            <p:ph type="title"/>
          </p:nvPr>
        </p:nvSpPr>
        <p:spPr/>
        <p:txBody>
          <a:bodyPr/>
          <a:lstStyle/>
          <a:p>
            <a:endParaRPr lang="en-DE"/>
          </a:p>
        </p:txBody>
      </p:sp>
      <p:sp>
        <p:nvSpPr>
          <p:cNvPr id="21" name="Text Placeholder 20">
            <a:extLst>
              <a:ext uri="{FF2B5EF4-FFF2-40B4-BE49-F238E27FC236}">
                <a16:creationId xmlns:a16="http://schemas.microsoft.com/office/drawing/2014/main" id="{B1F9CB49-F8F7-5621-DE63-BCD555FA5606}"/>
              </a:ext>
            </a:extLst>
          </p:cNvPr>
          <p:cNvSpPr>
            <a:spLocks noGrp="1"/>
          </p:cNvSpPr>
          <p:nvPr>
            <p:ph type="body" sz="quarter" idx="13"/>
          </p:nvPr>
        </p:nvSpPr>
        <p:spPr/>
        <p:txBody>
          <a:bodyPr/>
          <a:lstStyle/>
          <a:p>
            <a:endParaRPr lang="en-DE"/>
          </a:p>
        </p:txBody>
      </p:sp>
      <p:sp>
        <p:nvSpPr>
          <p:cNvPr id="23" name="Date Placeholder 22">
            <a:extLst>
              <a:ext uri="{FF2B5EF4-FFF2-40B4-BE49-F238E27FC236}">
                <a16:creationId xmlns:a16="http://schemas.microsoft.com/office/drawing/2014/main" id="{F63F3D0D-51BF-F6AF-CF8E-FBDBD41A0711}"/>
              </a:ext>
            </a:extLst>
          </p:cNvPr>
          <p:cNvSpPr>
            <a:spLocks noGrp="1"/>
          </p:cNvSpPr>
          <p:nvPr>
            <p:ph type="dt" sz="half" idx="2"/>
          </p:nvPr>
        </p:nvSpPr>
        <p:spPr/>
        <p:txBody>
          <a:bodyPr/>
          <a:lstStyle/>
          <a:p>
            <a:pPr eaLnBrk="1" hangingPunct="1"/>
            <a:r>
              <a:rPr lang="de-DE"/>
              <a:t>Deterministic</a:t>
            </a:r>
            <a:endParaRPr lang="en-GB" dirty="0"/>
          </a:p>
        </p:txBody>
      </p:sp>
      <p:sp>
        <p:nvSpPr>
          <p:cNvPr id="24" name="Footer Placeholder 23">
            <a:extLst>
              <a:ext uri="{FF2B5EF4-FFF2-40B4-BE49-F238E27FC236}">
                <a16:creationId xmlns:a16="http://schemas.microsoft.com/office/drawing/2014/main" id="{2BAC34B0-D33F-463B-1AC8-B67EAA428E3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5" name="Slide Number Placeholder 24">
            <a:extLst>
              <a:ext uri="{FF2B5EF4-FFF2-40B4-BE49-F238E27FC236}">
                <a16:creationId xmlns:a16="http://schemas.microsoft.com/office/drawing/2014/main" id="{D00CD1AB-858A-5B41-D735-5B9D71ED54D9}"/>
              </a:ext>
            </a:extLst>
          </p:cNvPr>
          <p:cNvSpPr>
            <a:spLocks noGrp="1"/>
          </p:cNvSpPr>
          <p:nvPr>
            <p:ph type="sldNum" sz="quarter" idx="11"/>
          </p:nvPr>
        </p:nvSpPr>
        <p:spPr/>
        <p:txBody>
          <a:bodyPr/>
          <a:lstStyle/>
          <a:p>
            <a:fld id="{EB1502E6-D9AE-3544-B6D5-378AAA0B915F}" type="slidenum">
              <a:rPr lang="de-DE" altLang="de-DE" smtClean="0"/>
              <a:pPr/>
              <a:t>62</a:t>
            </a:fld>
            <a:endParaRPr lang="de-DE" altLang="de-DE" dirty="0"/>
          </a:p>
        </p:txBody>
      </p:sp>
    </p:spTree>
    <p:extLst>
      <p:ext uri="{BB962C8B-B14F-4D97-AF65-F5344CB8AC3E}">
        <p14:creationId xmlns:p14="http://schemas.microsoft.com/office/powerpoint/2010/main" val="3056002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2CF557-F3DD-9658-2A1C-AD6302A737BC}"/>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8" name="TextBox 7">
            <a:extLst>
              <a:ext uri="{FF2B5EF4-FFF2-40B4-BE49-F238E27FC236}">
                <a16:creationId xmlns:a16="http://schemas.microsoft.com/office/drawing/2014/main" id="{80687BCE-7DAF-0B68-1727-B5B87B40130C}"/>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pic>
        <p:nvPicPr>
          <p:cNvPr id="25" name="Picture 24"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9" name="Rounded Rectangle 8"/>
          <p:cNvSpPr/>
          <p:nvPr/>
        </p:nvSpPr>
        <p:spPr bwMode="auto">
          <a:xfrm>
            <a:off x="2778394" y="5653705"/>
            <a:ext cx="4083725"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366            176             380             193</a:t>
            </a:r>
          </a:p>
        </p:txBody>
      </p:sp>
      <p:sp>
        <p:nvSpPr>
          <p:cNvPr id="14" name="Rectangle 13"/>
          <p:cNvSpPr/>
          <p:nvPr/>
        </p:nvSpPr>
        <p:spPr>
          <a:xfrm>
            <a:off x="5760849" y="5365310"/>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latin typeface="Helvetica" pitchFamily="2" charset="0"/>
            </a:endParaRPr>
          </a:p>
        </p:txBody>
      </p:sp>
      <p:sp>
        <p:nvSpPr>
          <p:cNvPr id="15" name="Rectangle 14"/>
          <p:cNvSpPr/>
          <p:nvPr/>
        </p:nvSpPr>
        <p:spPr>
          <a:xfrm>
            <a:off x="4816943" y="182472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bwMode="auto">
          <a:xfrm>
            <a:off x="7539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27" name="TextBox 26"/>
          <p:cNvSpPr txBox="1"/>
          <p:nvPr/>
        </p:nvSpPr>
        <p:spPr>
          <a:xfrm>
            <a:off x="3245789" y="5006209"/>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32" name="Right Triangle 31"/>
          <p:cNvSpPr/>
          <p:nvPr/>
        </p:nvSpPr>
        <p:spPr>
          <a:xfrm rot="13500000">
            <a:off x="3685434" y="5431069"/>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1472613" y="0"/>
            <a:ext cx="6273800" cy="4267200"/>
          </a:xfrm>
          <a:prstGeom prst="rect">
            <a:avLst/>
          </a:prstGeom>
        </p:spPr>
      </p:pic>
      <p:sp>
        <p:nvSpPr>
          <p:cNvPr id="13" name="Oval 12">
            <a:extLst>
              <a:ext uri="{FF2B5EF4-FFF2-40B4-BE49-F238E27FC236}">
                <a16:creationId xmlns:a16="http://schemas.microsoft.com/office/drawing/2014/main" id="{3C5234CC-A5C3-6A4B-8450-235789B557AC}"/>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C1CAAF-CADA-1D48-99FB-94A1CB0B5A29}"/>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C4C093-2686-2B4D-8F6B-505AF63CC5CC}"/>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A4AF06-8DC2-D543-A4C2-6BA2840F98C5}"/>
              </a:ext>
            </a:extLst>
          </p:cNvPr>
          <p:cNvSpPr/>
          <p:nvPr/>
        </p:nvSpPr>
        <p:spPr>
          <a:xfrm>
            <a:off x="3815681" y="231582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0C680-B839-3C49-9629-182396072961}"/>
              </a:ext>
            </a:extLst>
          </p:cNvPr>
          <p:cNvSpPr/>
          <p:nvPr/>
        </p:nvSpPr>
        <p:spPr>
          <a:xfrm>
            <a:off x="4811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36B6698B-DB75-D44B-A2C2-87552752A63E}"/>
              </a:ext>
            </a:extLst>
          </p:cNvPr>
          <p:cNvSpPr/>
          <p:nvPr/>
        </p:nvSpPr>
        <p:spPr>
          <a:xfrm rot="5400000">
            <a:off x="3689681" y="5418171"/>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74C95DF5-3AD2-394C-AC7F-17CC408BFC8F}"/>
              </a:ext>
            </a:extLst>
          </p:cNvPr>
          <p:cNvGrpSpPr/>
          <p:nvPr/>
        </p:nvGrpSpPr>
        <p:grpSpPr>
          <a:xfrm>
            <a:off x="4798979" y="1811613"/>
            <a:ext cx="154800" cy="162000"/>
            <a:chOff x="395096" y="1216938"/>
            <a:chExt cx="154800" cy="162000"/>
          </a:xfrm>
        </p:grpSpPr>
        <p:sp>
          <p:nvSpPr>
            <p:cNvPr id="23" name="Rectangle 22">
              <a:extLst>
                <a:ext uri="{FF2B5EF4-FFF2-40B4-BE49-F238E27FC236}">
                  <a16:creationId xmlns:a16="http://schemas.microsoft.com/office/drawing/2014/main" id="{2AD982DA-6A6E-EC44-B6AA-4CDE291D294C}"/>
                </a:ext>
              </a:extLst>
            </p:cNvPr>
            <p:cNvSpPr/>
            <p:nvPr/>
          </p:nvSpPr>
          <p:spPr>
            <a:xfrm>
              <a:off x="395096" y="1216938"/>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C2C2506-C551-F64E-B830-C5D6F538F390}"/>
                </a:ext>
              </a:extLst>
            </p:cNvPr>
            <p:cNvSpPr/>
            <p:nvPr/>
          </p:nvSpPr>
          <p:spPr>
            <a:xfrm>
              <a:off x="409159" y="121714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8C7E0A5-9D78-5A76-86F7-12B7A03FE86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0" name="Title 9">
            <a:extLst>
              <a:ext uri="{FF2B5EF4-FFF2-40B4-BE49-F238E27FC236}">
                <a16:creationId xmlns:a16="http://schemas.microsoft.com/office/drawing/2014/main" id="{4EC76A38-AC70-E216-1A87-A07C3F3F783B}"/>
              </a:ext>
            </a:extLst>
          </p:cNvPr>
          <p:cNvSpPr>
            <a:spLocks noGrp="1"/>
          </p:cNvSpPr>
          <p:nvPr>
            <p:ph type="title"/>
          </p:nvPr>
        </p:nvSpPr>
        <p:spPr/>
        <p:txBody>
          <a:bodyPr/>
          <a:lstStyle/>
          <a:p>
            <a:endParaRPr lang="en-DE"/>
          </a:p>
        </p:txBody>
      </p:sp>
      <p:sp>
        <p:nvSpPr>
          <p:cNvPr id="17" name="Text Placeholder 16">
            <a:extLst>
              <a:ext uri="{FF2B5EF4-FFF2-40B4-BE49-F238E27FC236}">
                <a16:creationId xmlns:a16="http://schemas.microsoft.com/office/drawing/2014/main" id="{6ACE8249-F012-1497-5A61-AD73DE1A4B4C}"/>
              </a:ext>
            </a:extLst>
          </p:cNvPr>
          <p:cNvSpPr>
            <a:spLocks noGrp="1"/>
          </p:cNvSpPr>
          <p:nvPr>
            <p:ph type="body" sz="quarter" idx="13"/>
          </p:nvPr>
        </p:nvSpPr>
        <p:spPr/>
        <p:txBody>
          <a:bodyPr/>
          <a:lstStyle/>
          <a:p>
            <a:endParaRPr lang="en-DE"/>
          </a:p>
        </p:txBody>
      </p:sp>
      <p:sp>
        <p:nvSpPr>
          <p:cNvPr id="28" name="Date Placeholder 27">
            <a:extLst>
              <a:ext uri="{FF2B5EF4-FFF2-40B4-BE49-F238E27FC236}">
                <a16:creationId xmlns:a16="http://schemas.microsoft.com/office/drawing/2014/main" id="{35ED194D-EF67-B24E-A7E7-C998307BD58E}"/>
              </a:ext>
            </a:extLst>
          </p:cNvPr>
          <p:cNvSpPr>
            <a:spLocks noGrp="1"/>
          </p:cNvSpPr>
          <p:nvPr>
            <p:ph type="dt" sz="half" idx="2"/>
          </p:nvPr>
        </p:nvSpPr>
        <p:spPr/>
        <p:txBody>
          <a:bodyPr/>
          <a:lstStyle/>
          <a:p>
            <a:pPr eaLnBrk="1" hangingPunct="1"/>
            <a:r>
              <a:rPr lang="de-DE"/>
              <a:t>Deterministic</a:t>
            </a:r>
            <a:endParaRPr lang="en-GB" dirty="0"/>
          </a:p>
        </p:txBody>
      </p:sp>
      <p:sp>
        <p:nvSpPr>
          <p:cNvPr id="29" name="Footer Placeholder 28">
            <a:extLst>
              <a:ext uri="{FF2B5EF4-FFF2-40B4-BE49-F238E27FC236}">
                <a16:creationId xmlns:a16="http://schemas.microsoft.com/office/drawing/2014/main" id="{59A2DE90-17DF-34FB-5CD1-3414D6DB269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31" name="Slide Number Placeholder 30">
            <a:extLst>
              <a:ext uri="{FF2B5EF4-FFF2-40B4-BE49-F238E27FC236}">
                <a16:creationId xmlns:a16="http://schemas.microsoft.com/office/drawing/2014/main" id="{B924974D-BD67-1B3C-466A-3D827DCF5A42}"/>
              </a:ext>
            </a:extLst>
          </p:cNvPr>
          <p:cNvSpPr>
            <a:spLocks noGrp="1"/>
          </p:cNvSpPr>
          <p:nvPr>
            <p:ph type="sldNum" sz="quarter" idx="11"/>
          </p:nvPr>
        </p:nvSpPr>
        <p:spPr/>
        <p:txBody>
          <a:bodyPr/>
          <a:lstStyle/>
          <a:p>
            <a:fld id="{EB1502E6-D9AE-3544-B6D5-378AAA0B915F}" type="slidenum">
              <a:rPr lang="de-DE" altLang="de-DE" smtClean="0"/>
              <a:pPr/>
              <a:t>63</a:t>
            </a:fld>
            <a:endParaRPr lang="de-DE" altLang="de-DE" dirty="0"/>
          </a:p>
        </p:txBody>
      </p:sp>
    </p:spTree>
    <p:extLst>
      <p:ext uri="{BB962C8B-B14F-4D97-AF65-F5344CB8AC3E}">
        <p14:creationId xmlns:p14="http://schemas.microsoft.com/office/powerpoint/2010/main" val="4064577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8A0C2-AEEE-CF98-DA4F-BCC614EDB123}"/>
              </a:ext>
            </a:extLst>
          </p:cNvPr>
          <p:cNvSpPr txBox="1"/>
          <p:nvPr/>
        </p:nvSpPr>
        <p:spPr>
          <a:xfrm>
            <a:off x="257713" y="908720"/>
            <a:ext cx="11670935" cy="381534"/>
          </a:xfrm>
          <a:prstGeom prst="rect">
            <a:avLst/>
          </a:prstGeom>
          <a:solidFill>
            <a:schemeClr val="bg1"/>
          </a:solidFill>
        </p:spPr>
        <p:txBody>
          <a:bodyPr wrap="square" rtlCol="0">
            <a:spAutoFit/>
          </a:bodyPr>
          <a:lstStyle/>
          <a:p>
            <a:r>
              <a:rPr lang="de-DE" dirty="0"/>
              <a:t>B</a:t>
            </a:r>
          </a:p>
        </p:txBody>
      </p:sp>
      <p:sp>
        <p:nvSpPr>
          <p:cNvPr id="14" name="TextBox 13">
            <a:extLst>
              <a:ext uri="{FF2B5EF4-FFF2-40B4-BE49-F238E27FC236}">
                <a16:creationId xmlns:a16="http://schemas.microsoft.com/office/drawing/2014/main" id="{632ABD51-603D-9183-A546-053CA2CFA7CC}"/>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BC21464C-4992-915A-3D7C-FAF3F8E380EF}"/>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descr="astar-progress0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grpSp>
        <p:nvGrpSpPr>
          <p:cNvPr id="3" name="Group 2"/>
          <p:cNvGrpSpPr/>
          <p:nvPr/>
        </p:nvGrpSpPr>
        <p:grpSpPr>
          <a:xfrm>
            <a:off x="2634323" y="3804076"/>
            <a:ext cx="4251167" cy="2833533"/>
            <a:chOff x="1110322" y="3591135"/>
            <a:chExt cx="4251167" cy="2833533"/>
          </a:xfrm>
        </p:grpSpPr>
        <p:sp>
          <p:nvSpPr>
            <p:cNvPr id="16" name="Rectangle 15"/>
            <p:cNvSpPr/>
            <p:nvPr/>
          </p:nvSpPr>
          <p:spPr>
            <a:xfrm>
              <a:off x="1110322" y="5438180"/>
              <a:ext cx="4251167" cy="276999"/>
            </a:xfrm>
            <a:prstGeom prst="rect">
              <a:avLst/>
            </a:prstGeom>
            <a:solidFill>
              <a:schemeClr val="bg1"/>
            </a:solidFill>
            <a:ln>
              <a:noFill/>
            </a:ln>
          </p:spPr>
          <p:txBody>
            <a:bodyPr wrap="square" lIns="0" tIns="0" rIns="0" bIns="0">
              <a:spAutoFit/>
            </a:bodyPr>
            <a:lstStyle/>
            <a:p>
              <a:r>
                <a:rPr lang="en-US" dirty="0">
                  <a:solidFill>
                    <a:srgbClr val="000000"/>
                  </a:solidFill>
                  <a:latin typeface="Helvetica" pitchFamily="-112" charset="0"/>
                </a:rPr>
                <a:t>                          </a:t>
              </a:r>
              <a:endParaRPr lang="en-US" dirty="0">
                <a:latin typeface="Helvetica" pitchFamily="2" charset="0"/>
              </a:endParaRPr>
            </a:p>
          </p:txBody>
        </p:sp>
        <p:pic>
          <p:nvPicPr>
            <p:cNvPr id="9" name="Picture 8" descr="astar-progress05c.pdf"/>
            <p:cNvPicPr>
              <a:picLocks/>
            </p:cNvPicPr>
            <p:nvPr/>
          </p:nvPicPr>
          <p:blipFill rotWithShape="1">
            <a:blip r:embed="rId4">
              <a:extLst>
                <a:ext uri="{28A0092B-C50C-407E-A947-70E740481C1C}">
                  <a14:useLocalDpi xmlns:a14="http://schemas.microsoft.com/office/drawing/2010/main" val="0"/>
                </a:ext>
              </a:extLst>
            </a:blip>
            <a:srcRect l="-2" r="66409" b="21511"/>
            <a:stretch/>
          </p:blipFill>
          <p:spPr>
            <a:xfrm>
              <a:off x="1161284" y="3591135"/>
              <a:ext cx="2714057" cy="2833533"/>
            </a:xfrm>
            <a:prstGeom prst="rect">
              <a:avLst/>
            </a:prstGeom>
          </p:spPr>
        </p:pic>
      </p:grpSp>
      <p:sp>
        <p:nvSpPr>
          <p:cNvPr id="43" name="Rectangle 42"/>
          <p:cNvSpPr/>
          <p:nvPr/>
        </p:nvSpPr>
        <p:spPr>
          <a:xfrm>
            <a:off x="5771307" y="5365310"/>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latin typeface="Helvetica" pitchFamily="2" charset="0"/>
            </a:endParaRPr>
          </a:p>
        </p:txBody>
      </p:sp>
      <p:sp>
        <p:nvSpPr>
          <p:cNvPr id="45" name="TextBox 44"/>
          <p:cNvSpPr txBox="1"/>
          <p:nvPr/>
        </p:nvSpPr>
        <p:spPr>
          <a:xfrm>
            <a:off x="3245789" y="5006209"/>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7" name="Rounded Rectangle 6"/>
          <p:cNvSpPr/>
          <p:nvPr/>
        </p:nvSpPr>
        <p:spPr bwMode="auto">
          <a:xfrm>
            <a:off x="4643471" y="1551030"/>
            <a:ext cx="629770"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21" name="Rectangle 20"/>
          <p:cNvSpPr/>
          <p:nvPr/>
        </p:nvSpPr>
        <p:spPr>
          <a:xfrm>
            <a:off x="6079101"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CCBB5350-2A7D-97E8-9199-BF740FA37559}"/>
              </a:ext>
            </a:extLst>
          </p:cNvPr>
          <p:cNvSpPr>
            <a:spLocks noGrp="1"/>
          </p:cNvSpPr>
          <p:nvPr>
            <p:ph type="title"/>
          </p:nvPr>
        </p:nvSpPr>
        <p:spPr/>
        <p:txBody>
          <a:bodyPr/>
          <a:lstStyle/>
          <a:p>
            <a:endParaRPr lang="en-DE"/>
          </a:p>
        </p:txBody>
      </p:sp>
      <p:sp>
        <p:nvSpPr>
          <p:cNvPr id="8" name="Content Placeholder 7"/>
          <p:cNvSpPr>
            <a:spLocks noGrp="1"/>
          </p:cNvSpPr>
          <p:nvPr>
            <p:ph type="body" sz="quarter" idx="13"/>
          </p:nvPr>
        </p:nvSpPr>
        <p:spPr>
          <a:xfrm>
            <a:off x="8608055" y="1332843"/>
            <a:ext cx="3102436" cy="4584266"/>
          </a:xfrm>
          <a:prstGeom prst="rect">
            <a:avLst/>
          </a:prstGeom>
        </p:spPr>
        <p:txBody>
          <a:bodyPr>
            <a:normAutofit/>
          </a:bodyPr>
          <a:lstStyle/>
          <a:p>
            <a:r>
              <a:rPr lang="en-US" dirty="0"/>
              <a:t>Expanded 4 nodes </a:t>
            </a:r>
          </a:p>
          <a:p>
            <a:pPr lvl="1"/>
            <a:r>
              <a:rPr lang="en-US" dirty="0"/>
              <a:t>Instead of 6</a:t>
            </a:r>
          </a:p>
          <a:p>
            <a:r>
              <a:rPr lang="en-US" dirty="0"/>
              <a:t>Solution cost 450 </a:t>
            </a:r>
          </a:p>
          <a:p>
            <a:pPr lvl="1"/>
            <a:r>
              <a:rPr lang="en-US" dirty="0"/>
              <a:t>Instead of 418</a:t>
            </a:r>
          </a:p>
          <a:p>
            <a:endParaRPr lang="en-US" dirty="0"/>
          </a:p>
        </p:txBody>
      </p:sp>
      <p:sp>
        <p:nvSpPr>
          <p:cNvPr id="51" name="Rounded Rectangle 50"/>
          <p:cNvSpPr/>
          <p:nvPr/>
        </p:nvSpPr>
        <p:spPr bwMode="auto">
          <a:xfrm>
            <a:off x="2698839" y="5650859"/>
            <a:ext cx="107052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366     </a:t>
            </a:r>
          </a:p>
        </p:txBody>
      </p:sp>
      <p:sp>
        <p:nvSpPr>
          <p:cNvPr id="52" name="Rounded Rectangle 51"/>
          <p:cNvSpPr/>
          <p:nvPr/>
        </p:nvSpPr>
        <p:spPr bwMode="auto">
          <a:xfrm>
            <a:off x="4790345" y="5650563"/>
            <a:ext cx="2153123"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380             193</a:t>
            </a:r>
          </a:p>
        </p:txBody>
      </p:sp>
      <p:sp>
        <p:nvSpPr>
          <p:cNvPr id="53" name="Right Triangle 52"/>
          <p:cNvSpPr/>
          <p:nvPr/>
        </p:nvSpPr>
        <p:spPr>
          <a:xfrm rot="13500000">
            <a:off x="4179756" y="61383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3307805" y="6366778"/>
            <a:ext cx="2890169" cy="246221"/>
          </a:xfrm>
          <a:prstGeom prst="rect">
            <a:avLst/>
          </a:prstGeom>
          <a:solidFill>
            <a:schemeClr val="bg1"/>
          </a:solidFill>
          <a:ln>
            <a:noFill/>
          </a:ln>
        </p:spPr>
        <p:txBody>
          <a:bodyPr wrap="square" lIns="0" tIns="0" rIns="0" bIns="0">
            <a:spAutoFit/>
          </a:bodyPr>
          <a:lstStyle/>
          <a:p>
            <a:r>
              <a:rPr lang="en-US" sz="1600" dirty="0">
                <a:solidFill>
                  <a:srgbClr val="000000"/>
                </a:solidFill>
                <a:latin typeface="Helvetica" pitchFamily="-112" charset="0"/>
              </a:rPr>
              <a:t>     253              0                       </a:t>
            </a:r>
            <a:endParaRPr lang="en-US" sz="1600" dirty="0">
              <a:latin typeface="Helvetica" pitchFamily="2" charset="0"/>
            </a:endParaRPr>
          </a:p>
        </p:txBody>
      </p:sp>
      <p:sp>
        <p:nvSpPr>
          <p:cNvPr id="60" name="TextBox 59"/>
          <p:cNvSpPr txBox="1"/>
          <p:nvPr/>
        </p:nvSpPr>
        <p:spPr>
          <a:xfrm>
            <a:off x="3759921" y="574614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pic>
        <p:nvPicPr>
          <p:cNvPr id="34" name="Picture 33"/>
          <p:cNvPicPr>
            <a:picLocks noChangeAspect="1"/>
          </p:cNvPicPr>
          <p:nvPr/>
        </p:nvPicPr>
        <p:blipFill>
          <a:blip r:embed="rId5"/>
          <a:stretch>
            <a:fillRect/>
          </a:stretch>
        </p:blipFill>
        <p:spPr>
          <a:xfrm>
            <a:off x="1472613" y="0"/>
            <a:ext cx="6273800" cy="4267200"/>
          </a:xfrm>
          <a:prstGeom prst="rect">
            <a:avLst/>
          </a:prstGeom>
        </p:spPr>
      </p:pic>
      <p:sp>
        <p:nvSpPr>
          <p:cNvPr id="23" name="Oval 22">
            <a:extLst>
              <a:ext uri="{FF2B5EF4-FFF2-40B4-BE49-F238E27FC236}">
                <a16:creationId xmlns:a16="http://schemas.microsoft.com/office/drawing/2014/main" id="{F2995F8B-40A5-C644-9F8D-0D0B6E1C763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7BA3D64-C1CE-1742-8317-44B8B160D848}"/>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C88C73-F342-314C-8ED8-41C8C8EBA208}"/>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5CECDD-CFF4-9244-A996-C92BE9E58772}"/>
              </a:ext>
            </a:extLst>
          </p:cNvPr>
          <p:cNvSpPr/>
          <p:nvPr/>
        </p:nvSpPr>
        <p:spPr>
          <a:xfrm>
            <a:off x="3815681" y="231582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C20227-A134-264E-8CCE-BF52E90EE6E6}"/>
              </a:ext>
            </a:extLst>
          </p:cNvPr>
          <p:cNvSpPr/>
          <p:nvPr/>
        </p:nvSpPr>
        <p:spPr>
          <a:xfrm>
            <a:off x="6069957" y="3428412"/>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FD1D91-6B21-7846-BE66-09987DBC4B11}"/>
              </a:ext>
            </a:extLst>
          </p:cNvPr>
          <p:cNvSpPr/>
          <p:nvPr/>
        </p:nvSpPr>
        <p:spPr bwMode="auto">
          <a:xfrm>
            <a:off x="7539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29" name="Triangle 28">
            <a:extLst>
              <a:ext uri="{FF2B5EF4-FFF2-40B4-BE49-F238E27FC236}">
                <a16:creationId xmlns:a16="http://schemas.microsoft.com/office/drawing/2014/main" id="{63A57BB3-1A24-FA46-9ED9-FF552D0996F8}"/>
              </a:ext>
            </a:extLst>
          </p:cNvPr>
          <p:cNvSpPr/>
          <p:nvPr/>
        </p:nvSpPr>
        <p:spPr>
          <a:xfrm rot="5400000">
            <a:off x="4189285" y="6127003"/>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C2A843F-A029-6244-BB5F-B7389DBDFBF0}"/>
              </a:ext>
            </a:extLst>
          </p:cNvPr>
          <p:cNvGrpSpPr/>
          <p:nvPr/>
        </p:nvGrpSpPr>
        <p:grpSpPr>
          <a:xfrm>
            <a:off x="6061137" y="3418084"/>
            <a:ext cx="154800" cy="162000"/>
            <a:chOff x="395096" y="1225102"/>
            <a:chExt cx="154800" cy="162000"/>
          </a:xfrm>
        </p:grpSpPr>
        <p:sp>
          <p:nvSpPr>
            <p:cNvPr id="31" name="Rectangle 30">
              <a:extLst>
                <a:ext uri="{FF2B5EF4-FFF2-40B4-BE49-F238E27FC236}">
                  <a16:creationId xmlns:a16="http://schemas.microsoft.com/office/drawing/2014/main" id="{548EE18F-DDAA-E944-9959-F4B1BA0BE24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9E43E6E-CD82-1847-A61D-7ADD504E8BD3}"/>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5D0D7FEC-6036-A561-2362-6995B1CFB7BD}"/>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7" name="Date Placeholder 16">
            <a:extLst>
              <a:ext uri="{FF2B5EF4-FFF2-40B4-BE49-F238E27FC236}">
                <a16:creationId xmlns:a16="http://schemas.microsoft.com/office/drawing/2014/main" id="{309B4AA9-DB79-03DD-CF50-BA52482C204B}"/>
              </a:ext>
            </a:extLst>
          </p:cNvPr>
          <p:cNvSpPr>
            <a:spLocks noGrp="1"/>
          </p:cNvSpPr>
          <p:nvPr>
            <p:ph type="dt" sz="half" idx="2"/>
          </p:nvPr>
        </p:nvSpPr>
        <p:spPr/>
        <p:txBody>
          <a:bodyPr/>
          <a:lstStyle/>
          <a:p>
            <a:pPr eaLnBrk="1" hangingPunct="1"/>
            <a:r>
              <a:rPr lang="de-DE"/>
              <a:t>Deterministic</a:t>
            </a:r>
            <a:endParaRPr lang="en-GB" dirty="0"/>
          </a:p>
        </p:txBody>
      </p:sp>
      <p:sp>
        <p:nvSpPr>
          <p:cNvPr id="18" name="Footer Placeholder 17">
            <a:extLst>
              <a:ext uri="{FF2B5EF4-FFF2-40B4-BE49-F238E27FC236}">
                <a16:creationId xmlns:a16="http://schemas.microsoft.com/office/drawing/2014/main" id="{583614B5-EFD2-59DE-22E6-F5FCA0E1FC1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9" name="Slide Number Placeholder 18">
            <a:extLst>
              <a:ext uri="{FF2B5EF4-FFF2-40B4-BE49-F238E27FC236}">
                <a16:creationId xmlns:a16="http://schemas.microsoft.com/office/drawing/2014/main" id="{C59B99F7-466F-B0A0-9AD5-604CB1DE0376}"/>
              </a:ext>
            </a:extLst>
          </p:cNvPr>
          <p:cNvSpPr>
            <a:spLocks noGrp="1"/>
          </p:cNvSpPr>
          <p:nvPr>
            <p:ph type="sldNum" sz="quarter" idx="11"/>
          </p:nvPr>
        </p:nvSpPr>
        <p:spPr/>
        <p:txBody>
          <a:bodyPr/>
          <a:lstStyle/>
          <a:p>
            <a:fld id="{EB1502E6-D9AE-3544-B6D5-378AAA0B915F}" type="slidenum">
              <a:rPr lang="de-DE" altLang="de-DE" smtClean="0"/>
              <a:pPr/>
              <a:t>64</a:t>
            </a:fld>
            <a:endParaRPr lang="de-DE" altLang="de-DE" dirty="0"/>
          </a:p>
        </p:txBody>
      </p:sp>
    </p:spTree>
    <p:extLst>
      <p:ext uri="{BB962C8B-B14F-4D97-AF65-F5344CB8AC3E}">
        <p14:creationId xmlns:p14="http://schemas.microsoft.com/office/powerpoint/2010/main" val="1052668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type="body" sz="quarter" idx="13"/>
              </p:nvPr>
            </p:nvSpPr>
            <p:spPr>
              <a:xfrm>
                <a:off x="623393" y="1332843"/>
                <a:ext cx="6192688" cy="4584266"/>
              </a:xfrm>
            </p:spPr>
            <p:txBody>
              <a:bodyPr>
                <a:normAutofit lnSpcReduction="10000"/>
              </a:bodyPr>
              <a:lstStyle/>
              <a:p>
                <a:r>
                  <a:rPr lang="en-GB" dirty="0"/>
                  <a:t>(</a:t>
                </a:r>
                <a:r>
                  <a:rPr lang="en-GB" dirty="0" err="1"/>
                  <a:t>i</a:t>
                </a:r>
                <a:r>
                  <a:rPr lang="en-GB" dirty="0"/>
                  <a:t>) same as DFS</a:t>
                </a:r>
              </a:p>
              <a:p>
                <a:pPr lvl="1"/>
                <a:r>
                  <a:rPr lang="en-GB" dirty="0"/>
                  <a:t>Select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oMath>
                </a14:m>
                <a:r>
                  <a:rPr lang="en-GB" dirty="0"/>
                  <a:t> that has largest </a:t>
                </a:r>
                <a14:m>
                  <m:oMath xmlns:m="http://schemas.openxmlformats.org/officeDocument/2006/math">
                    <m:r>
                      <a:rPr lang="en-GB" i="1" dirty="0" smtClean="0">
                        <a:latin typeface="Cambria Math" panose="02040503050406030204" pitchFamily="18" charset="0"/>
                      </a:rPr>
                      <m:t>𝑙𝑒𝑛𝑔𝑡</m:t>
                    </m:r>
                    <m:r>
                      <a:rPr lang="en-GB" i="1" dirty="0" err="1">
                        <a:latin typeface="Cambria Math" panose="02040503050406030204" pitchFamily="18" charset="0"/>
                      </a:rPr>
                      <m:t>h</m:t>
                    </m:r>
                    <m:r>
                      <a:rPr lang="en-GB" i="1" dirty="0">
                        <a:latin typeface="Cambria Math" panose="02040503050406030204" pitchFamily="18" charset="0"/>
                      </a:rPr>
                      <m:t>(</m:t>
                    </m:r>
                    <m:r>
                      <a:rPr lang="en-GB" i="1" dirty="0">
                        <a:latin typeface="Cambria Math" panose="02040503050406030204" pitchFamily="18" charset="0"/>
                      </a:rPr>
                      <m:t>𝜋</m:t>
                    </m:r>
                    <m:r>
                      <a:rPr lang="en-GB" i="1" dirty="0">
                        <a:latin typeface="Cambria Math" panose="02040503050406030204" pitchFamily="18" charset="0"/>
                      </a:rPr>
                      <m:t>)</m:t>
                    </m:r>
                  </m:oMath>
                </a14:m>
                <a:endParaRPr lang="en-GB" dirty="0"/>
              </a:p>
              <a:p>
                <a:pPr lvl="1"/>
                <a:r>
                  <a:rPr lang="en-GB" dirty="0"/>
                  <a:t>Tie-breaking: smallest </a:t>
                </a:r>
                <a:r>
                  <a:rPr lang="en-GB" dirty="0" err="1"/>
                  <a:t>ℎ</a:t>
                </a:r>
                <a:r>
                  <a:rPr lang="en-GB" dirty="0"/>
                  <a:t>𝑒𝑖𝑔</a:t>
                </a:r>
                <a:r>
                  <a:rPr lang="en-GB" dirty="0" err="1"/>
                  <a:t>ℎ</a:t>
                </a:r>
                <a:r>
                  <a:rPr lang="en-GB" dirty="0"/>
                  <a:t>𝑡(𝑠)</a:t>
                </a:r>
              </a:p>
              <a:p>
                <a:r>
                  <a:rPr lang="en-GB" dirty="0"/>
                  <a:t>(ii) prune</a:t>
                </a:r>
              </a:p>
              <a:p>
                <a:pPr lvl="1"/>
                <a:r>
                  <a:rPr lang="en-GB" dirty="0"/>
                  <a:t>Like DFS</a:t>
                </a:r>
              </a:p>
              <a:p>
                <a:pPr lvl="2"/>
                <a:r>
                  <a:rPr lang="en-GB" dirty="0"/>
                  <a:t>Do cycle-checking and prune what recursive DFS would discard</a:t>
                </a:r>
              </a:p>
              <a:p>
                <a:pPr lvl="1"/>
                <a:r>
                  <a:rPr lang="en-GB" dirty="0"/>
                  <a:t>Additional pruning during node expansion:</a:t>
                </a:r>
              </a:p>
              <a:p>
                <a:pPr lvl="2"/>
                <a:r>
                  <a:rPr lang="en-GB" dirty="0"/>
                  <a:t>If </a:t>
                </a:r>
                <a14:m>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sSup>
                      <m:sSupPr>
                        <m:ctrlPr>
                          <a:rPr lang="en-GB" i="1" dirty="0">
                            <a:latin typeface="Cambria Math" panose="02040503050406030204" pitchFamily="18" charset="0"/>
                          </a:rPr>
                        </m:ctrlPr>
                      </m:sSupPr>
                      <m:e>
                        <m:r>
                          <a:rPr lang="de-DE" b="0" i="1" dirty="0" smtClean="0">
                            <a:latin typeface="Cambria Math" panose="02040503050406030204" pitchFamily="18" charset="0"/>
                          </a:rPr>
                          <m:t>𝑐</m:t>
                        </m:r>
                      </m:e>
                      <m:sup>
                        <m:r>
                          <a:rPr lang="en-GB" i="1" dirty="0">
                            <a:latin typeface="Cambria Math" panose="02040503050406030204" pitchFamily="18" charset="0"/>
                          </a:rPr>
                          <m:t>∗</m:t>
                        </m:r>
                      </m:sup>
                    </m:sSup>
                  </m:oMath>
                </a14:m>
                <a:r>
                  <a:rPr lang="en-GB" dirty="0"/>
                  <a:t>, then discard </a:t>
                </a:r>
                <a14:m>
                  <m:oMath xmlns:m="http://schemas.openxmlformats.org/officeDocument/2006/math">
                    <m:r>
                      <a:rPr lang="el-GR" i="1" dirty="0" smtClean="0">
                        <a:latin typeface="Cambria Math" panose="02040503050406030204" pitchFamily="18" charset="0"/>
                      </a:rPr>
                      <m:t>𝜈</m:t>
                    </m:r>
                  </m:oMath>
                </a14:m>
                <a:endParaRPr lang="el-GR"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type="body" sz="quarter" idx="13"/>
              </p:nvPr>
            </p:nvSpPr>
            <p:spPr>
              <a:xfrm>
                <a:off x="623393" y="1332843"/>
                <a:ext cx="6192688" cy="4584266"/>
              </a:xfrm>
              <a:blipFill>
                <a:blip r:embed="rId2"/>
                <a:stretch>
                  <a:fillRect l="-2454" t="-2210"/>
                </a:stretch>
              </a:blipFill>
            </p:spPr>
            <p:txBody>
              <a:bodyPr/>
              <a:lstStyle/>
              <a:p>
                <a:r>
                  <a:rPr lang="en-DE">
                    <a:noFill/>
                  </a:rPr>
                  <a:t> </a:t>
                </a:r>
              </a:p>
            </p:txBody>
          </p:sp>
        </mc:Fallback>
      </mc:AlternateContent>
      <p:sp>
        <p:nvSpPr>
          <p:cNvPr id="7" name="Rectangle 6">
            <a:extLst>
              <a:ext uri="{FF2B5EF4-FFF2-40B4-BE49-F238E27FC236}">
                <a16:creationId xmlns:a16="http://schemas.microsoft.com/office/drawing/2014/main" id="{0C1DE678-761E-DF4E-9A8E-9F26CDC2907F}"/>
              </a:ext>
            </a:extLst>
          </p:cNvPr>
          <p:cNvSpPr/>
          <p:nvPr/>
        </p:nvSpPr>
        <p:spPr>
          <a:xfrm>
            <a:off x="6928205" y="981489"/>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
        <p:nvSpPr>
          <p:cNvPr id="6" name="Date Placeholder 5">
            <a:extLst>
              <a:ext uri="{FF2B5EF4-FFF2-40B4-BE49-F238E27FC236}">
                <a16:creationId xmlns:a16="http://schemas.microsoft.com/office/drawing/2014/main" id="{843E4C2E-6AB5-1679-1366-D11BD080ECDD}"/>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B3D5DDE5-4E16-AC1C-D6FB-DF7EAD6BDED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C8BF0295-1565-169F-E8CF-31902F8745B7}"/>
              </a:ext>
            </a:extLst>
          </p:cNvPr>
          <p:cNvSpPr>
            <a:spLocks noGrp="1"/>
          </p:cNvSpPr>
          <p:nvPr>
            <p:ph type="sldNum" sz="quarter" idx="11"/>
          </p:nvPr>
        </p:nvSpPr>
        <p:spPr/>
        <p:txBody>
          <a:bodyPr/>
          <a:lstStyle/>
          <a:p>
            <a:fld id="{EB1502E6-D9AE-3544-B6D5-378AAA0B915F}" type="slidenum">
              <a:rPr lang="de-DE" altLang="de-DE" smtClean="0"/>
              <a:pPr/>
              <a:t>65</a:t>
            </a:fld>
            <a:endParaRPr lang="de-DE" altLang="de-DE" dirty="0"/>
          </a:p>
        </p:txBody>
      </p:sp>
    </p:spTree>
    <p:extLst>
      <p:ext uri="{BB962C8B-B14F-4D97-AF65-F5344CB8AC3E}">
        <p14:creationId xmlns:p14="http://schemas.microsoft.com/office/powerpoint/2010/main" val="83335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type="body" sz="quarter" idx="13"/>
              </p:nvPr>
            </p:nvSpPr>
            <p:spPr>
              <a:xfrm>
                <a:off x="623393" y="1332843"/>
                <a:ext cx="6192688" cy="4584266"/>
              </a:xfrm>
            </p:spPr>
            <p:txBody>
              <a:bodyPr>
                <a:normAutofit/>
              </a:bodyPr>
              <a:lstStyle/>
              <a:p>
                <a:r>
                  <a:rPr lang="en-GB" dirty="0"/>
                  <a:t>Properties</a:t>
                </a:r>
              </a:p>
              <a:p>
                <a:pPr lvl="1"/>
                <a:r>
                  <a:rPr lang="en-GB" dirty="0"/>
                  <a:t>Termination, completeness, optimality same as A*</a:t>
                </a:r>
              </a:p>
              <a:p>
                <a:pPr lvl="1"/>
                <a:r>
                  <a:rPr lang="en-GB" dirty="0"/>
                  <a:t>Usually less memory than A*, but more time</a:t>
                </a:r>
              </a:p>
              <a:p>
                <a:pPr lvl="1"/>
                <a:r>
                  <a:rPr lang="en-GB" dirty="0"/>
                  <a:t>Worst-case like DFS: </a:t>
                </a:r>
              </a:p>
              <a:p>
                <a:pPr lvl="2"/>
                <a14:m>
                  <m:oMath xmlns:m="http://schemas.openxmlformats.org/officeDocument/2006/math">
                    <m:r>
                      <a:rPr lang="en-GB" i="1" dirty="0" smtClean="0">
                        <a:latin typeface="Cambria Math" panose="02040503050406030204" pitchFamily="18" charset="0"/>
                      </a:rPr>
                      <m:t>𝑂</m:t>
                    </m:r>
                    <m:r>
                      <a:rPr lang="en-GB" i="1" dirty="0">
                        <a:latin typeface="Cambria Math" panose="02040503050406030204" pitchFamily="18" charset="0"/>
                      </a:rPr>
                      <m:t>(</m:t>
                    </m:r>
                    <m:r>
                      <a:rPr lang="en-GB" i="1" dirty="0" err="1">
                        <a:latin typeface="Cambria Math" panose="02040503050406030204" pitchFamily="18" charset="0"/>
                      </a:rPr>
                      <m:t>𝑏𝑙</m:t>
                    </m:r>
                    <m:r>
                      <a:rPr lang="en-GB" i="1" dirty="0">
                        <a:latin typeface="Cambria Math" panose="02040503050406030204" pitchFamily="18" charset="0"/>
                      </a:rPr>
                      <m:t>)</m:t>
                    </m:r>
                  </m:oMath>
                </a14:m>
                <a:r>
                  <a:rPr lang="en-GB" dirty="0"/>
                  <a:t> memory</a:t>
                </a:r>
              </a:p>
              <a:p>
                <a:pPr lvl="2"/>
                <a14:m>
                  <m:oMath xmlns:m="http://schemas.openxmlformats.org/officeDocument/2006/math">
                    <m:r>
                      <a:rPr lang="en-GB" i="1" dirty="0" smtClean="0">
                        <a:latin typeface="Cambria Math" panose="02040503050406030204" pitchFamily="18" charset="0"/>
                      </a:rPr>
                      <m:t>𝑂</m:t>
                    </m:r>
                    <m:r>
                      <a:rPr lang="en-GB" i="1" dirty="0">
                        <a:latin typeface="Cambria Math" panose="02040503050406030204" pitchFamily="18" charset="0"/>
                      </a:rPr>
                      <m:t>(</m:t>
                    </m:r>
                    <m:sSup>
                      <m:sSupPr>
                        <m:ctrlPr>
                          <a:rPr lang="en-GB" i="1" dirty="0" err="1">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r>
                      <a:rPr lang="en-GB" i="1" dirty="0">
                        <a:latin typeface="Cambria Math" panose="02040503050406030204" pitchFamily="18" charset="0"/>
                      </a:rPr>
                      <m:t>)</m:t>
                    </m:r>
                  </m:oMath>
                </a14:m>
                <a:r>
                  <a:rPr lang="en-GB" dirty="0"/>
                  <a:t> running time</a:t>
                </a:r>
              </a:p>
              <a:p>
                <a:endParaRPr lang="en-GB" dirty="0"/>
              </a:p>
              <a:p>
                <a:endParaRPr lang="en-GB"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type="body" sz="quarter" idx="13"/>
              </p:nvPr>
            </p:nvSpPr>
            <p:spPr>
              <a:xfrm>
                <a:off x="623393" y="1332843"/>
                <a:ext cx="6192688" cy="4584266"/>
              </a:xfrm>
              <a:blipFill>
                <a:blip r:embed="rId2"/>
                <a:stretch>
                  <a:fillRect l="-2454" t="-1105" r="-409"/>
                </a:stretch>
              </a:blipFill>
            </p:spPr>
            <p:txBody>
              <a:bodyPr/>
              <a:lstStyle/>
              <a:p>
                <a:r>
                  <a:rPr lang="en-DE">
                    <a:noFill/>
                  </a:rPr>
                  <a:t> </a:t>
                </a:r>
              </a:p>
            </p:txBody>
          </p:sp>
        </mc:Fallback>
      </mc:AlternateContent>
      <p:sp>
        <p:nvSpPr>
          <p:cNvPr id="7" name="Rectangle 6">
            <a:extLst>
              <a:ext uri="{FF2B5EF4-FFF2-40B4-BE49-F238E27FC236}">
                <a16:creationId xmlns:a16="http://schemas.microsoft.com/office/drawing/2014/main" id="{0C1DE678-761E-DF4E-9A8E-9F26CDC2907F}"/>
              </a:ext>
            </a:extLst>
          </p:cNvPr>
          <p:cNvSpPr/>
          <p:nvPr/>
        </p:nvSpPr>
        <p:spPr>
          <a:xfrm>
            <a:off x="6928205" y="981489"/>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
        <p:nvSpPr>
          <p:cNvPr id="6" name="Date Placeholder 5">
            <a:extLst>
              <a:ext uri="{FF2B5EF4-FFF2-40B4-BE49-F238E27FC236}">
                <a16:creationId xmlns:a16="http://schemas.microsoft.com/office/drawing/2014/main" id="{6F380CF5-8B68-2EC5-DA44-31A1F173EFDB}"/>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311885DA-70A4-A447-F8B5-CC19B90ECF3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432A9763-F04B-B749-3B73-773D9F9A5E9D}"/>
              </a:ext>
            </a:extLst>
          </p:cNvPr>
          <p:cNvSpPr>
            <a:spLocks noGrp="1"/>
          </p:cNvSpPr>
          <p:nvPr>
            <p:ph type="sldNum" sz="quarter" idx="11"/>
          </p:nvPr>
        </p:nvSpPr>
        <p:spPr/>
        <p:txBody>
          <a:bodyPr/>
          <a:lstStyle/>
          <a:p>
            <a:fld id="{EB1502E6-D9AE-3544-B6D5-378AAA0B915F}" type="slidenum">
              <a:rPr lang="de-DE" altLang="de-DE" smtClean="0"/>
              <a:pPr/>
              <a:t>66</a:t>
            </a:fld>
            <a:endParaRPr lang="de-DE" altLang="de-DE" dirty="0"/>
          </a:p>
        </p:txBody>
      </p:sp>
    </p:spTree>
    <p:extLst>
      <p:ext uri="{BB962C8B-B14F-4D97-AF65-F5344CB8AC3E}">
        <p14:creationId xmlns:p14="http://schemas.microsoft.com/office/powerpoint/2010/main" val="586815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0278B2-B86B-1ED8-911A-923C1D6FAACE}"/>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4" name="TextBox 13">
            <a:extLst>
              <a:ext uri="{FF2B5EF4-FFF2-40B4-BE49-F238E27FC236}">
                <a16:creationId xmlns:a16="http://schemas.microsoft.com/office/drawing/2014/main" id="{CABD813B-6CED-3C0A-51C5-552262832650}"/>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689596" y="3413840"/>
            <a:ext cx="8047034" cy="3602736"/>
          </a:xfrm>
          <a:prstGeom prst="rect">
            <a:avLst/>
          </a:prstGeom>
        </p:spPr>
      </p:pic>
      <p:sp>
        <p:nvSpPr>
          <p:cNvPr id="31" name="Rectangle 30"/>
          <p:cNvSpPr/>
          <p:nvPr/>
        </p:nvSpPr>
        <p:spPr>
          <a:xfrm>
            <a:off x="1934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472613" y="0"/>
            <a:ext cx="6273800" cy="4267200"/>
          </a:xfrm>
          <a:prstGeom prst="rect">
            <a:avLst/>
          </a:prstGeom>
        </p:spPr>
      </p:pic>
      <p:grpSp>
        <p:nvGrpSpPr>
          <p:cNvPr id="8" name="Group 7">
            <a:extLst>
              <a:ext uri="{FF2B5EF4-FFF2-40B4-BE49-F238E27FC236}">
                <a16:creationId xmlns:a16="http://schemas.microsoft.com/office/drawing/2014/main" id="{4442258D-01F3-A441-97F9-A956C558D161}"/>
              </a:ext>
            </a:extLst>
          </p:cNvPr>
          <p:cNvGrpSpPr/>
          <p:nvPr/>
        </p:nvGrpSpPr>
        <p:grpSpPr>
          <a:xfrm>
            <a:off x="1919096" y="1225102"/>
            <a:ext cx="154800" cy="162000"/>
            <a:chOff x="395096" y="1225102"/>
            <a:chExt cx="154800" cy="162000"/>
          </a:xfrm>
        </p:grpSpPr>
        <p:sp>
          <p:nvSpPr>
            <p:cNvPr id="9" name="Rectangle 8">
              <a:extLst>
                <a:ext uri="{FF2B5EF4-FFF2-40B4-BE49-F238E27FC236}">
                  <a16:creationId xmlns:a16="http://schemas.microsoft.com/office/drawing/2014/main" id="{02A15592-D5AB-8545-A8D7-F8BCBC8CC625}"/>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394F348-E9EF-834E-A2C3-E00137298A92}"/>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riangle 12">
            <a:extLst>
              <a:ext uri="{FF2B5EF4-FFF2-40B4-BE49-F238E27FC236}">
                <a16:creationId xmlns:a16="http://schemas.microsoft.com/office/drawing/2014/main" id="{B857734E-FE13-344D-8857-A39D4434D1B3}"/>
              </a:ext>
            </a:extLst>
          </p:cNvPr>
          <p:cNvSpPr/>
          <p:nvPr/>
        </p:nvSpPr>
        <p:spPr>
          <a:xfrm rot="5400000">
            <a:off x="6669567" y="3612984"/>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11C82704-546B-CB68-4775-5BAE9A308898}"/>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5" name="Title 14">
            <a:extLst>
              <a:ext uri="{FF2B5EF4-FFF2-40B4-BE49-F238E27FC236}">
                <a16:creationId xmlns:a16="http://schemas.microsoft.com/office/drawing/2014/main" id="{C790B4A1-C395-3C91-9A12-6D70551505BC}"/>
              </a:ext>
            </a:extLst>
          </p:cNvPr>
          <p:cNvSpPr>
            <a:spLocks noGrp="1"/>
          </p:cNvSpPr>
          <p:nvPr>
            <p:ph type="title"/>
          </p:nvPr>
        </p:nvSpPr>
        <p:spPr/>
        <p:txBody>
          <a:bodyPr/>
          <a:lstStyle/>
          <a:p>
            <a:endParaRPr lang="en-DE"/>
          </a:p>
        </p:txBody>
      </p:sp>
      <p:sp>
        <p:nvSpPr>
          <p:cNvPr id="16" name="Text Placeholder 15">
            <a:extLst>
              <a:ext uri="{FF2B5EF4-FFF2-40B4-BE49-F238E27FC236}">
                <a16:creationId xmlns:a16="http://schemas.microsoft.com/office/drawing/2014/main" id="{75317B7D-F719-B377-6F40-60BD73D2C5F6}"/>
              </a:ext>
            </a:extLst>
          </p:cNvPr>
          <p:cNvSpPr>
            <a:spLocks noGrp="1"/>
          </p:cNvSpPr>
          <p:nvPr>
            <p:ph type="body" sz="quarter" idx="13"/>
          </p:nvPr>
        </p:nvSpPr>
        <p:spPr/>
        <p:txBody>
          <a:bodyPr/>
          <a:lstStyle/>
          <a:p>
            <a:endParaRPr lang="en-DE"/>
          </a:p>
        </p:txBody>
      </p:sp>
      <p:sp>
        <p:nvSpPr>
          <p:cNvPr id="17" name="Date Placeholder 16">
            <a:extLst>
              <a:ext uri="{FF2B5EF4-FFF2-40B4-BE49-F238E27FC236}">
                <a16:creationId xmlns:a16="http://schemas.microsoft.com/office/drawing/2014/main" id="{0F7A4345-6FB1-99B8-3AFE-E89E2EABB074}"/>
              </a:ext>
            </a:extLst>
          </p:cNvPr>
          <p:cNvSpPr>
            <a:spLocks noGrp="1"/>
          </p:cNvSpPr>
          <p:nvPr>
            <p:ph type="dt" sz="half" idx="2"/>
          </p:nvPr>
        </p:nvSpPr>
        <p:spPr/>
        <p:txBody>
          <a:bodyPr/>
          <a:lstStyle/>
          <a:p>
            <a:pPr eaLnBrk="1" hangingPunct="1"/>
            <a:r>
              <a:rPr lang="de-DE"/>
              <a:t>Deterministic</a:t>
            </a:r>
            <a:endParaRPr lang="en-GB" dirty="0"/>
          </a:p>
        </p:txBody>
      </p:sp>
      <p:sp>
        <p:nvSpPr>
          <p:cNvPr id="18" name="Footer Placeholder 17">
            <a:extLst>
              <a:ext uri="{FF2B5EF4-FFF2-40B4-BE49-F238E27FC236}">
                <a16:creationId xmlns:a16="http://schemas.microsoft.com/office/drawing/2014/main" id="{30306037-163D-B28D-311D-B850B745B95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9" name="Slide Number Placeholder 18">
            <a:extLst>
              <a:ext uri="{FF2B5EF4-FFF2-40B4-BE49-F238E27FC236}">
                <a16:creationId xmlns:a16="http://schemas.microsoft.com/office/drawing/2014/main" id="{F3D43C90-02F6-48E6-B266-FA748BBA19C1}"/>
              </a:ext>
            </a:extLst>
          </p:cNvPr>
          <p:cNvSpPr>
            <a:spLocks noGrp="1"/>
          </p:cNvSpPr>
          <p:nvPr>
            <p:ph type="sldNum" sz="quarter" idx="11"/>
          </p:nvPr>
        </p:nvSpPr>
        <p:spPr/>
        <p:txBody>
          <a:bodyPr/>
          <a:lstStyle/>
          <a:p>
            <a:fld id="{EB1502E6-D9AE-3544-B6D5-378AAA0B915F}" type="slidenum">
              <a:rPr lang="de-DE" altLang="de-DE" smtClean="0"/>
              <a:pPr/>
              <a:t>67</a:t>
            </a:fld>
            <a:endParaRPr lang="de-DE" altLang="de-DE" dirty="0"/>
          </a:p>
        </p:txBody>
      </p:sp>
    </p:spTree>
    <p:extLst>
      <p:ext uri="{BB962C8B-B14F-4D97-AF65-F5344CB8AC3E}">
        <p14:creationId xmlns:p14="http://schemas.microsoft.com/office/powerpoint/2010/main" val="1995664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39E40D-8598-CAA0-8BB9-FDA134D9D320}"/>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8" name="TextBox 17">
            <a:extLst>
              <a:ext uri="{FF2B5EF4-FFF2-40B4-BE49-F238E27FC236}">
                <a16:creationId xmlns:a16="http://schemas.microsoft.com/office/drawing/2014/main" id="{22471C1D-C8F4-9FF6-F1D5-887105900256}"/>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30" name="Rounded Rectangle 2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428838"/>
            <a:ext cx="8047034" cy="3602736"/>
          </a:xfrm>
          <a:prstGeom prst="rect">
            <a:avLst/>
          </a:prstGeom>
        </p:spPr>
      </p:pic>
      <p:sp>
        <p:nvSpPr>
          <p:cNvPr id="43" name="Rectangle 42"/>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472613" y="0"/>
            <a:ext cx="6273800" cy="4267200"/>
          </a:xfrm>
          <a:prstGeom prst="rect">
            <a:avLst/>
          </a:prstGeom>
        </p:spPr>
      </p:pic>
      <p:sp>
        <p:nvSpPr>
          <p:cNvPr id="7" name="Rectangle 6">
            <a:extLst>
              <a:ext uri="{FF2B5EF4-FFF2-40B4-BE49-F238E27FC236}">
                <a16:creationId xmlns:a16="http://schemas.microsoft.com/office/drawing/2014/main" id="{D224A084-68C1-524B-941D-48F9CE99F375}"/>
              </a:ext>
            </a:extLst>
          </p:cNvPr>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C53C52-68F8-0347-8E6D-4E59CE54004E}"/>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C08F4-D3ED-D64F-A15C-90B7BBB42E9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E42D42-07C3-4E4F-AC87-29C2FB0DCF60}"/>
              </a:ext>
            </a:extLst>
          </p:cNvPr>
          <p:cNvSpPr/>
          <p:nvPr/>
        </p:nvSpPr>
        <p:spPr>
          <a:xfrm>
            <a:off x="3475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5CEF4EF0-B4B4-FC44-9036-4BA537711C9A}"/>
              </a:ext>
            </a:extLst>
          </p:cNvPr>
          <p:cNvSpPr/>
          <p:nvPr/>
        </p:nvSpPr>
        <p:spPr>
          <a:xfrm rot="5400000">
            <a:off x="4185764" y="431220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1381ADF5-FC49-B74F-A968-52A8AE836A6E}"/>
              </a:ext>
            </a:extLst>
          </p:cNvPr>
          <p:cNvGrpSpPr/>
          <p:nvPr/>
        </p:nvGrpSpPr>
        <p:grpSpPr>
          <a:xfrm>
            <a:off x="3474646" y="1681567"/>
            <a:ext cx="155872" cy="162000"/>
            <a:chOff x="394024" y="1225102"/>
            <a:chExt cx="155872" cy="162000"/>
          </a:xfrm>
        </p:grpSpPr>
        <p:sp>
          <p:nvSpPr>
            <p:cNvPr id="14" name="Rectangle 13">
              <a:extLst>
                <a:ext uri="{FF2B5EF4-FFF2-40B4-BE49-F238E27FC236}">
                  <a16:creationId xmlns:a16="http://schemas.microsoft.com/office/drawing/2014/main" id="{D811E95F-DDC6-AB4C-945B-1179C87BF4F0}"/>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66D6630-D012-9C49-BA57-C2BB238E9718}"/>
                </a:ext>
              </a:extLst>
            </p:cNvPr>
            <p:cNvSpPr/>
            <p:nvPr/>
          </p:nvSpPr>
          <p:spPr>
            <a:xfrm>
              <a:off x="394024"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C262E895-8A8B-FDEE-46BB-F1EE448FA9E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9" name="Title 18">
            <a:extLst>
              <a:ext uri="{FF2B5EF4-FFF2-40B4-BE49-F238E27FC236}">
                <a16:creationId xmlns:a16="http://schemas.microsoft.com/office/drawing/2014/main" id="{D917E959-F437-4C57-AECC-A35FA992FA84}"/>
              </a:ext>
            </a:extLst>
          </p:cNvPr>
          <p:cNvSpPr>
            <a:spLocks noGrp="1"/>
          </p:cNvSpPr>
          <p:nvPr>
            <p:ph type="title"/>
          </p:nvPr>
        </p:nvSpPr>
        <p:spPr/>
        <p:txBody>
          <a:bodyPr/>
          <a:lstStyle/>
          <a:p>
            <a:endParaRPr lang="en-DE"/>
          </a:p>
        </p:txBody>
      </p:sp>
      <p:sp>
        <p:nvSpPr>
          <p:cNvPr id="20" name="Text Placeholder 19">
            <a:extLst>
              <a:ext uri="{FF2B5EF4-FFF2-40B4-BE49-F238E27FC236}">
                <a16:creationId xmlns:a16="http://schemas.microsoft.com/office/drawing/2014/main" id="{D81EE739-1C8C-8CCC-F3D5-08174DA0CCDA}"/>
              </a:ext>
            </a:extLst>
          </p:cNvPr>
          <p:cNvSpPr>
            <a:spLocks noGrp="1"/>
          </p:cNvSpPr>
          <p:nvPr>
            <p:ph type="body" sz="quarter" idx="13"/>
          </p:nvPr>
        </p:nvSpPr>
        <p:spPr/>
        <p:txBody>
          <a:bodyPr/>
          <a:lstStyle/>
          <a:p>
            <a:endParaRPr lang="en-DE"/>
          </a:p>
        </p:txBody>
      </p:sp>
      <p:sp>
        <p:nvSpPr>
          <p:cNvPr id="21" name="Date Placeholder 20">
            <a:extLst>
              <a:ext uri="{FF2B5EF4-FFF2-40B4-BE49-F238E27FC236}">
                <a16:creationId xmlns:a16="http://schemas.microsoft.com/office/drawing/2014/main" id="{E14BE872-1038-590D-3C8D-5FCCDDAE0E65}"/>
              </a:ext>
            </a:extLst>
          </p:cNvPr>
          <p:cNvSpPr>
            <a:spLocks noGrp="1"/>
          </p:cNvSpPr>
          <p:nvPr>
            <p:ph type="dt" sz="half" idx="2"/>
          </p:nvPr>
        </p:nvSpPr>
        <p:spPr/>
        <p:txBody>
          <a:bodyPr/>
          <a:lstStyle/>
          <a:p>
            <a:pPr eaLnBrk="1" hangingPunct="1"/>
            <a:r>
              <a:rPr lang="de-DE"/>
              <a:t>Deterministic</a:t>
            </a:r>
            <a:endParaRPr lang="en-GB" dirty="0"/>
          </a:p>
        </p:txBody>
      </p:sp>
      <p:sp>
        <p:nvSpPr>
          <p:cNvPr id="22" name="Footer Placeholder 21">
            <a:extLst>
              <a:ext uri="{FF2B5EF4-FFF2-40B4-BE49-F238E27FC236}">
                <a16:creationId xmlns:a16="http://schemas.microsoft.com/office/drawing/2014/main" id="{DA9DCF34-630B-4332-426D-78ECF27CA83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3" name="Slide Number Placeholder 22">
            <a:extLst>
              <a:ext uri="{FF2B5EF4-FFF2-40B4-BE49-F238E27FC236}">
                <a16:creationId xmlns:a16="http://schemas.microsoft.com/office/drawing/2014/main" id="{8DDD9119-BEEC-7DFC-1E50-F79B3D8FB878}"/>
              </a:ext>
            </a:extLst>
          </p:cNvPr>
          <p:cNvSpPr>
            <a:spLocks noGrp="1"/>
          </p:cNvSpPr>
          <p:nvPr>
            <p:ph type="sldNum" sz="quarter" idx="11"/>
          </p:nvPr>
        </p:nvSpPr>
        <p:spPr/>
        <p:txBody>
          <a:bodyPr/>
          <a:lstStyle/>
          <a:p>
            <a:fld id="{EB1502E6-D9AE-3544-B6D5-378AAA0B915F}" type="slidenum">
              <a:rPr lang="de-DE" altLang="de-DE" smtClean="0"/>
              <a:pPr/>
              <a:t>68</a:t>
            </a:fld>
            <a:endParaRPr lang="de-DE" altLang="de-DE" dirty="0"/>
          </a:p>
        </p:txBody>
      </p:sp>
    </p:spTree>
    <p:extLst>
      <p:ext uri="{BB962C8B-B14F-4D97-AF65-F5344CB8AC3E}">
        <p14:creationId xmlns:p14="http://schemas.microsoft.com/office/powerpoint/2010/main" val="2596158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A96D3-0788-1C75-4355-F2D86642E4A6}"/>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21" name="TextBox 20">
            <a:extLst>
              <a:ext uri="{FF2B5EF4-FFF2-40B4-BE49-F238E27FC236}">
                <a16:creationId xmlns:a16="http://schemas.microsoft.com/office/drawing/2014/main" id="{D41439CC-6E10-6200-82C8-46DEA42B52BF}"/>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16" name="Rounded Rectangle 15">
            <a:extLst>
              <a:ext uri="{FF2B5EF4-FFF2-40B4-BE49-F238E27FC236}">
                <a16:creationId xmlns:a16="http://schemas.microsoft.com/office/drawing/2014/main" id="{AB2A46EB-D455-4548-9F44-60189E3ECB70}"/>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6198"/>
            <a:ext cx="8047034" cy="3602736"/>
          </a:xfrm>
          <a:prstGeom prst="rect">
            <a:avLst/>
          </a:prstGeom>
        </p:spPr>
      </p:pic>
      <p:sp>
        <p:nvSpPr>
          <p:cNvPr id="46" name="Rectangle 45"/>
          <p:cNvSpPr/>
          <p:nvPr/>
        </p:nvSpPr>
        <p:spPr>
          <a:xfrm>
            <a:off x="3842982" y="2334800"/>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3279704" y="459715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9" name="Oval 8">
            <a:extLst>
              <a:ext uri="{FF2B5EF4-FFF2-40B4-BE49-F238E27FC236}">
                <a16:creationId xmlns:a16="http://schemas.microsoft.com/office/drawing/2014/main" id="{9F72B053-051F-4547-BAB2-5EBE5873349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061BCD-0E55-6043-AC03-8A57A0247CC3}"/>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4AC112-1B69-4349-8900-DD418E9A6E2A}"/>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B480CF2-C07D-304B-9886-AA7E28FB6D3D}"/>
              </a:ext>
            </a:extLst>
          </p:cNvPr>
          <p:cNvSpPr/>
          <p:nvPr/>
        </p:nvSpPr>
        <p:spPr>
          <a:xfrm>
            <a:off x="3824825" y="2324969"/>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13FEE5-3770-D94C-AE72-64E8F7CE8C46}"/>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34BEA578-101F-264C-8072-9B88284FC4AE}"/>
              </a:ext>
            </a:extLst>
          </p:cNvPr>
          <p:cNvSpPr/>
          <p:nvPr/>
        </p:nvSpPr>
        <p:spPr>
          <a:xfrm rot="5400000">
            <a:off x="5735021" y="504132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24BAF193-B45A-AB4C-B36D-D921A02EA434}"/>
              </a:ext>
            </a:extLst>
          </p:cNvPr>
          <p:cNvGrpSpPr/>
          <p:nvPr/>
        </p:nvGrpSpPr>
        <p:grpSpPr>
          <a:xfrm>
            <a:off x="3823753" y="2322248"/>
            <a:ext cx="155872" cy="162000"/>
            <a:chOff x="394024" y="1225102"/>
            <a:chExt cx="155872" cy="162000"/>
          </a:xfrm>
        </p:grpSpPr>
        <p:sp>
          <p:nvSpPr>
            <p:cNvPr id="18" name="Rectangle 17">
              <a:extLst>
                <a:ext uri="{FF2B5EF4-FFF2-40B4-BE49-F238E27FC236}">
                  <a16:creationId xmlns:a16="http://schemas.microsoft.com/office/drawing/2014/main" id="{373AEDBF-0D0B-CE4C-B6AF-017EF47D620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5F21584-FA46-DF4F-A0D1-E39496681D4F}"/>
                </a:ext>
              </a:extLst>
            </p:cNvPr>
            <p:cNvSpPr/>
            <p:nvPr/>
          </p:nvSpPr>
          <p:spPr>
            <a:xfrm>
              <a:off x="394024"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9ADFD0F6-77BD-81C9-5EF7-6A4150BAA62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22" name="Title 21">
            <a:extLst>
              <a:ext uri="{FF2B5EF4-FFF2-40B4-BE49-F238E27FC236}">
                <a16:creationId xmlns:a16="http://schemas.microsoft.com/office/drawing/2014/main" id="{F0F6782C-35E0-9006-A555-0D55F637132B}"/>
              </a:ext>
            </a:extLst>
          </p:cNvPr>
          <p:cNvSpPr>
            <a:spLocks noGrp="1"/>
          </p:cNvSpPr>
          <p:nvPr>
            <p:ph type="title"/>
          </p:nvPr>
        </p:nvSpPr>
        <p:spPr/>
        <p:txBody>
          <a:bodyPr/>
          <a:lstStyle/>
          <a:p>
            <a:endParaRPr lang="en-DE"/>
          </a:p>
        </p:txBody>
      </p:sp>
      <p:sp>
        <p:nvSpPr>
          <p:cNvPr id="23" name="Text Placeholder 22">
            <a:extLst>
              <a:ext uri="{FF2B5EF4-FFF2-40B4-BE49-F238E27FC236}">
                <a16:creationId xmlns:a16="http://schemas.microsoft.com/office/drawing/2014/main" id="{80EEFB98-F41C-1EF2-D801-E833271EDB63}"/>
              </a:ext>
            </a:extLst>
          </p:cNvPr>
          <p:cNvSpPr>
            <a:spLocks noGrp="1"/>
          </p:cNvSpPr>
          <p:nvPr>
            <p:ph type="body" sz="quarter" idx="13"/>
          </p:nvPr>
        </p:nvSpPr>
        <p:spPr/>
        <p:txBody>
          <a:bodyPr/>
          <a:lstStyle/>
          <a:p>
            <a:endParaRPr lang="en-DE"/>
          </a:p>
        </p:txBody>
      </p:sp>
      <p:sp>
        <p:nvSpPr>
          <p:cNvPr id="24" name="Date Placeholder 23">
            <a:extLst>
              <a:ext uri="{FF2B5EF4-FFF2-40B4-BE49-F238E27FC236}">
                <a16:creationId xmlns:a16="http://schemas.microsoft.com/office/drawing/2014/main" id="{0364FBFF-C1D5-0F42-9F92-CA81DDDFCDEA}"/>
              </a:ext>
            </a:extLst>
          </p:cNvPr>
          <p:cNvSpPr>
            <a:spLocks noGrp="1"/>
          </p:cNvSpPr>
          <p:nvPr>
            <p:ph type="dt" sz="half" idx="2"/>
          </p:nvPr>
        </p:nvSpPr>
        <p:spPr/>
        <p:txBody>
          <a:bodyPr/>
          <a:lstStyle/>
          <a:p>
            <a:pPr eaLnBrk="1" hangingPunct="1"/>
            <a:r>
              <a:rPr lang="de-DE"/>
              <a:t>Deterministic</a:t>
            </a:r>
            <a:endParaRPr lang="en-GB" dirty="0"/>
          </a:p>
        </p:txBody>
      </p:sp>
      <p:sp>
        <p:nvSpPr>
          <p:cNvPr id="25" name="Footer Placeholder 24">
            <a:extLst>
              <a:ext uri="{FF2B5EF4-FFF2-40B4-BE49-F238E27FC236}">
                <a16:creationId xmlns:a16="http://schemas.microsoft.com/office/drawing/2014/main" id="{13542E78-2D09-08D7-37A4-C11AF00A377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26" name="Slide Number Placeholder 25">
            <a:extLst>
              <a:ext uri="{FF2B5EF4-FFF2-40B4-BE49-F238E27FC236}">
                <a16:creationId xmlns:a16="http://schemas.microsoft.com/office/drawing/2014/main" id="{A92418EA-438D-8F99-93B2-B3E0ED26F7F7}"/>
              </a:ext>
            </a:extLst>
          </p:cNvPr>
          <p:cNvSpPr>
            <a:spLocks noGrp="1"/>
          </p:cNvSpPr>
          <p:nvPr>
            <p:ph type="sldNum" sz="quarter" idx="11"/>
          </p:nvPr>
        </p:nvSpPr>
        <p:spPr/>
        <p:txBody>
          <a:bodyPr/>
          <a:lstStyle/>
          <a:p>
            <a:fld id="{EB1502E6-D9AE-3544-B6D5-378AAA0B915F}" type="slidenum">
              <a:rPr lang="de-DE" altLang="de-DE" smtClean="0"/>
              <a:pPr/>
              <a:t>69</a:t>
            </a:fld>
            <a:endParaRPr lang="de-DE" altLang="de-DE" dirty="0"/>
          </a:p>
        </p:txBody>
      </p:sp>
    </p:spTree>
    <p:extLst>
      <p:ext uri="{BB962C8B-B14F-4D97-AF65-F5344CB8AC3E}">
        <p14:creationId xmlns:p14="http://schemas.microsoft.com/office/powerpoint/2010/main" val="166080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Representing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t="-15094" b="-301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lnSpcReduction="10000"/>
              </a:bodyPr>
              <a:lstStyle/>
              <a:p>
                <a:r>
                  <a:rPr lang="en-US" dirty="0"/>
                  <a:t>If </a:t>
                </a:r>
                <a14:m>
                  <m:oMath xmlns:m="http://schemas.openxmlformats.org/officeDocument/2006/math">
                    <m:r>
                      <a:rPr lang="de-DE" b="0" i="1" smtClean="0">
                        <a:latin typeface="Cambria Math" panose="02040503050406030204" pitchFamily="18" charset="0"/>
                        <a:ea typeface="Cambria Math" panose="02040503050406030204" pitchFamily="18" charset="0"/>
                      </a:rPr>
                      <m:t>𝑆</m:t>
                    </m:r>
                  </m:oMath>
                </a14:m>
                <a:r>
                  <a:rPr lang="en-US" i="1" dirty="0"/>
                  <a:t> </a:t>
                </a:r>
                <a:r>
                  <a:rPr lang="en-US" dirty="0"/>
                  <a:t>and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US" dirty="0"/>
                  <a:t> are small enough</a:t>
                </a:r>
              </a:p>
              <a:p>
                <a:pPr lvl="1"/>
                <a:r>
                  <a:rPr lang="en-US" dirty="0"/>
                  <a:t>Give each state and action a name</a:t>
                </a:r>
              </a:p>
              <a:p>
                <a:pPr lvl="1"/>
                <a:r>
                  <a:rPr lang="en-US" dirty="0"/>
                  <a:t>For each </a:t>
                </a:r>
                <a14:m>
                  <m:oMath xmlns:m="http://schemas.openxmlformats.org/officeDocument/2006/math">
                    <m:r>
                      <a:rPr lang="de-DE" b="0" i="1" smtClean="0">
                        <a:latin typeface="Cambria Math" panose="02040503050406030204" pitchFamily="18" charset="0"/>
                        <a:ea typeface="Cambria Math" panose="02040503050406030204" pitchFamily="18" charset="0"/>
                      </a:rPr>
                      <m:t>𝑠</m:t>
                    </m:r>
                  </m:oMath>
                </a14:m>
                <a:r>
                  <a:rPr lang="en-US" dirty="0"/>
                  <a:t> and </a:t>
                </a: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en-US" dirty="0"/>
                  <a:t>, store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oMath>
                </a14:m>
                <a:r>
                  <a:rPr lang="en-US" dirty="0">
                    <a:sym typeface="Symbol" charset="0"/>
                  </a:rPr>
                  <a:t> in a lookup table</a:t>
                </a:r>
              </a:p>
              <a:p>
                <a:pPr lvl="1"/>
                <a:endParaRPr lang="en-US" dirty="0">
                  <a:sym typeface="Symbol" charset="0"/>
                </a:endParaRPr>
              </a:p>
              <a:p>
                <a:pPr lvl="1"/>
                <a:endParaRPr lang="en-US" dirty="0">
                  <a:sym typeface="Symbol" charset="0"/>
                </a:endParaRPr>
              </a:p>
              <a:p>
                <a:pPr lvl="1"/>
                <a:endParaRPr lang="en-US" dirty="0">
                  <a:sym typeface="Symbol" charset="0"/>
                </a:endParaRPr>
              </a:p>
              <a:p>
                <a:pPr lvl="1"/>
                <a:endParaRPr lang="en-US" dirty="0">
                  <a:sym typeface="Symbol" charset="0"/>
                </a:endParaRPr>
              </a:p>
              <a:p>
                <a:r>
                  <a:rPr lang="en-US" dirty="0"/>
                  <a:t>In larger domains, do not represent all states explicitly</a:t>
                </a:r>
              </a:p>
              <a:p>
                <a:pPr lvl="1"/>
                <a:r>
                  <a:rPr lang="en-US" dirty="0"/>
                  <a:t>Language for describing properties of states</a:t>
                </a:r>
              </a:p>
              <a:p>
                <a:pPr lvl="1"/>
                <a:r>
                  <a:rPr lang="en-US" dirty="0"/>
                  <a:t>Language for describing how each action changes those properties</a:t>
                </a:r>
              </a:p>
              <a:p>
                <a:pPr lvl="1"/>
                <a:r>
                  <a:rPr lang="en-US" dirty="0"/>
                  <a:t>Start with initial state, use actions to produce other states</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4"/>
                <a:stretch>
                  <a:fillRect l="-1371" t="-2210"/>
                </a:stretch>
              </a:blipFill>
            </p:spPr>
            <p:txBody>
              <a:bodyPr/>
              <a:lstStyle/>
              <a:p>
                <a:r>
                  <a:rPr lang="en-DE">
                    <a:noFill/>
                  </a:rPr>
                  <a:t> </a:t>
                </a:r>
              </a:p>
            </p:txBody>
          </p:sp>
        </mc:Fallback>
      </mc:AlternateContent>
      <p:pic>
        <p:nvPicPr>
          <p:cNvPr id="4" name="Picture 3" descr="network.pdf"/>
          <p:cNvPicPr>
            <a:picLocks noChangeAspect="1"/>
          </p:cNvPicPr>
          <p:nvPr/>
        </p:nvPicPr>
        <p:blipFill>
          <a:blip r:embed="rId5">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8748007" y="1665066"/>
            <a:ext cx="3083668" cy="235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ate Placeholder 7">
            <a:extLst>
              <a:ext uri="{FF2B5EF4-FFF2-40B4-BE49-F238E27FC236}">
                <a16:creationId xmlns:a16="http://schemas.microsoft.com/office/drawing/2014/main" id="{8F05A6A3-C706-1C15-D86B-7676B9150C88}"/>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4ACA775C-93F1-DC65-88EF-AFD76CDD257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8EC7D8EB-05A0-CA60-A5E7-B00DF9BAD136}"/>
              </a:ext>
            </a:extLst>
          </p:cNvPr>
          <p:cNvSpPr>
            <a:spLocks noGrp="1"/>
          </p:cNvSpPr>
          <p:nvPr>
            <p:ph type="sldNum" sz="quarter" idx="11"/>
          </p:nvPr>
        </p:nvSpPr>
        <p:spPr/>
        <p:txBody>
          <a:bodyPr/>
          <a:lstStyle/>
          <a:p>
            <a:fld id="{EB1502E6-D9AE-3544-B6D5-378AAA0B915F}" type="slidenum">
              <a:rPr lang="de-DE" altLang="de-DE" smtClean="0"/>
              <a:pPr/>
              <a:t>7</a:t>
            </a:fld>
            <a:endParaRPr lang="de-DE" altLang="de-DE" dirty="0"/>
          </a:p>
        </p:txBody>
      </p:sp>
    </p:spTree>
    <p:extLst>
      <p:ext uri="{BB962C8B-B14F-4D97-AF65-F5344CB8AC3E}">
        <p14:creationId xmlns:p14="http://schemas.microsoft.com/office/powerpoint/2010/main" val="7368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B48DED-F88E-36A7-8817-0786C8872F42}"/>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1" name="TextBox 10">
            <a:extLst>
              <a:ext uri="{FF2B5EF4-FFF2-40B4-BE49-F238E27FC236}">
                <a16:creationId xmlns:a16="http://schemas.microsoft.com/office/drawing/2014/main" id="{FFB8D99F-42E2-7876-42B3-CCE216622B2D}"/>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98D2FFF7-350F-D37B-2D73-12D9A1038EA0}"/>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64C88EBA-7FD7-754D-A68A-D4E2B02F9324}"/>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28" name="Rounded Rectangle 27">
            <a:extLst>
              <a:ext uri="{FF2B5EF4-FFF2-40B4-BE49-F238E27FC236}">
                <a16:creationId xmlns:a16="http://schemas.microsoft.com/office/drawing/2014/main" id="{2D0F6AAE-C536-184D-9747-D5BCA0FF99E2}"/>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4" name="Rounded Rectangle 13"/>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5017892" y="2918048"/>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691264" y="3423558"/>
            <a:ext cx="8047034" cy="3602736"/>
            <a:chOff x="1167264" y="3518991"/>
            <a:chExt cx="8047034" cy="3602736"/>
          </a:xfrm>
        </p:grpSpPr>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518991"/>
              <a:ext cx="8047034" cy="3602736"/>
            </a:xfrm>
            <a:prstGeom prst="rect">
              <a:avLst/>
            </a:prstGeom>
          </p:spPr>
        </p:pic>
        <p:sp>
          <p:nvSpPr>
            <p:cNvPr id="55" name="TextBox 54"/>
            <p:cNvSpPr txBox="1"/>
            <p:nvPr/>
          </p:nvSpPr>
          <p:spPr>
            <a:xfrm>
              <a:off x="1755704" y="46962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47781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grpSp>
      <p:pic>
        <p:nvPicPr>
          <p:cNvPr id="25" name="Picture 24"/>
          <p:cNvPicPr>
            <a:picLocks noChangeAspect="1"/>
          </p:cNvPicPr>
          <p:nvPr/>
        </p:nvPicPr>
        <p:blipFill>
          <a:blip r:embed="rId3"/>
          <a:stretch>
            <a:fillRect/>
          </a:stretch>
        </p:blipFill>
        <p:spPr>
          <a:xfrm>
            <a:off x="1472613" y="0"/>
            <a:ext cx="6273800" cy="4267200"/>
          </a:xfrm>
          <a:prstGeom prst="rect">
            <a:avLst/>
          </a:prstGeom>
        </p:spPr>
      </p:pic>
      <p:sp>
        <p:nvSpPr>
          <p:cNvPr id="22" name="Right Triangle 21"/>
          <p:cNvSpPr/>
          <p:nvPr/>
        </p:nvSpPr>
        <p:spPr>
          <a:xfrm rot="13500000">
            <a:off x="6525022" y="5763161"/>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V="1">
            <a:off x="3724507" y="4981759"/>
            <a:ext cx="145259" cy="232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7A33B9-EDB1-3044-B585-E3995E867B0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DD2716-8C82-2D4D-A6CD-0533F75F74AB}"/>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5653FC-56B1-FD4F-9AA1-A7625EBAB33F}"/>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12BC56-5209-C34B-978E-B882E6FDEC45}"/>
              </a:ext>
            </a:extLst>
          </p:cNvPr>
          <p:cNvSpPr/>
          <p:nvPr/>
        </p:nvSpPr>
        <p:spPr>
          <a:xfrm>
            <a:off x="5008748" y="291841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434C88-74ED-8D4B-A38D-9099AD40F6F2}"/>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E89ED5-9572-3E49-84BA-DCB02891339B}"/>
              </a:ext>
            </a:extLst>
          </p:cNvPr>
          <p:cNvSpPr/>
          <p:nvPr/>
        </p:nvSpPr>
        <p:spPr>
          <a:xfrm>
            <a:off x="4083539" y="396549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975F3FB7-9FC7-A64F-B552-9E330347ED2C}"/>
              </a:ext>
            </a:extLst>
          </p:cNvPr>
          <p:cNvSpPr/>
          <p:nvPr/>
        </p:nvSpPr>
        <p:spPr>
          <a:xfrm rot="5400000">
            <a:off x="6531933" y="5749347"/>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FFF08239-638B-824D-AAB7-2BBBE71C6085}"/>
              </a:ext>
            </a:extLst>
          </p:cNvPr>
          <p:cNvGrpSpPr/>
          <p:nvPr/>
        </p:nvGrpSpPr>
        <p:grpSpPr>
          <a:xfrm>
            <a:off x="5002519" y="2899325"/>
            <a:ext cx="154800" cy="162000"/>
            <a:chOff x="395096" y="1225102"/>
            <a:chExt cx="154800" cy="162000"/>
          </a:xfrm>
        </p:grpSpPr>
        <p:sp>
          <p:nvSpPr>
            <p:cNvPr id="29" name="Rectangle 28">
              <a:extLst>
                <a:ext uri="{FF2B5EF4-FFF2-40B4-BE49-F238E27FC236}">
                  <a16:creationId xmlns:a16="http://schemas.microsoft.com/office/drawing/2014/main" id="{6AAFC6F6-ABDE-0949-B3EE-A25EE6159C64}"/>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FF66369-DE8C-C246-8D5F-1F64B034CDDF}"/>
                </a:ext>
              </a:extLst>
            </p:cNvPr>
            <p:cNvSpPr/>
            <p:nvPr/>
          </p:nvSpPr>
          <p:spPr>
            <a:xfrm>
              <a:off x="403260"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0DDA67B9-7BE4-5732-3CB5-013A6B74CD1D}"/>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2" name="Title 11">
            <a:extLst>
              <a:ext uri="{FF2B5EF4-FFF2-40B4-BE49-F238E27FC236}">
                <a16:creationId xmlns:a16="http://schemas.microsoft.com/office/drawing/2014/main" id="{29FAE6E3-F000-5AA6-8FBA-4F60D1586A69}"/>
              </a:ext>
            </a:extLst>
          </p:cNvPr>
          <p:cNvSpPr>
            <a:spLocks noGrp="1"/>
          </p:cNvSpPr>
          <p:nvPr>
            <p:ph type="title"/>
          </p:nvPr>
        </p:nvSpPr>
        <p:spPr/>
        <p:txBody>
          <a:bodyPr/>
          <a:lstStyle/>
          <a:p>
            <a:endParaRPr lang="en-DE"/>
          </a:p>
        </p:txBody>
      </p:sp>
      <p:sp>
        <p:nvSpPr>
          <p:cNvPr id="13" name="Text Placeholder 12">
            <a:extLst>
              <a:ext uri="{FF2B5EF4-FFF2-40B4-BE49-F238E27FC236}">
                <a16:creationId xmlns:a16="http://schemas.microsoft.com/office/drawing/2014/main" id="{0A6ED193-E27A-1863-449E-FCC1E7D788E9}"/>
              </a:ext>
            </a:extLst>
          </p:cNvPr>
          <p:cNvSpPr>
            <a:spLocks noGrp="1"/>
          </p:cNvSpPr>
          <p:nvPr>
            <p:ph type="body" sz="quarter" idx="13"/>
          </p:nvPr>
        </p:nvSpPr>
        <p:spPr/>
        <p:txBody>
          <a:bodyPr/>
          <a:lstStyle/>
          <a:p>
            <a:endParaRPr lang="en-DE"/>
          </a:p>
        </p:txBody>
      </p:sp>
      <p:sp>
        <p:nvSpPr>
          <p:cNvPr id="26" name="Date Placeholder 25">
            <a:extLst>
              <a:ext uri="{FF2B5EF4-FFF2-40B4-BE49-F238E27FC236}">
                <a16:creationId xmlns:a16="http://schemas.microsoft.com/office/drawing/2014/main" id="{397A4662-4D0A-45DA-7D6F-5AD17494D5DD}"/>
              </a:ext>
            </a:extLst>
          </p:cNvPr>
          <p:cNvSpPr>
            <a:spLocks noGrp="1"/>
          </p:cNvSpPr>
          <p:nvPr>
            <p:ph type="dt" sz="half" idx="2"/>
          </p:nvPr>
        </p:nvSpPr>
        <p:spPr/>
        <p:txBody>
          <a:bodyPr/>
          <a:lstStyle/>
          <a:p>
            <a:pPr eaLnBrk="1" hangingPunct="1"/>
            <a:r>
              <a:rPr lang="de-DE"/>
              <a:t>Deterministic</a:t>
            </a:r>
            <a:endParaRPr lang="en-GB" dirty="0"/>
          </a:p>
        </p:txBody>
      </p:sp>
      <p:sp>
        <p:nvSpPr>
          <p:cNvPr id="31" name="Footer Placeholder 30">
            <a:extLst>
              <a:ext uri="{FF2B5EF4-FFF2-40B4-BE49-F238E27FC236}">
                <a16:creationId xmlns:a16="http://schemas.microsoft.com/office/drawing/2014/main" id="{40E294A7-831B-DE3F-5F9A-BF9B02DF1B2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32" name="Slide Number Placeholder 31">
            <a:extLst>
              <a:ext uri="{FF2B5EF4-FFF2-40B4-BE49-F238E27FC236}">
                <a16:creationId xmlns:a16="http://schemas.microsoft.com/office/drawing/2014/main" id="{4E8C2D26-219B-17E5-A59E-275C9A652BB5}"/>
              </a:ext>
            </a:extLst>
          </p:cNvPr>
          <p:cNvSpPr>
            <a:spLocks noGrp="1"/>
          </p:cNvSpPr>
          <p:nvPr>
            <p:ph type="sldNum" sz="quarter" idx="11"/>
          </p:nvPr>
        </p:nvSpPr>
        <p:spPr/>
        <p:txBody>
          <a:bodyPr/>
          <a:lstStyle/>
          <a:p>
            <a:fld id="{EB1502E6-D9AE-3544-B6D5-378AAA0B915F}" type="slidenum">
              <a:rPr lang="de-DE" altLang="de-DE" smtClean="0"/>
              <a:pPr/>
              <a:t>70</a:t>
            </a:fld>
            <a:endParaRPr lang="de-DE" altLang="de-DE" dirty="0"/>
          </a:p>
        </p:txBody>
      </p:sp>
    </p:spTree>
    <p:extLst>
      <p:ext uri="{BB962C8B-B14F-4D97-AF65-F5344CB8AC3E}">
        <p14:creationId xmlns:p14="http://schemas.microsoft.com/office/powerpoint/2010/main" val="32724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2A6D44-A1E0-9441-77AC-1CC611AA5D0C}"/>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2" name="TextBox 11">
            <a:extLst>
              <a:ext uri="{FF2B5EF4-FFF2-40B4-BE49-F238E27FC236}">
                <a16:creationId xmlns:a16="http://schemas.microsoft.com/office/drawing/2014/main" id="{8149EBF7-9685-2D8B-27F4-9107238A6554}"/>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EDDFE9A1-DEAB-26DB-0F0B-2C3AE168F3C9}"/>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5AC2A6E9-0B3F-CB45-AF8A-2DB8EA21C20A}"/>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0" name="Rounded Rectangle 39">
            <a:extLst>
              <a:ext uri="{FF2B5EF4-FFF2-40B4-BE49-F238E27FC236}">
                <a16:creationId xmlns:a16="http://schemas.microsoft.com/office/drawing/2014/main" id="{E2479BCD-3F3F-0A45-B321-7C035939C3E1}"/>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1" name="Rounded Rectangle 40">
            <a:extLst>
              <a:ext uri="{FF2B5EF4-FFF2-40B4-BE49-F238E27FC236}">
                <a16:creationId xmlns:a16="http://schemas.microsoft.com/office/drawing/2014/main" id="{04ADE151-E966-134A-BB53-E699A55934BF}"/>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Rectangle 38"/>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14" name="Rounded Rectangle 13"/>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Rectangle 54"/>
          <p:cNvSpPr/>
          <p:nvPr/>
        </p:nvSpPr>
        <p:spPr>
          <a:xfrm>
            <a:off x="6071760"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pic>
        <p:nvPicPr>
          <p:cNvPr id="36" name="Picture 35"/>
          <p:cNvPicPr>
            <a:picLocks noChangeAspect="1"/>
          </p:cNvPicPr>
          <p:nvPr/>
        </p:nvPicPr>
        <p:blipFill>
          <a:blip r:embed="rId4"/>
          <a:stretch>
            <a:fillRect/>
          </a:stretch>
        </p:blipFill>
        <p:spPr>
          <a:xfrm>
            <a:off x="1472613" y="0"/>
            <a:ext cx="6273800" cy="4267200"/>
          </a:xfrm>
          <a:prstGeom prst="rect">
            <a:avLst/>
          </a:prstGeom>
        </p:spPr>
      </p:pic>
      <p:sp>
        <p:nvSpPr>
          <p:cNvPr id="19" name="Oval 18">
            <a:extLst>
              <a:ext uri="{FF2B5EF4-FFF2-40B4-BE49-F238E27FC236}">
                <a16:creationId xmlns:a16="http://schemas.microsoft.com/office/drawing/2014/main" id="{23F775A9-70BB-9A41-A655-0EDBB2F756DB}"/>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B2DD06A-3076-174B-9DE2-C09357A4C8B5}"/>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4A23682-F1DC-4243-9D00-C20B3084CF06}"/>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758AE7-0182-8043-AEBD-D3A456961D65}"/>
              </a:ext>
            </a:extLst>
          </p:cNvPr>
          <p:cNvSpPr/>
          <p:nvPr/>
        </p:nvSpPr>
        <p:spPr>
          <a:xfrm>
            <a:off x="6062616" y="343755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F3492-E75D-D848-B2A9-FB5573013D4A}"/>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8C44BF-C4F9-A645-BC0A-2C18F8AFE31F}"/>
              </a:ext>
            </a:extLst>
          </p:cNvPr>
          <p:cNvSpPr/>
          <p:nvPr/>
        </p:nvSpPr>
        <p:spPr>
          <a:xfrm>
            <a:off x="4083539" y="396549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F03295F0-5C0B-9149-9199-4D0D086054AD}"/>
              </a:ext>
            </a:extLst>
          </p:cNvPr>
          <p:cNvSpPr/>
          <p:nvPr/>
        </p:nvSpPr>
        <p:spPr>
          <a:xfrm rot="5400000">
            <a:off x="5499869" y="6446103"/>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8C8D4FD4-58E0-DE4E-8720-F4548F266F72}"/>
              </a:ext>
            </a:extLst>
          </p:cNvPr>
          <p:cNvGrpSpPr/>
          <p:nvPr/>
        </p:nvGrpSpPr>
        <p:grpSpPr>
          <a:xfrm>
            <a:off x="6052710" y="3413105"/>
            <a:ext cx="162000" cy="189236"/>
            <a:chOff x="395096" y="1215866"/>
            <a:chExt cx="162000" cy="189236"/>
          </a:xfrm>
        </p:grpSpPr>
        <p:sp>
          <p:nvSpPr>
            <p:cNvPr id="28" name="Rectangle 27">
              <a:extLst>
                <a:ext uri="{FF2B5EF4-FFF2-40B4-BE49-F238E27FC236}">
                  <a16:creationId xmlns:a16="http://schemas.microsoft.com/office/drawing/2014/main" id="{AE69A722-7159-0B49-A1AC-E5BFB9140909}"/>
                </a:ext>
              </a:extLst>
            </p:cNvPr>
            <p:cNvSpPr/>
            <p:nvPr/>
          </p:nvSpPr>
          <p:spPr>
            <a:xfrm>
              <a:off x="395096" y="1225102"/>
              <a:ext cx="16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E83510E-FC07-104F-8C60-7A3DD3A928A4}"/>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AFB258AA-A887-EFF7-DB8C-7F2C28A1B8D3}"/>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3" name="Title 12">
            <a:extLst>
              <a:ext uri="{FF2B5EF4-FFF2-40B4-BE49-F238E27FC236}">
                <a16:creationId xmlns:a16="http://schemas.microsoft.com/office/drawing/2014/main" id="{5DDCA810-B2CF-9D31-9E05-D4A9C997998E}"/>
              </a:ext>
            </a:extLst>
          </p:cNvPr>
          <p:cNvSpPr>
            <a:spLocks noGrp="1"/>
          </p:cNvSpPr>
          <p:nvPr>
            <p:ph type="title"/>
          </p:nvPr>
        </p:nvSpPr>
        <p:spPr/>
        <p:txBody>
          <a:bodyPr/>
          <a:lstStyle/>
          <a:p>
            <a:endParaRPr lang="en-DE"/>
          </a:p>
        </p:txBody>
      </p:sp>
      <p:sp>
        <p:nvSpPr>
          <p:cNvPr id="15" name="Text Placeholder 14">
            <a:extLst>
              <a:ext uri="{FF2B5EF4-FFF2-40B4-BE49-F238E27FC236}">
                <a16:creationId xmlns:a16="http://schemas.microsoft.com/office/drawing/2014/main" id="{6202AC4C-6B08-3EA4-7123-A136A43476EA}"/>
              </a:ext>
            </a:extLst>
          </p:cNvPr>
          <p:cNvSpPr>
            <a:spLocks noGrp="1"/>
          </p:cNvSpPr>
          <p:nvPr>
            <p:ph type="body" sz="quarter" idx="13"/>
          </p:nvPr>
        </p:nvSpPr>
        <p:spPr/>
        <p:txBody>
          <a:bodyPr/>
          <a:lstStyle/>
          <a:p>
            <a:endParaRPr lang="en-DE"/>
          </a:p>
        </p:txBody>
      </p:sp>
      <p:sp>
        <p:nvSpPr>
          <p:cNvPr id="16" name="Date Placeholder 15">
            <a:extLst>
              <a:ext uri="{FF2B5EF4-FFF2-40B4-BE49-F238E27FC236}">
                <a16:creationId xmlns:a16="http://schemas.microsoft.com/office/drawing/2014/main" id="{8AF33D67-A150-0BC4-E90F-04255B4EC590}"/>
              </a:ext>
            </a:extLst>
          </p:cNvPr>
          <p:cNvSpPr>
            <a:spLocks noGrp="1"/>
          </p:cNvSpPr>
          <p:nvPr>
            <p:ph type="dt" sz="half" idx="2"/>
          </p:nvPr>
        </p:nvSpPr>
        <p:spPr/>
        <p:txBody>
          <a:bodyPr/>
          <a:lstStyle/>
          <a:p>
            <a:pPr eaLnBrk="1" hangingPunct="1"/>
            <a:r>
              <a:rPr lang="de-DE"/>
              <a:t>Deterministic</a:t>
            </a:r>
            <a:endParaRPr lang="en-GB" dirty="0"/>
          </a:p>
        </p:txBody>
      </p:sp>
      <p:sp>
        <p:nvSpPr>
          <p:cNvPr id="17" name="Footer Placeholder 16">
            <a:extLst>
              <a:ext uri="{FF2B5EF4-FFF2-40B4-BE49-F238E27FC236}">
                <a16:creationId xmlns:a16="http://schemas.microsoft.com/office/drawing/2014/main" id="{922EF224-1A4C-97FB-5E89-421190C9DB3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8" name="Slide Number Placeholder 17">
            <a:extLst>
              <a:ext uri="{FF2B5EF4-FFF2-40B4-BE49-F238E27FC236}">
                <a16:creationId xmlns:a16="http://schemas.microsoft.com/office/drawing/2014/main" id="{EE938FA9-E4F4-5CEF-FE12-4358A0D59B63}"/>
              </a:ext>
            </a:extLst>
          </p:cNvPr>
          <p:cNvSpPr>
            <a:spLocks noGrp="1"/>
          </p:cNvSpPr>
          <p:nvPr>
            <p:ph type="sldNum" sz="quarter" idx="11"/>
          </p:nvPr>
        </p:nvSpPr>
        <p:spPr/>
        <p:txBody>
          <a:bodyPr/>
          <a:lstStyle/>
          <a:p>
            <a:fld id="{EB1502E6-D9AE-3544-B6D5-378AAA0B915F}" type="slidenum">
              <a:rPr lang="de-DE" altLang="de-DE" smtClean="0"/>
              <a:pPr/>
              <a:t>71</a:t>
            </a:fld>
            <a:endParaRPr lang="de-DE" altLang="de-DE" dirty="0"/>
          </a:p>
        </p:txBody>
      </p:sp>
    </p:spTree>
    <p:extLst>
      <p:ext uri="{BB962C8B-B14F-4D97-AF65-F5344CB8AC3E}">
        <p14:creationId xmlns:p14="http://schemas.microsoft.com/office/powerpoint/2010/main" val="3700539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A8960-7883-D76D-A01C-24A6C92E30A1}"/>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3" name="TextBox 12">
            <a:extLst>
              <a:ext uri="{FF2B5EF4-FFF2-40B4-BE49-F238E27FC236}">
                <a16:creationId xmlns:a16="http://schemas.microsoft.com/office/drawing/2014/main" id="{C6FA212F-8B9A-B76D-59BE-ED5F653E4397}"/>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41AEAAF5-31DF-2478-DE12-CB28D4F6E9F4}"/>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8B19827F-409A-C545-812F-C275299D3946}"/>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0" name="Rounded Rectangle 39">
            <a:extLst>
              <a:ext uri="{FF2B5EF4-FFF2-40B4-BE49-F238E27FC236}">
                <a16:creationId xmlns:a16="http://schemas.microsoft.com/office/drawing/2014/main" id="{052DDDED-65F6-F442-9AA3-D42BB1163760}"/>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1" name="Rounded Rectangle 40">
            <a:extLst>
              <a:ext uri="{FF2B5EF4-FFF2-40B4-BE49-F238E27FC236}">
                <a16:creationId xmlns:a16="http://schemas.microsoft.com/office/drawing/2014/main" id="{CD459521-E4BB-BC43-92B2-D0A1E6FF0108}"/>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1" name="Rounded Rectangle 50">
            <a:extLst>
              <a:ext uri="{FF2B5EF4-FFF2-40B4-BE49-F238E27FC236}">
                <a16:creationId xmlns:a16="http://schemas.microsoft.com/office/drawing/2014/main" id="{5BEADD5E-E953-184B-A632-A08FDF7CE0ED}"/>
              </a:ext>
            </a:extLst>
          </p:cNvPr>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ectangle 46"/>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30" name="Rounded Rectangle 29"/>
          <p:cNvSpPr/>
          <p:nvPr/>
        </p:nvSpPr>
        <p:spPr bwMode="auto">
          <a:xfrm>
            <a:off x="5754077" y="3396438"/>
            <a:ext cx="765256"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Rectangle 38"/>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a:off x="1472613" y="0"/>
            <a:ext cx="6273800" cy="4267200"/>
          </a:xfrm>
          <a:prstGeom prst="rect">
            <a:avLst/>
          </a:prstGeom>
        </p:spPr>
      </p:pic>
      <p:sp>
        <p:nvSpPr>
          <p:cNvPr id="21" name="Oval 20">
            <a:extLst>
              <a:ext uri="{FF2B5EF4-FFF2-40B4-BE49-F238E27FC236}">
                <a16:creationId xmlns:a16="http://schemas.microsoft.com/office/drawing/2014/main" id="{BD0FBD08-FC8B-E245-97E6-55968959AB19}"/>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0B33F5-086D-4A4C-87A3-C06E6B409CB1}"/>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BEA271-ABF5-444F-96C9-8AD725D2E74E}"/>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E4C43B2-6892-4C48-B543-CE3190760D5C}"/>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2794C7-494F-4447-98D1-59F925AC52AE}"/>
              </a:ext>
            </a:extLst>
          </p:cNvPr>
          <p:cNvSpPr/>
          <p:nvPr/>
        </p:nvSpPr>
        <p:spPr>
          <a:xfrm>
            <a:off x="4083539" y="396549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31480E-A72A-05AE-5528-0B0DD025589C}"/>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latin typeface="Helvetica" pitchFamily="2" charset="0"/>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latin typeface="Helvetica" pitchFamily="2" charset="0"/>
              </a:rPr>
              <a:t>⟩</a:t>
            </a:r>
            <a:endParaRPr lang="en-US" dirty="0">
              <a:solidFill>
                <a:schemeClr val="accent1"/>
              </a:solidFill>
              <a:latin typeface="Times New Roman"/>
              <a:cs typeface="Times New Roman"/>
            </a:endParaRPr>
          </a:p>
        </p:txBody>
      </p:sp>
      <p:sp>
        <p:nvSpPr>
          <p:cNvPr id="10" name="Rectangle 9">
            <a:extLst>
              <a:ext uri="{FF2B5EF4-FFF2-40B4-BE49-F238E27FC236}">
                <a16:creationId xmlns:a16="http://schemas.microsoft.com/office/drawing/2014/main" id="{5CA0E40B-14F0-E1D8-01AA-4EE4E7EEFC7A}"/>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4" name="Title 13">
            <a:extLst>
              <a:ext uri="{FF2B5EF4-FFF2-40B4-BE49-F238E27FC236}">
                <a16:creationId xmlns:a16="http://schemas.microsoft.com/office/drawing/2014/main" id="{6C59DAAF-83D7-6D78-C602-E45413ACD57F}"/>
              </a:ext>
            </a:extLst>
          </p:cNvPr>
          <p:cNvSpPr>
            <a:spLocks noGrp="1"/>
          </p:cNvSpPr>
          <p:nvPr>
            <p:ph type="title"/>
          </p:nvPr>
        </p:nvSpPr>
        <p:spPr/>
        <p:txBody>
          <a:bodyPr/>
          <a:lstStyle/>
          <a:p>
            <a:endParaRPr lang="en-DE" dirty="0"/>
          </a:p>
        </p:txBody>
      </p:sp>
      <p:sp>
        <p:nvSpPr>
          <p:cNvPr id="15" name="Text Placeholder 14">
            <a:extLst>
              <a:ext uri="{FF2B5EF4-FFF2-40B4-BE49-F238E27FC236}">
                <a16:creationId xmlns:a16="http://schemas.microsoft.com/office/drawing/2014/main" id="{F7505707-440B-094B-51ED-976231B4261A}"/>
              </a:ext>
            </a:extLst>
          </p:cNvPr>
          <p:cNvSpPr>
            <a:spLocks noGrp="1"/>
          </p:cNvSpPr>
          <p:nvPr>
            <p:ph type="body" sz="quarter" idx="13"/>
          </p:nvPr>
        </p:nvSpPr>
        <p:spPr/>
        <p:txBody>
          <a:bodyPr/>
          <a:lstStyle/>
          <a:p>
            <a:endParaRPr lang="en-DE" dirty="0"/>
          </a:p>
        </p:txBody>
      </p:sp>
      <p:sp>
        <p:nvSpPr>
          <p:cNvPr id="16" name="Date Placeholder 15">
            <a:extLst>
              <a:ext uri="{FF2B5EF4-FFF2-40B4-BE49-F238E27FC236}">
                <a16:creationId xmlns:a16="http://schemas.microsoft.com/office/drawing/2014/main" id="{C8CDA566-853E-AB20-08CC-B0B7459DA7A8}"/>
              </a:ext>
            </a:extLst>
          </p:cNvPr>
          <p:cNvSpPr>
            <a:spLocks noGrp="1"/>
          </p:cNvSpPr>
          <p:nvPr>
            <p:ph type="dt" sz="half" idx="2"/>
          </p:nvPr>
        </p:nvSpPr>
        <p:spPr/>
        <p:txBody>
          <a:bodyPr/>
          <a:lstStyle/>
          <a:p>
            <a:pPr eaLnBrk="1" hangingPunct="1"/>
            <a:r>
              <a:rPr lang="de-DE"/>
              <a:t>Deterministic</a:t>
            </a:r>
            <a:endParaRPr lang="en-GB" dirty="0"/>
          </a:p>
        </p:txBody>
      </p:sp>
      <p:sp>
        <p:nvSpPr>
          <p:cNvPr id="17" name="Footer Placeholder 16">
            <a:extLst>
              <a:ext uri="{FF2B5EF4-FFF2-40B4-BE49-F238E27FC236}">
                <a16:creationId xmlns:a16="http://schemas.microsoft.com/office/drawing/2014/main" id="{F0CD5550-FF4E-7A65-6B7B-93092AD595A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8" name="Slide Number Placeholder 17">
            <a:extLst>
              <a:ext uri="{FF2B5EF4-FFF2-40B4-BE49-F238E27FC236}">
                <a16:creationId xmlns:a16="http://schemas.microsoft.com/office/drawing/2014/main" id="{D250C713-C487-C5CB-AAB6-36B2D278A6EE}"/>
              </a:ext>
            </a:extLst>
          </p:cNvPr>
          <p:cNvSpPr>
            <a:spLocks noGrp="1"/>
          </p:cNvSpPr>
          <p:nvPr>
            <p:ph type="sldNum" sz="quarter" idx="11"/>
          </p:nvPr>
        </p:nvSpPr>
        <p:spPr/>
        <p:txBody>
          <a:bodyPr/>
          <a:lstStyle/>
          <a:p>
            <a:fld id="{EB1502E6-D9AE-3544-B6D5-378AAA0B915F}" type="slidenum">
              <a:rPr lang="de-DE" altLang="de-DE" smtClean="0"/>
              <a:pPr/>
              <a:t>72</a:t>
            </a:fld>
            <a:endParaRPr lang="de-DE" altLang="de-DE" dirty="0"/>
          </a:p>
        </p:txBody>
      </p:sp>
    </p:spTree>
    <p:extLst>
      <p:ext uri="{BB962C8B-B14F-4D97-AF65-F5344CB8AC3E}">
        <p14:creationId xmlns:p14="http://schemas.microsoft.com/office/powerpoint/2010/main" val="2380982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B5DBA0-B3F1-1C29-A1BB-AE618D4CF0AE}"/>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3" name="TextBox 12">
            <a:extLst>
              <a:ext uri="{FF2B5EF4-FFF2-40B4-BE49-F238E27FC236}">
                <a16:creationId xmlns:a16="http://schemas.microsoft.com/office/drawing/2014/main" id="{E2B76741-515A-F551-33BC-529A513182E0}"/>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DA5854C9-3284-349B-40DD-C071DDCF3782}"/>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131BEF48-6236-4B44-A494-CB7A2DC20029}"/>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7" name="Rounded Rectangle 36">
            <a:extLst>
              <a:ext uri="{FF2B5EF4-FFF2-40B4-BE49-F238E27FC236}">
                <a16:creationId xmlns:a16="http://schemas.microsoft.com/office/drawing/2014/main" id="{6A5EFE36-6623-874A-B62B-05F9033307E2}"/>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ounded Rectangle 46">
            <a:extLst>
              <a:ext uri="{FF2B5EF4-FFF2-40B4-BE49-F238E27FC236}">
                <a16:creationId xmlns:a16="http://schemas.microsoft.com/office/drawing/2014/main" id="{0845082A-065E-A542-A326-5DE4176C7078}"/>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0" name="Rounded Rectangle 59">
            <a:extLst>
              <a:ext uri="{FF2B5EF4-FFF2-40B4-BE49-F238E27FC236}">
                <a16:creationId xmlns:a16="http://schemas.microsoft.com/office/drawing/2014/main" id="{0C2642BB-6299-FA44-9CC8-222EA7D8A4EC}"/>
              </a:ext>
            </a:extLst>
          </p:cNvPr>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0" name="Rectangle 39"/>
          <p:cNvSpPr/>
          <p:nvPr/>
        </p:nvSpPr>
        <p:spPr>
          <a:xfrm>
            <a:off x="4097901"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6525022" y="64685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4"/>
          <a:stretch>
            <a:fillRect/>
          </a:stretch>
        </p:blipFill>
        <p:spPr>
          <a:xfrm>
            <a:off x="1472613" y="0"/>
            <a:ext cx="6273800" cy="4267200"/>
          </a:xfrm>
          <a:prstGeom prst="rect">
            <a:avLst/>
          </a:prstGeom>
        </p:spPr>
      </p:pic>
      <p:sp>
        <p:nvSpPr>
          <p:cNvPr id="23" name="Oval 22">
            <a:extLst>
              <a:ext uri="{FF2B5EF4-FFF2-40B4-BE49-F238E27FC236}">
                <a16:creationId xmlns:a16="http://schemas.microsoft.com/office/drawing/2014/main" id="{A5CD7D2B-0D1F-8D46-BB64-E610E14C0202}"/>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4312C12-2E1B-8C46-99BA-68668901FE02}"/>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6ED4B3-04E3-6348-918D-CADED5BBD94B}"/>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408BB5-0AC2-1042-8816-1C02236D4595}"/>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93AF742-FEA1-F245-8FF0-BB58C9CB6F02}"/>
              </a:ext>
            </a:extLst>
          </p:cNvPr>
          <p:cNvSpPr/>
          <p:nvPr/>
        </p:nvSpPr>
        <p:spPr>
          <a:xfrm>
            <a:off x="4083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C1B14700-AC10-6E46-BA85-73DBC557A38B}"/>
              </a:ext>
            </a:extLst>
          </p:cNvPr>
          <p:cNvSpPr/>
          <p:nvPr/>
        </p:nvSpPr>
        <p:spPr>
          <a:xfrm rot="5400000">
            <a:off x="6527186" y="645228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2D153DF-DAE3-614D-B4FE-2D3FE2AECA94}"/>
              </a:ext>
            </a:extLst>
          </p:cNvPr>
          <p:cNvGrpSpPr/>
          <p:nvPr/>
        </p:nvGrpSpPr>
        <p:grpSpPr>
          <a:xfrm>
            <a:off x="4077554" y="3954277"/>
            <a:ext cx="165600" cy="171236"/>
            <a:chOff x="395096" y="1215866"/>
            <a:chExt cx="165600" cy="171236"/>
          </a:xfrm>
        </p:grpSpPr>
        <p:sp>
          <p:nvSpPr>
            <p:cNvPr id="31" name="Rectangle 30">
              <a:extLst>
                <a:ext uri="{FF2B5EF4-FFF2-40B4-BE49-F238E27FC236}">
                  <a16:creationId xmlns:a16="http://schemas.microsoft.com/office/drawing/2014/main" id="{E501786A-E69A-5548-831F-41817370283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305D15C-79DA-DF46-BF25-9ECAA74D67BB}"/>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3B166A95-C960-4CB9-8DA1-364B89796D81}"/>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latin typeface="Helvetica" pitchFamily="2" charset="0"/>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latin typeface="Helvetica" pitchFamily="2" charset="0"/>
              </a:rPr>
              <a:t>⟩</a:t>
            </a:r>
            <a:endParaRPr lang="en-US" dirty="0">
              <a:solidFill>
                <a:schemeClr val="accent1"/>
              </a:solidFill>
              <a:latin typeface="Times New Roman"/>
              <a:cs typeface="Times New Roman"/>
            </a:endParaRPr>
          </a:p>
        </p:txBody>
      </p:sp>
      <p:sp>
        <p:nvSpPr>
          <p:cNvPr id="11" name="Rectangle 10">
            <a:extLst>
              <a:ext uri="{FF2B5EF4-FFF2-40B4-BE49-F238E27FC236}">
                <a16:creationId xmlns:a16="http://schemas.microsoft.com/office/drawing/2014/main" id="{40D17DF2-31C3-5E99-4704-6F991065D63F}"/>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4" name="Title 13">
            <a:extLst>
              <a:ext uri="{FF2B5EF4-FFF2-40B4-BE49-F238E27FC236}">
                <a16:creationId xmlns:a16="http://schemas.microsoft.com/office/drawing/2014/main" id="{2E810D4A-3812-5794-0C9D-0ED69C33A73C}"/>
              </a:ext>
            </a:extLst>
          </p:cNvPr>
          <p:cNvSpPr>
            <a:spLocks noGrp="1"/>
          </p:cNvSpPr>
          <p:nvPr>
            <p:ph type="title"/>
          </p:nvPr>
        </p:nvSpPr>
        <p:spPr/>
        <p:txBody>
          <a:bodyPr/>
          <a:lstStyle/>
          <a:p>
            <a:endParaRPr lang="en-DE" dirty="0"/>
          </a:p>
        </p:txBody>
      </p:sp>
      <p:sp>
        <p:nvSpPr>
          <p:cNvPr id="15" name="Text Placeholder 14">
            <a:extLst>
              <a:ext uri="{FF2B5EF4-FFF2-40B4-BE49-F238E27FC236}">
                <a16:creationId xmlns:a16="http://schemas.microsoft.com/office/drawing/2014/main" id="{012A8952-7053-18C4-345D-924E5BC7BC56}"/>
              </a:ext>
            </a:extLst>
          </p:cNvPr>
          <p:cNvSpPr>
            <a:spLocks noGrp="1"/>
          </p:cNvSpPr>
          <p:nvPr>
            <p:ph type="body" sz="quarter" idx="13"/>
          </p:nvPr>
        </p:nvSpPr>
        <p:spPr/>
        <p:txBody>
          <a:bodyPr/>
          <a:lstStyle/>
          <a:p>
            <a:endParaRPr lang="en-DE"/>
          </a:p>
        </p:txBody>
      </p:sp>
      <p:sp>
        <p:nvSpPr>
          <p:cNvPr id="16" name="Date Placeholder 15">
            <a:extLst>
              <a:ext uri="{FF2B5EF4-FFF2-40B4-BE49-F238E27FC236}">
                <a16:creationId xmlns:a16="http://schemas.microsoft.com/office/drawing/2014/main" id="{904E5935-BBBC-548F-803F-3966014743D2}"/>
              </a:ext>
            </a:extLst>
          </p:cNvPr>
          <p:cNvSpPr>
            <a:spLocks noGrp="1"/>
          </p:cNvSpPr>
          <p:nvPr>
            <p:ph type="dt" sz="half" idx="2"/>
          </p:nvPr>
        </p:nvSpPr>
        <p:spPr/>
        <p:txBody>
          <a:bodyPr/>
          <a:lstStyle/>
          <a:p>
            <a:pPr eaLnBrk="1" hangingPunct="1"/>
            <a:r>
              <a:rPr lang="de-DE"/>
              <a:t>Deterministic</a:t>
            </a:r>
            <a:endParaRPr lang="en-GB" dirty="0"/>
          </a:p>
        </p:txBody>
      </p:sp>
      <p:sp>
        <p:nvSpPr>
          <p:cNvPr id="17" name="Footer Placeholder 16">
            <a:extLst>
              <a:ext uri="{FF2B5EF4-FFF2-40B4-BE49-F238E27FC236}">
                <a16:creationId xmlns:a16="http://schemas.microsoft.com/office/drawing/2014/main" id="{DCBE47D1-BF2F-529C-36FE-3C43BA7B61C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8" name="Slide Number Placeholder 17">
            <a:extLst>
              <a:ext uri="{FF2B5EF4-FFF2-40B4-BE49-F238E27FC236}">
                <a16:creationId xmlns:a16="http://schemas.microsoft.com/office/drawing/2014/main" id="{E9CB5560-269B-5DD6-A582-98E702C80294}"/>
              </a:ext>
            </a:extLst>
          </p:cNvPr>
          <p:cNvSpPr>
            <a:spLocks noGrp="1"/>
          </p:cNvSpPr>
          <p:nvPr>
            <p:ph type="sldNum" sz="quarter" idx="11"/>
          </p:nvPr>
        </p:nvSpPr>
        <p:spPr/>
        <p:txBody>
          <a:bodyPr/>
          <a:lstStyle/>
          <a:p>
            <a:fld id="{EB1502E6-D9AE-3544-B6D5-378AAA0B915F}" type="slidenum">
              <a:rPr lang="de-DE" altLang="de-DE" smtClean="0"/>
              <a:pPr/>
              <a:t>73</a:t>
            </a:fld>
            <a:endParaRPr lang="de-DE" altLang="de-DE" dirty="0"/>
          </a:p>
        </p:txBody>
      </p:sp>
    </p:spTree>
    <p:extLst>
      <p:ext uri="{BB962C8B-B14F-4D97-AF65-F5344CB8AC3E}">
        <p14:creationId xmlns:p14="http://schemas.microsoft.com/office/powerpoint/2010/main" val="2172870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AF8A2-B0C4-999A-4CF5-424943669499}"/>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3" name="TextBox 12">
            <a:extLst>
              <a:ext uri="{FF2B5EF4-FFF2-40B4-BE49-F238E27FC236}">
                <a16:creationId xmlns:a16="http://schemas.microsoft.com/office/drawing/2014/main" id="{0B779F61-9B3F-C0B7-5128-962A7B74A62A}"/>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11267007-5498-D881-A06E-6D49E38F8372}"/>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07DB283C-B35D-804D-965C-4E614E7FBC21}"/>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ounded Rectangle 46">
            <a:extLst>
              <a:ext uri="{FF2B5EF4-FFF2-40B4-BE49-F238E27FC236}">
                <a16:creationId xmlns:a16="http://schemas.microsoft.com/office/drawing/2014/main" id="{68B41162-2392-A446-B6F4-B92447FF900D}"/>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0" name="Rounded Rectangle 49">
            <a:extLst>
              <a:ext uri="{FF2B5EF4-FFF2-40B4-BE49-F238E27FC236}">
                <a16:creationId xmlns:a16="http://schemas.microsoft.com/office/drawing/2014/main" id="{8A7866F3-B047-A949-9B2C-33C962F3D093}"/>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0" name="Rectangle 39"/>
          <p:cNvSpPr/>
          <p:nvPr/>
        </p:nvSpPr>
        <p:spPr>
          <a:xfrm>
            <a:off x="4099027"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5517489"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4"/>
          <a:stretch>
            <a:fillRect/>
          </a:stretch>
        </p:blipFill>
        <p:spPr>
          <a:xfrm>
            <a:off x="1472613" y="0"/>
            <a:ext cx="6273800" cy="4267200"/>
          </a:xfrm>
          <a:prstGeom prst="rect">
            <a:avLst/>
          </a:prstGeom>
        </p:spPr>
      </p:pic>
      <p:sp>
        <p:nvSpPr>
          <p:cNvPr id="24" name="Oval 23">
            <a:extLst>
              <a:ext uri="{FF2B5EF4-FFF2-40B4-BE49-F238E27FC236}">
                <a16:creationId xmlns:a16="http://schemas.microsoft.com/office/drawing/2014/main" id="{B9ED7D9D-7E9D-9D43-8607-7F972F42604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5D7CD5-9D4B-AE48-A2DB-CDAC9D883B6A}"/>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C9402C-2C8F-C74C-A651-72CA6165EF2D}"/>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30E5982-ED73-0D43-8971-25F36B43E34D}"/>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26A4AFB-F97D-CE49-B2C3-5A97F0F79EB2}"/>
              </a:ext>
            </a:extLst>
          </p:cNvPr>
          <p:cNvSpPr/>
          <p:nvPr/>
        </p:nvSpPr>
        <p:spPr>
          <a:xfrm>
            <a:off x="4083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B9C226CE-7EDA-784E-978B-8454F2EC20DE}"/>
              </a:ext>
            </a:extLst>
          </p:cNvPr>
          <p:cNvSpPr/>
          <p:nvPr/>
        </p:nvSpPr>
        <p:spPr>
          <a:xfrm rot="5400000">
            <a:off x="5522138" y="57449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a:extLst>
              <a:ext uri="{FF2B5EF4-FFF2-40B4-BE49-F238E27FC236}">
                <a16:creationId xmlns:a16="http://schemas.microsoft.com/office/drawing/2014/main" id="{CE70378C-D6BC-7749-875E-399FB73B4F5F}"/>
              </a:ext>
            </a:extLst>
          </p:cNvPr>
          <p:cNvGrpSpPr/>
          <p:nvPr/>
        </p:nvGrpSpPr>
        <p:grpSpPr>
          <a:xfrm>
            <a:off x="4073590" y="3948673"/>
            <a:ext cx="165600" cy="171236"/>
            <a:chOff x="395096" y="1215866"/>
            <a:chExt cx="165600" cy="171236"/>
          </a:xfrm>
        </p:grpSpPr>
        <p:sp>
          <p:nvSpPr>
            <p:cNvPr id="32" name="Rectangle 31">
              <a:extLst>
                <a:ext uri="{FF2B5EF4-FFF2-40B4-BE49-F238E27FC236}">
                  <a16:creationId xmlns:a16="http://schemas.microsoft.com/office/drawing/2014/main" id="{FC290AA3-87E3-8E4D-A8CB-3B9B1FF78A4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FF64100-62FB-FE44-9F94-FEA387B820C6}"/>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45CAC3BD-F9BC-505E-D6BF-866806C226C6}"/>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latin typeface="Helvetica" pitchFamily="2" charset="0"/>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latin typeface="Helvetica" pitchFamily="2" charset="0"/>
              </a:rPr>
              <a:t>⟩</a:t>
            </a:r>
            <a:endParaRPr lang="en-US" dirty="0">
              <a:solidFill>
                <a:schemeClr val="accent1"/>
              </a:solidFill>
              <a:latin typeface="Times New Roman"/>
              <a:cs typeface="Times New Roman"/>
            </a:endParaRPr>
          </a:p>
        </p:txBody>
      </p:sp>
      <p:sp>
        <p:nvSpPr>
          <p:cNvPr id="11" name="Rectangle 10">
            <a:extLst>
              <a:ext uri="{FF2B5EF4-FFF2-40B4-BE49-F238E27FC236}">
                <a16:creationId xmlns:a16="http://schemas.microsoft.com/office/drawing/2014/main" id="{1ABF416E-9275-B0B5-84EE-5299285F4E07}"/>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4" name="Title 13">
            <a:extLst>
              <a:ext uri="{FF2B5EF4-FFF2-40B4-BE49-F238E27FC236}">
                <a16:creationId xmlns:a16="http://schemas.microsoft.com/office/drawing/2014/main" id="{30144E1F-6679-B1CD-D62A-29B01D29DA7E}"/>
              </a:ext>
            </a:extLst>
          </p:cNvPr>
          <p:cNvSpPr>
            <a:spLocks noGrp="1"/>
          </p:cNvSpPr>
          <p:nvPr>
            <p:ph type="title"/>
          </p:nvPr>
        </p:nvSpPr>
        <p:spPr/>
        <p:txBody>
          <a:bodyPr/>
          <a:lstStyle/>
          <a:p>
            <a:endParaRPr lang="en-DE"/>
          </a:p>
        </p:txBody>
      </p:sp>
      <p:sp>
        <p:nvSpPr>
          <p:cNvPr id="15" name="Text Placeholder 14">
            <a:extLst>
              <a:ext uri="{FF2B5EF4-FFF2-40B4-BE49-F238E27FC236}">
                <a16:creationId xmlns:a16="http://schemas.microsoft.com/office/drawing/2014/main" id="{AFA92199-3329-CD6D-8B2A-B17E3B79B543}"/>
              </a:ext>
            </a:extLst>
          </p:cNvPr>
          <p:cNvSpPr>
            <a:spLocks noGrp="1"/>
          </p:cNvSpPr>
          <p:nvPr>
            <p:ph type="body" sz="quarter" idx="13"/>
          </p:nvPr>
        </p:nvSpPr>
        <p:spPr/>
        <p:txBody>
          <a:bodyPr/>
          <a:lstStyle/>
          <a:p>
            <a:endParaRPr lang="en-DE"/>
          </a:p>
        </p:txBody>
      </p:sp>
      <p:sp>
        <p:nvSpPr>
          <p:cNvPr id="16" name="Date Placeholder 15">
            <a:extLst>
              <a:ext uri="{FF2B5EF4-FFF2-40B4-BE49-F238E27FC236}">
                <a16:creationId xmlns:a16="http://schemas.microsoft.com/office/drawing/2014/main" id="{817CC4C7-584A-45C8-2438-4A1227EF519A}"/>
              </a:ext>
            </a:extLst>
          </p:cNvPr>
          <p:cNvSpPr>
            <a:spLocks noGrp="1"/>
          </p:cNvSpPr>
          <p:nvPr>
            <p:ph type="dt" sz="half" idx="2"/>
          </p:nvPr>
        </p:nvSpPr>
        <p:spPr/>
        <p:txBody>
          <a:bodyPr/>
          <a:lstStyle/>
          <a:p>
            <a:pPr eaLnBrk="1" hangingPunct="1"/>
            <a:r>
              <a:rPr lang="de-DE"/>
              <a:t>Deterministic</a:t>
            </a:r>
            <a:endParaRPr lang="en-GB" dirty="0"/>
          </a:p>
        </p:txBody>
      </p:sp>
      <p:sp>
        <p:nvSpPr>
          <p:cNvPr id="17" name="Footer Placeholder 16">
            <a:extLst>
              <a:ext uri="{FF2B5EF4-FFF2-40B4-BE49-F238E27FC236}">
                <a16:creationId xmlns:a16="http://schemas.microsoft.com/office/drawing/2014/main" id="{F0A6D3E1-5F91-11AB-CE50-CCE44C86F8A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8" name="Slide Number Placeholder 17">
            <a:extLst>
              <a:ext uri="{FF2B5EF4-FFF2-40B4-BE49-F238E27FC236}">
                <a16:creationId xmlns:a16="http://schemas.microsoft.com/office/drawing/2014/main" id="{951EF6A6-A745-0879-F7FF-652EE1015EB6}"/>
              </a:ext>
            </a:extLst>
          </p:cNvPr>
          <p:cNvSpPr>
            <a:spLocks noGrp="1"/>
          </p:cNvSpPr>
          <p:nvPr>
            <p:ph type="sldNum" sz="quarter" idx="11"/>
          </p:nvPr>
        </p:nvSpPr>
        <p:spPr/>
        <p:txBody>
          <a:bodyPr/>
          <a:lstStyle/>
          <a:p>
            <a:fld id="{EB1502E6-D9AE-3544-B6D5-378AAA0B915F}" type="slidenum">
              <a:rPr lang="de-DE" altLang="de-DE" smtClean="0"/>
              <a:pPr/>
              <a:t>74</a:t>
            </a:fld>
            <a:endParaRPr lang="de-DE" altLang="de-DE" dirty="0"/>
          </a:p>
        </p:txBody>
      </p:sp>
    </p:spTree>
    <p:extLst>
      <p:ext uri="{BB962C8B-B14F-4D97-AF65-F5344CB8AC3E}">
        <p14:creationId xmlns:p14="http://schemas.microsoft.com/office/powerpoint/2010/main" val="1177945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FA66E-60CD-D2D4-A5B5-218C736E5AD0}"/>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3" name="TextBox 12">
            <a:extLst>
              <a:ext uri="{FF2B5EF4-FFF2-40B4-BE49-F238E27FC236}">
                <a16:creationId xmlns:a16="http://schemas.microsoft.com/office/drawing/2014/main" id="{2DF00363-B2B9-07E3-3E6B-AAE217F693A1}"/>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A2819BD6-E097-A340-8ADC-8E09D3859EF6}"/>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9107CD36-32E7-4448-8F89-9ED5118AB1DA}"/>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6" name="Rounded Rectangle 35">
            <a:extLst>
              <a:ext uri="{FF2B5EF4-FFF2-40B4-BE49-F238E27FC236}">
                <a16:creationId xmlns:a16="http://schemas.microsoft.com/office/drawing/2014/main" id="{57885A2C-81FF-994D-8BDF-B1EDAA478D61}"/>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5" name="Rectangle 54"/>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TextBox 31"/>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ectangle 43"/>
          <p:cNvSpPr/>
          <p:nvPr/>
        </p:nvSpPr>
        <p:spPr>
          <a:xfrm>
            <a:off x="4818695" y="1811954"/>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Triangle 49"/>
          <p:cNvSpPr/>
          <p:nvPr/>
        </p:nvSpPr>
        <p:spPr>
          <a:xfrm rot="13500000">
            <a:off x="3688690" y="5037690"/>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stretch>
            <a:fillRect/>
          </a:stretch>
        </p:blipFill>
        <p:spPr>
          <a:xfrm>
            <a:off x="1472613" y="0"/>
            <a:ext cx="6273800" cy="4267200"/>
          </a:xfrm>
          <a:prstGeom prst="rect">
            <a:avLst/>
          </a:prstGeom>
        </p:spPr>
      </p:pic>
      <p:sp>
        <p:nvSpPr>
          <p:cNvPr id="25" name="Oval 24">
            <a:extLst>
              <a:ext uri="{FF2B5EF4-FFF2-40B4-BE49-F238E27FC236}">
                <a16:creationId xmlns:a16="http://schemas.microsoft.com/office/drawing/2014/main" id="{8E39B1BC-9E80-7947-89CC-4B2435808863}"/>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70E7A9-39BE-EA49-87F2-E33697F57CE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581114-19EA-3B49-AC83-52D647EADEB4}"/>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F98EBE-B674-F340-BFDB-C69AA916BC4C}"/>
              </a:ext>
            </a:extLst>
          </p:cNvPr>
          <p:cNvSpPr/>
          <p:nvPr/>
        </p:nvSpPr>
        <p:spPr>
          <a:xfrm>
            <a:off x="4811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30E15B12-2969-9C46-9A4E-B5011E93C0B8}"/>
              </a:ext>
            </a:extLst>
          </p:cNvPr>
          <p:cNvSpPr/>
          <p:nvPr/>
        </p:nvSpPr>
        <p:spPr>
          <a:xfrm rot="5400000">
            <a:off x="3691114" y="5022109"/>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609A32A5-0226-E94F-9208-B1D6C4A83BE2}"/>
              </a:ext>
            </a:extLst>
          </p:cNvPr>
          <p:cNvGrpSpPr/>
          <p:nvPr/>
        </p:nvGrpSpPr>
        <p:grpSpPr>
          <a:xfrm>
            <a:off x="4803291" y="1800283"/>
            <a:ext cx="154800" cy="162000"/>
            <a:chOff x="395096" y="1225102"/>
            <a:chExt cx="154800" cy="162000"/>
          </a:xfrm>
        </p:grpSpPr>
        <p:sp>
          <p:nvSpPr>
            <p:cNvPr id="38" name="Rectangle 37">
              <a:extLst>
                <a:ext uri="{FF2B5EF4-FFF2-40B4-BE49-F238E27FC236}">
                  <a16:creationId xmlns:a16="http://schemas.microsoft.com/office/drawing/2014/main" id="{D3C79315-437E-154E-8A54-971F8849BAB7}"/>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42E0561-B06E-F348-B6F8-C722A63BFD8D}"/>
                </a:ext>
              </a:extLst>
            </p:cNvPr>
            <p:cNvSpPr/>
            <p:nvPr/>
          </p:nvSpPr>
          <p:spPr>
            <a:xfrm>
              <a:off x="403260"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4E1A5C39-DCDB-5986-556B-E6F701F535CA}"/>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latin typeface="Helvetica" pitchFamily="2" charset="0"/>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latin typeface="Helvetica" pitchFamily="2" charset="0"/>
              </a:rPr>
              <a:t>⟩</a:t>
            </a:r>
            <a:endParaRPr lang="en-US" dirty="0">
              <a:solidFill>
                <a:schemeClr val="accent1"/>
              </a:solidFill>
              <a:latin typeface="Times New Roman"/>
              <a:cs typeface="Times New Roman"/>
            </a:endParaRPr>
          </a:p>
        </p:txBody>
      </p:sp>
      <p:sp>
        <p:nvSpPr>
          <p:cNvPr id="11" name="Rectangle 10">
            <a:extLst>
              <a:ext uri="{FF2B5EF4-FFF2-40B4-BE49-F238E27FC236}">
                <a16:creationId xmlns:a16="http://schemas.microsoft.com/office/drawing/2014/main" id="{FD752A3B-986E-0D11-75CC-A5CFAE2BF0E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4" name="Title 13">
            <a:extLst>
              <a:ext uri="{FF2B5EF4-FFF2-40B4-BE49-F238E27FC236}">
                <a16:creationId xmlns:a16="http://schemas.microsoft.com/office/drawing/2014/main" id="{69D43D89-AEFE-D39F-260F-435F1DED0E10}"/>
              </a:ext>
            </a:extLst>
          </p:cNvPr>
          <p:cNvSpPr>
            <a:spLocks noGrp="1"/>
          </p:cNvSpPr>
          <p:nvPr>
            <p:ph type="title"/>
          </p:nvPr>
        </p:nvSpPr>
        <p:spPr/>
        <p:txBody>
          <a:bodyPr/>
          <a:lstStyle/>
          <a:p>
            <a:endParaRPr lang="en-DE"/>
          </a:p>
        </p:txBody>
      </p:sp>
      <p:sp>
        <p:nvSpPr>
          <p:cNvPr id="15" name="Text Placeholder 14">
            <a:extLst>
              <a:ext uri="{FF2B5EF4-FFF2-40B4-BE49-F238E27FC236}">
                <a16:creationId xmlns:a16="http://schemas.microsoft.com/office/drawing/2014/main" id="{47D18464-6D8E-3DE7-25D4-EFD95C604825}"/>
              </a:ext>
            </a:extLst>
          </p:cNvPr>
          <p:cNvSpPr>
            <a:spLocks noGrp="1"/>
          </p:cNvSpPr>
          <p:nvPr>
            <p:ph type="body" sz="quarter" idx="13"/>
          </p:nvPr>
        </p:nvSpPr>
        <p:spPr/>
        <p:txBody>
          <a:bodyPr/>
          <a:lstStyle/>
          <a:p>
            <a:endParaRPr lang="en-DE"/>
          </a:p>
        </p:txBody>
      </p:sp>
      <p:sp>
        <p:nvSpPr>
          <p:cNvPr id="16" name="Date Placeholder 15">
            <a:extLst>
              <a:ext uri="{FF2B5EF4-FFF2-40B4-BE49-F238E27FC236}">
                <a16:creationId xmlns:a16="http://schemas.microsoft.com/office/drawing/2014/main" id="{94B90A3E-CC1D-B73B-E2FC-70841E1F8D23}"/>
              </a:ext>
            </a:extLst>
          </p:cNvPr>
          <p:cNvSpPr>
            <a:spLocks noGrp="1"/>
          </p:cNvSpPr>
          <p:nvPr>
            <p:ph type="dt" sz="half" idx="2"/>
          </p:nvPr>
        </p:nvSpPr>
        <p:spPr/>
        <p:txBody>
          <a:bodyPr/>
          <a:lstStyle/>
          <a:p>
            <a:pPr eaLnBrk="1" hangingPunct="1"/>
            <a:r>
              <a:rPr lang="de-DE"/>
              <a:t>Deterministic</a:t>
            </a:r>
            <a:endParaRPr lang="en-GB" dirty="0"/>
          </a:p>
        </p:txBody>
      </p:sp>
      <p:sp>
        <p:nvSpPr>
          <p:cNvPr id="17" name="Footer Placeholder 16">
            <a:extLst>
              <a:ext uri="{FF2B5EF4-FFF2-40B4-BE49-F238E27FC236}">
                <a16:creationId xmlns:a16="http://schemas.microsoft.com/office/drawing/2014/main" id="{AB4D2DDD-E2B7-4A5D-37FA-996D7B2081A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8" name="Slide Number Placeholder 17">
            <a:extLst>
              <a:ext uri="{FF2B5EF4-FFF2-40B4-BE49-F238E27FC236}">
                <a16:creationId xmlns:a16="http://schemas.microsoft.com/office/drawing/2014/main" id="{B4E176AA-E4FA-A39E-BB28-6A1C9BABB826}"/>
              </a:ext>
            </a:extLst>
          </p:cNvPr>
          <p:cNvSpPr>
            <a:spLocks noGrp="1"/>
          </p:cNvSpPr>
          <p:nvPr>
            <p:ph type="sldNum" sz="quarter" idx="11"/>
          </p:nvPr>
        </p:nvSpPr>
        <p:spPr/>
        <p:txBody>
          <a:bodyPr/>
          <a:lstStyle/>
          <a:p>
            <a:fld id="{EB1502E6-D9AE-3544-B6D5-378AAA0B915F}" type="slidenum">
              <a:rPr lang="de-DE" altLang="de-DE" smtClean="0"/>
              <a:pPr/>
              <a:t>75</a:t>
            </a:fld>
            <a:endParaRPr lang="de-DE" altLang="de-DE" dirty="0"/>
          </a:p>
        </p:txBody>
      </p:sp>
    </p:spTree>
    <p:extLst>
      <p:ext uri="{BB962C8B-B14F-4D97-AF65-F5344CB8AC3E}">
        <p14:creationId xmlns:p14="http://schemas.microsoft.com/office/powerpoint/2010/main" val="329707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9981D7-1951-B67D-3EFF-2B79DD421F68}"/>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1" name="TextBox 10">
            <a:extLst>
              <a:ext uri="{FF2B5EF4-FFF2-40B4-BE49-F238E27FC236}">
                <a16:creationId xmlns:a16="http://schemas.microsoft.com/office/drawing/2014/main" id="{268A37A8-4CA9-463D-F26C-A5F8F4B46487}"/>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52492A4C-ED12-9FF0-7EC5-7BBFF44ECE28}"/>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AF465B6A-5BDF-DB4D-A0CF-909CCB6E81B3}"/>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2" name="Rounded Rectangle 31">
            <a:extLst>
              <a:ext uri="{FF2B5EF4-FFF2-40B4-BE49-F238E27FC236}">
                <a16:creationId xmlns:a16="http://schemas.microsoft.com/office/drawing/2014/main" id="{DE4DB309-9059-844B-B264-8F1E8B6EBF3F}"/>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8" name="Rectangle 67"/>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0" name="Rounded Rectangle 29"/>
          <p:cNvSpPr/>
          <p:nvPr/>
        </p:nvSpPr>
        <p:spPr bwMode="auto">
          <a:xfrm>
            <a:off x="4653411" y="1550705"/>
            <a:ext cx="646723"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TextBox 38"/>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1" name="Rectangle 40"/>
          <p:cNvSpPr/>
          <p:nvPr/>
        </p:nvSpPr>
        <p:spPr>
          <a:xfrm>
            <a:off x="6071761" y="34460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1" name="Rectangle 5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5" name="Right Triangle 64"/>
          <p:cNvSpPr/>
          <p:nvPr/>
        </p:nvSpPr>
        <p:spPr>
          <a:xfrm rot="13500000">
            <a:off x="4179755"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1472613" y="0"/>
            <a:ext cx="6273800" cy="4267200"/>
          </a:xfrm>
          <a:prstGeom prst="rect">
            <a:avLst/>
          </a:prstGeom>
        </p:spPr>
      </p:pic>
      <p:sp>
        <p:nvSpPr>
          <p:cNvPr id="49" name="Rectangle 48"/>
          <p:cNvSpPr/>
          <p:nvPr/>
        </p:nvSpPr>
        <p:spPr>
          <a:xfrm>
            <a:off x="8371822" y="4759281"/>
            <a:ext cx="2252133" cy="776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1C5290-F6FC-1343-8932-F93D4E8581A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756865C-04BA-D64B-88AC-D721C1296B38}"/>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56A7931-04FF-0343-A610-C062B61D6C42}"/>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E5CA837-C97E-8344-AF52-E95BCED78954}"/>
              </a:ext>
            </a:extLst>
          </p:cNvPr>
          <p:cNvSpPr/>
          <p:nvPr/>
        </p:nvSpPr>
        <p:spPr>
          <a:xfrm>
            <a:off x="6053473" y="342773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846A3F1A-66F6-1242-83F9-82D62EEBA09F}"/>
              </a:ext>
            </a:extLst>
          </p:cNvPr>
          <p:cNvSpPr/>
          <p:nvPr/>
        </p:nvSpPr>
        <p:spPr>
          <a:xfrm rot="5400000">
            <a:off x="4189796" y="57449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8" name="Group 37">
            <a:extLst>
              <a:ext uri="{FF2B5EF4-FFF2-40B4-BE49-F238E27FC236}">
                <a16:creationId xmlns:a16="http://schemas.microsoft.com/office/drawing/2014/main" id="{260D98CE-ED20-914D-A199-5A38F1130831}"/>
              </a:ext>
            </a:extLst>
          </p:cNvPr>
          <p:cNvGrpSpPr/>
          <p:nvPr/>
        </p:nvGrpSpPr>
        <p:grpSpPr>
          <a:xfrm>
            <a:off x="6046547" y="3415721"/>
            <a:ext cx="165600" cy="171236"/>
            <a:chOff x="376624" y="1215866"/>
            <a:chExt cx="165600" cy="171236"/>
          </a:xfrm>
        </p:grpSpPr>
        <p:sp>
          <p:nvSpPr>
            <p:cNvPr id="40" name="Rectangle 39">
              <a:extLst>
                <a:ext uri="{FF2B5EF4-FFF2-40B4-BE49-F238E27FC236}">
                  <a16:creationId xmlns:a16="http://schemas.microsoft.com/office/drawing/2014/main" id="{BF7C36D7-638A-CF48-A36E-CBE35B4A65F0}"/>
                </a:ext>
              </a:extLst>
            </p:cNvPr>
            <p:cNvSpPr/>
            <p:nvPr/>
          </p:nvSpPr>
          <p:spPr>
            <a:xfrm>
              <a:off x="376624"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01D0A98-D69A-7547-B661-D6724E2D42FB}"/>
                </a:ext>
              </a:extLst>
            </p:cNvPr>
            <p:cNvSpPr/>
            <p:nvPr/>
          </p:nvSpPr>
          <p:spPr>
            <a:xfrm>
              <a:off x="384788"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CA77FF1-2872-4CDA-A13F-345E18E6FC39}"/>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latin typeface="Helvetica" pitchFamily="2" charset="0"/>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latin typeface="Helvetica" pitchFamily="2" charset="0"/>
              </a:rPr>
              <a:t>⟩</a:t>
            </a:r>
            <a:endParaRPr lang="en-US" dirty="0">
              <a:solidFill>
                <a:schemeClr val="accent1"/>
              </a:solidFill>
              <a:latin typeface="Times New Roman"/>
              <a:cs typeface="Times New Roman"/>
            </a:endParaRPr>
          </a:p>
        </p:txBody>
      </p:sp>
      <p:sp>
        <p:nvSpPr>
          <p:cNvPr id="8" name="Rectangle 7">
            <a:extLst>
              <a:ext uri="{FF2B5EF4-FFF2-40B4-BE49-F238E27FC236}">
                <a16:creationId xmlns:a16="http://schemas.microsoft.com/office/drawing/2014/main" id="{9FFEB526-C240-B1D5-5449-F4AB2CECC5FA}"/>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12" name="Title 11">
            <a:extLst>
              <a:ext uri="{FF2B5EF4-FFF2-40B4-BE49-F238E27FC236}">
                <a16:creationId xmlns:a16="http://schemas.microsoft.com/office/drawing/2014/main" id="{AB6EC589-8444-974E-AB6F-582B7FFE41DB}"/>
              </a:ext>
            </a:extLst>
          </p:cNvPr>
          <p:cNvSpPr>
            <a:spLocks noGrp="1"/>
          </p:cNvSpPr>
          <p:nvPr>
            <p:ph type="title"/>
          </p:nvPr>
        </p:nvSpPr>
        <p:spPr/>
        <p:txBody>
          <a:bodyPr/>
          <a:lstStyle/>
          <a:p>
            <a:endParaRPr lang="en-DE"/>
          </a:p>
        </p:txBody>
      </p:sp>
      <p:sp>
        <p:nvSpPr>
          <p:cNvPr id="13" name="Text Placeholder 12">
            <a:extLst>
              <a:ext uri="{FF2B5EF4-FFF2-40B4-BE49-F238E27FC236}">
                <a16:creationId xmlns:a16="http://schemas.microsoft.com/office/drawing/2014/main" id="{61F9C67A-611F-BBBE-7600-51EB7FEACF3B}"/>
              </a:ext>
            </a:extLst>
          </p:cNvPr>
          <p:cNvSpPr>
            <a:spLocks noGrp="1"/>
          </p:cNvSpPr>
          <p:nvPr>
            <p:ph type="body" sz="quarter" idx="13"/>
          </p:nvPr>
        </p:nvSpPr>
        <p:spPr/>
        <p:txBody>
          <a:bodyPr/>
          <a:lstStyle/>
          <a:p>
            <a:endParaRPr lang="en-DE"/>
          </a:p>
        </p:txBody>
      </p:sp>
      <p:sp>
        <p:nvSpPr>
          <p:cNvPr id="14" name="Date Placeholder 13">
            <a:extLst>
              <a:ext uri="{FF2B5EF4-FFF2-40B4-BE49-F238E27FC236}">
                <a16:creationId xmlns:a16="http://schemas.microsoft.com/office/drawing/2014/main" id="{59306991-FE7E-B947-92D2-21D8C5F87739}"/>
              </a:ext>
            </a:extLst>
          </p:cNvPr>
          <p:cNvSpPr>
            <a:spLocks noGrp="1"/>
          </p:cNvSpPr>
          <p:nvPr>
            <p:ph type="dt" sz="half" idx="2"/>
          </p:nvPr>
        </p:nvSpPr>
        <p:spPr/>
        <p:txBody>
          <a:bodyPr/>
          <a:lstStyle/>
          <a:p>
            <a:pPr eaLnBrk="1" hangingPunct="1"/>
            <a:r>
              <a:rPr lang="de-DE"/>
              <a:t>Deterministic</a:t>
            </a:r>
            <a:endParaRPr lang="en-GB" dirty="0"/>
          </a:p>
        </p:txBody>
      </p:sp>
      <p:sp>
        <p:nvSpPr>
          <p:cNvPr id="15" name="Footer Placeholder 14">
            <a:extLst>
              <a:ext uri="{FF2B5EF4-FFF2-40B4-BE49-F238E27FC236}">
                <a16:creationId xmlns:a16="http://schemas.microsoft.com/office/drawing/2014/main" id="{7B37C1BB-C85E-9238-6F1C-07E5E8549BE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6" name="Slide Number Placeholder 15">
            <a:extLst>
              <a:ext uri="{FF2B5EF4-FFF2-40B4-BE49-F238E27FC236}">
                <a16:creationId xmlns:a16="http://schemas.microsoft.com/office/drawing/2014/main" id="{6CD35A1B-3EB5-04D4-9FF2-C776D832ABE2}"/>
              </a:ext>
            </a:extLst>
          </p:cNvPr>
          <p:cNvSpPr>
            <a:spLocks noGrp="1"/>
          </p:cNvSpPr>
          <p:nvPr>
            <p:ph type="sldNum" sz="quarter" idx="11"/>
          </p:nvPr>
        </p:nvSpPr>
        <p:spPr/>
        <p:txBody>
          <a:bodyPr/>
          <a:lstStyle/>
          <a:p>
            <a:fld id="{EB1502E6-D9AE-3544-B6D5-378AAA0B915F}" type="slidenum">
              <a:rPr lang="de-DE" altLang="de-DE" smtClean="0"/>
              <a:pPr/>
              <a:t>76</a:t>
            </a:fld>
            <a:endParaRPr lang="de-DE" altLang="de-DE" dirty="0"/>
          </a:p>
        </p:txBody>
      </p:sp>
    </p:spTree>
    <p:extLst>
      <p:ext uri="{BB962C8B-B14F-4D97-AF65-F5344CB8AC3E}">
        <p14:creationId xmlns:p14="http://schemas.microsoft.com/office/powerpoint/2010/main" val="1434983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018531-B4BC-2031-7A67-EBCF3BC8FE34}"/>
              </a:ext>
            </a:extLst>
          </p:cNvPr>
          <p:cNvSpPr txBox="1"/>
          <p:nvPr/>
        </p:nvSpPr>
        <p:spPr>
          <a:xfrm>
            <a:off x="257713" y="908720"/>
            <a:ext cx="11670935" cy="381534"/>
          </a:xfrm>
          <a:prstGeom prst="rect">
            <a:avLst/>
          </a:prstGeom>
          <a:solidFill>
            <a:schemeClr val="bg1"/>
          </a:solidFill>
        </p:spPr>
        <p:txBody>
          <a:bodyPr wrap="square" rtlCol="0">
            <a:spAutoFit/>
          </a:bodyPr>
          <a:lstStyle/>
          <a:p>
            <a:endParaRPr lang="de-DE" dirty="0"/>
          </a:p>
        </p:txBody>
      </p:sp>
      <p:sp>
        <p:nvSpPr>
          <p:cNvPr id="10" name="TextBox 9">
            <a:extLst>
              <a:ext uri="{FF2B5EF4-FFF2-40B4-BE49-F238E27FC236}">
                <a16:creationId xmlns:a16="http://schemas.microsoft.com/office/drawing/2014/main" id="{4EC17E2F-2EF6-15F4-1CE9-954BC57DF1A0}"/>
              </a:ext>
            </a:extLst>
          </p:cNvPr>
          <p:cNvSpPr txBox="1"/>
          <p:nvPr/>
        </p:nvSpPr>
        <p:spPr>
          <a:xfrm>
            <a:off x="191344" y="692696"/>
            <a:ext cx="11946604" cy="369332"/>
          </a:xfrm>
          <a:prstGeom prst="rect">
            <a:avLst/>
          </a:prstGeom>
          <a:solidFill>
            <a:schemeClr val="bg1"/>
          </a:solidFill>
        </p:spPr>
        <p:txBody>
          <a:bodyPr wrap="square" rtlCol="0">
            <a:spAutoFit/>
          </a:bodyPr>
          <a:lstStyle/>
          <a:p>
            <a:endParaRPr lang="en-DE" dirty="0">
              <a:latin typeface="Helvetica" pitchFamily="2" charset="0"/>
            </a:endParaRPr>
          </a:p>
        </p:txBody>
      </p:sp>
      <p:sp>
        <p:nvSpPr>
          <p:cNvPr id="4" name="Rectangle 3">
            <a:extLst>
              <a:ext uri="{FF2B5EF4-FFF2-40B4-BE49-F238E27FC236}">
                <a16:creationId xmlns:a16="http://schemas.microsoft.com/office/drawing/2014/main" id="{8A12BDE9-9A86-A11C-667A-93D05B7E2B6C}"/>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8132E8B5-19F8-094C-B9E5-9C0F04861F37}"/>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1" name="Rounded Rectangle 30">
            <a:extLst>
              <a:ext uri="{FF2B5EF4-FFF2-40B4-BE49-F238E27FC236}">
                <a16:creationId xmlns:a16="http://schemas.microsoft.com/office/drawing/2014/main" id="{261DC3A7-5BB7-F349-9934-C80F652D3AAE}"/>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1" name="Rectangle 50"/>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TextBox 4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4" name="TextBox 53"/>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8" name="TextBox 27"/>
          <p:cNvSpPr txBox="1"/>
          <p:nvPr/>
        </p:nvSpPr>
        <p:spPr>
          <a:xfrm>
            <a:off x="4566637" y="533327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9" name="TextBox 28"/>
          <p:cNvSpPr txBox="1"/>
          <p:nvPr/>
        </p:nvSpPr>
        <p:spPr>
          <a:xfrm>
            <a:off x="4134837" y="4646938"/>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Rectangle 31"/>
          <p:cNvSpPr/>
          <p:nvPr/>
        </p:nvSpPr>
        <p:spPr>
          <a:xfrm>
            <a:off x="2464961" y="1694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p:cNvSpPr/>
          <p:nvPr/>
        </p:nvSpPr>
        <p:spPr>
          <a:xfrm rot="13500000">
            <a:off x="4696223" y="50461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a:off x="1472613" y="0"/>
            <a:ext cx="6273800" cy="4267200"/>
          </a:xfrm>
          <a:prstGeom prst="rect">
            <a:avLst/>
          </a:prstGeom>
        </p:spPr>
      </p:pic>
      <p:sp>
        <p:nvSpPr>
          <p:cNvPr id="38" name="Rectangle 37"/>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42" name="Rectangle 41"/>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783412-B943-DB47-A89D-5AFB536D777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FE79018-9D28-EA4C-807D-447E78D392B9}"/>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33C7080-FB03-7A49-B6A3-195397038F2A}"/>
              </a:ext>
            </a:extLst>
          </p:cNvPr>
          <p:cNvSpPr/>
          <p:nvPr/>
        </p:nvSpPr>
        <p:spPr>
          <a:xfrm>
            <a:off x="2444931" y="15588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7C935844-D83B-2348-BC5F-DDE1808C56B7}"/>
              </a:ext>
            </a:extLst>
          </p:cNvPr>
          <p:cNvSpPr/>
          <p:nvPr/>
        </p:nvSpPr>
        <p:spPr>
          <a:xfrm rot="5400000">
            <a:off x="4701331" y="50337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783B77F2-FCAE-FB42-BA55-01BF58B1AA40}"/>
              </a:ext>
            </a:extLst>
          </p:cNvPr>
          <p:cNvGrpSpPr/>
          <p:nvPr/>
        </p:nvGrpSpPr>
        <p:grpSpPr>
          <a:xfrm>
            <a:off x="2447927" y="141366"/>
            <a:ext cx="165108" cy="162000"/>
            <a:chOff x="384788" y="1225102"/>
            <a:chExt cx="165108" cy="162000"/>
          </a:xfrm>
        </p:grpSpPr>
        <p:sp>
          <p:nvSpPr>
            <p:cNvPr id="35" name="Rectangle 34">
              <a:extLst>
                <a:ext uri="{FF2B5EF4-FFF2-40B4-BE49-F238E27FC236}">
                  <a16:creationId xmlns:a16="http://schemas.microsoft.com/office/drawing/2014/main" id="{9A18954C-C0AF-0A4C-A018-669FEA74A3BD}"/>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BB0EDF3-68FB-124D-8F44-7E6E77CB7865}"/>
                </a:ext>
              </a:extLst>
            </p:cNvPr>
            <p:cNvSpPr/>
            <p:nvPr/>
          </p:nvSpPr>
          <p:spPr>
            <a:xfrm>
              <a:off x="384788"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FA1D6700-67F3-29B0-12BC-C25EE20382F9}"/>
              </a:ext>
            </a:extLst>
          </p:cNvPr>
          <p:cNvSpPr/>
          <p:nvPr/>
        </p:nvSpPr>
        <p:spPr>
          <a:xfrm>
            <a:off x="9102227" y="1487269"/>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latin typeface="Helvetica" pitchFamily="2" charset="0"/>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latin typeface="Helvetica" pitchFamily="2" charset="0"/>
              </a:rPr>
              <a:t>⟩</a:t>
            </a:r>
            <a:endParaRPr lang="en-US" dirty="0">
              <a:solidFill>
                <a:schemeClr val="accent1"/>
              </a:solidFill>
              <a:latin typeface="Times New Roman"/>
              <a:cs typeface="Times New Roman"/>
            </a:endParaRPr>
          </a:p>
        </p:txBody>
      </p:sp>
      <p:sp>
        <p:nvSpPr>
          <p:cNvPr id="11" name="Title 10">
            <a:extLst>
              <a:ext uri="{FF2B5EF4-FFF2-40B4-BE49-F238E27FC236}">
                <a16:creationId xmlns:a16="http://schemas.microsoft.com/office/drawing/2014/main" id="{588F942B-EC3C-4828-CDBE-A6911754B01D}"/>
              </a:ext>
            </a:extLst>
          </p:cNvPr>
          <p:cNvSpPr>
            <a:spLocks noGrp="1"/>
          </p:cNvSpPr>
          <p:nvPr>
            <p:ph type="title"/>
          </p:nvPr>
        </p:nvSpPr>
        <p:spPr/>
        <p:txBody>
          <a:bodyPr/>
          <a:lstStyle/>
          <a:p>
            <a:endParaRPr lang="en-DE"/>
          </a:p>
        </p:txBody>
      </p:sp>
      <p:sp>
        <p:nvSpPr>
          <p:cNvPr id="12" name="Text Placeholder 11">
            <a:extLst>
              <a:ext uri="{FF2B5EF4-FFF2-40B4-BE49-F238E27FC236}">
                <a16:creationId xmlns:a16="http://schemas.microsoft.com/office/drawing/2014/main" id="{B9847C10-E51B-A98A-BB3E-B0F93EB5BB48}"/>
              </a:ext>
            </a:extLst>
          </p:cNvPr>
          <p:cNvSpPr>
            <a:spLocks noGrp="1"/>
          </p:cNvSpPr>
          <p:nvPr>
            <p:ph type="body" sz="quarter" idx="13"/>
          </p:nvPr>
        </p:nvSpPr>
        <p:spPr/>
        <p:txBody>
          <a:bodyPr/>
          <a:lstStyle/>
          <a:p>
            <a:endParaRPr lang="en-DE"/>
          </a:p>
        </p:txBody>
      </p:sp>
      <p:sp>
        <p:nvSpPr>
          <p:cNvPr id="13" name="Date Placeholder 12">
            <a:extLst>
              <a:ext uri="{FF2B5EF4-FFF2-40B4-BE49-F238E27FC236}">
                <a16:creationId xmlns:a16="http://schemas.microsoft.com/office/drawing/2014/main" id="{364B7D69-CAF2-AC0C-A8DE-24D1DBBB3C24}"/>
              </a:ext>
            </a:extLst>
          </p:cNvPr>
          <p:cNvSpPr>
            <a:spLocks noGrp="1"/>
          </p:cNvSpPr>
          <p:nvPr>
            <p:ph type="dt" sz="half" idx="2"/>
          </p:nvPr>
        </p:nvSpPr>
        <p:spPr/>
        <p:txBody>
          <a:bodyPr/>
          <a:lstStyle/>
          <a:p>
            <a:pPr eaLnBrk="1" hangingPunct="1"/>
            <a:r>
              <a:rPr lang="de-DE"/>
              <a:t>Deterministic</a:t>
            </a:r>
            <a:endParaRPr lang="en-GB" dirty="0"/>
          </a:p>
        </p:txBody>
      </p:sp>
      <p:sp>
        <p:nvSpPr>
          <p:cNvPr id="14" name="Footer Placeholder 13">
            <a:extLst>
              <a:ext uri="{FF2B5EF4-FFF2-40B4-BE49-F238E27FC236}">
                <a16:creationId xmlns:a16="http://schemas.microsoft.com/office/drawing/2014/main" id="{5111A9EE-6EF7-03EB-36AA-5B44F3C4AC9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5" name="Slide Number Placeholder 14">
            <a:extLst>
              <a:ext uri="{FF2B5EF4-FFF2-40B4-BE49-F238E27FC236}">
                <a16:creationId xmlns:a16="http://schemas.microsoft.com/office/drawing/2014/main" id="{57E29033-684E-C944-4A7D-3EEC2FF622FF}"/>
              </a:ext>
            </a:extLst>
          </p:cNvPr>
          <p:cNvSpPr>
            <a:spLocks noGrp="1"/>
          </p:cNvSpPr>
          <p:nvPr>
            <p:ph type="sldNum" sz="quarter" idx="11"/>
          </p:nvPr>
        </p:nvSpPr>
        <p:spPr/>
        <p:txBody>
          <a:bodyPr/>
          <a:lstStyle/>
          <a:p>
            <a:fld id="{EB1502E6-D9AE-3544-B6D5-378AAA0B915F}" type="slidenum">
              <a:rPr lang="de-DE" altLang="de-DE" smtClean="0"/>
              <a:pPr/>
              <a:t>77</a:t>
            </a:fld>
            <a:endParaRPr lang="de-DE" altLang="de-DE" dirty="0"/>
          </a:p>
        </p:txBody>
      </p:sp>
    </p:spTree>
    <p:extLst>
      <p:ext uri="{BB962C8B-B14F-4D97-AF65-F5344CB8AC3E}">
        <p14:creationId xmlns:p14="http://schemas.microsoft.com/office/powerpoint/2010/main" val="1411328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type="body" sz="quarter" idx="13"/>
              </p:nvPr>
            </p:nvSpPr>
            <p:spPr>
              <a:xfrm>
                <a:off x="623393" y="1332843"/>
                <a:ext cx="7992887" cy="4584266"/>
              </a:xfrm>
            </p:spPr>
            <p:txBody>
              <a:bodyPr>
                <a:normAutofit fontScale="85000" lnSpcReduction="10000"/>
              </a:bodyPr>
              <a:lstStyle/>
              <a:p>
                <a:r>
                  <a:rPr lang="en-GB" dirty="0"/>
                  <a:t>Example:</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=1</m:t>
                    </m:r>
                  </m:oMath>
                </a14:m>
                <a:r>
                  <a:rPr lang="en-GB" dirty="0"/>
                  <a:t>) Expand </a:t>
                </a:r>
                <a14:m>
                  <m:oMath xmlns:m="http://schemas.openxmlformats.org/officeDocument/2006/math">
                    <m:r>
                      <a:rPr lang="en-GB" i="1" smtClean="0">
                        <a:latin typeface="Cambria Math" panose="02040503050406030204" pitchFamily="18" charset="0"/>
                      </a:rPr>
                      <m:t>𝑎</m:t>
                    </m:r>
                  </m:oMath>
                </a14:m>
                <a:r>
                  <a:rPr lang="en-GB" dirty="0"/>
                  <a:t> </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=2</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oMath>
                </a14:m>
                <a:endParaRPr lang="en-GB" dirty="0"/>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=3</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r>
                      <a:rPr lang="en-GB" i="1" smtClean="0">
                        <a:latin typeface="Cambria Math" panose="02040503050406030204" pitchFamily="18" charset="0"/>
                      </a:rPr>
                      <m:t>𝑑</m:t>
                    </m:r>
                    <m:r>
                      <a:rPr lang="en-GB" i="1" smtClean="0">
                        <a:latin typeface="Cambria Math" panose="02040503050406030204" pitchFamily="18" charset="0"/>
                      </a:rPr>
                      <m:t>, </m:t>
                    </m:r>
                    <m:r>
                      <a:rPr lang="en-GB" i="1" smtClean="0">
                        <a:latin typeface="Cambria Math" panose="02040503050406030204" pitchFamily="18" charset="0"/>
                      </a:rPr>
                      <m:t>𝑒</m:t>
                    </m:r>
                    <m:r>
                      <a:rPr lang="en-GB" i="1" smtClean="0">
                        <a:latin typeface="Cambria Math" panose="02040503050406030204" pitchFamily="18" charset="0"/>
                      </a:rPr>
                      <m:t>, </m:t>
                    </m:r>
                    <m:r>
                      <a:rPr lang="en-GB" i="1" smtClean="0">
                        <a:latin typeface="Cambria Math" panose="02040503050406030204" pitchFamily="18" charset="0"/>
                      </a:rPr>
                      <m:t>𝑓</m:t>
                    </m:r>
                    <m:r>
                      <a:rPr lang="en-GB" i="1" smtClean="0">
                        <a:latin typeface="Cambria Math" panose="02040503050406030204" pitchFamily="18" charset="0"/>
                      </a:rPr>
                      <m:t>, </m:t>
                    </m:r>
                    <m:r>
                      <a:rPr lang="en-GB" i="1" smtClean="0">
                        <a:latin typeface="Cambria Math" panose="02040503050406030204" pitchFamily="18" charset="0"/>
                      </a:rPr>
                      <m:t>𝑔</m:t>
                    </m:r>
                  </m:oMath>
                </a14:m>
                <a:r>
                  <a:rPr lang="en-GB" dirty="0"/>
                  <a:t> </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=4</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r>
                      <a:rPr lang="en-GB" i="1" smtClean="0">
                        <a:latin typeface="Cambria Math" panose="02040503050406030204" pitchFamily="18" charset="0"/>
                      </a:rPr>
                      <m:t>𝑑</m:t>
                    </m:r>
                    <m:r>
                      <a:rPr lang="en-GB" i="1" smtClean="0">
                        <a:latin typeface="Cambria Math" panose="02040503050406030204" pitchFamily="18" charset="0"/>
                      </a:rPr>
                      <m:t>, </m:t>
                    </m:r>
                    <m:r>
                      <a:rPr lang="en-GB" i="1" smtClean="0">
                        <a:latin typeface="Cambria Math" panose="02040503050406030204" pitchFamily="18" charset="0"/>
                      </a:rPr>
                      <m:t>𝑒</m:t>
                    </m:r>
                    <m:r>
                      <a:rPr lang="en-GB" i="1" smtClean="0">
                        <a:latin typeface="Cambria Math" panose="02040503050406030204" pitchFamily="18" charset="0"/>
                      </a:rPr>
                      <m:t>, </m:t>
                    </m:r>
                    <m:r>
                      <a:rPr lang="en-GB" i="1" smtClean="0">
                        <a:latin typeface="Cambria Math" panose="02040503050406030204" pitchFamily="18" charset="0"/>
                      </a:rPr>
                      <m:t>𝑓</m:t>
                    </m:r>
                    <m:r>
                      <a:rPr lang="en-GB" i="1" smtClean="0">
                        <a:latin typeface="Cambria Math" panose="02040503050406030204" pitchFamily="18" charset="0"/>
                      </a:rPr>
                      <m:t>, </m:t>
                    </m:r>
                    <m:r>
                      <a:rPr lang="en-GB" i="1" smtClean="0">
                        <a:latin typeface="Cambria Math" panose="02040503050406030204" pitchFamily="18" charset="0"/>
                      </a:rPr>
                      <m:t>𝑔</m:t>
                    </m:r>
                    <m:r>
                      <a:rPr lang="en-GB" i="1" smtClean="0">
                        <a:latin typeface="Cambria Math" panose="02040503050406030204" pitchFamily="18" charset="0"/>
                      </a:rPr>
                      <m:t>, </m:t>
                    </m:r>
                    <m:r>
                      <a:rPr lang="en-GB" i="1" smtClean="0">
                        <a:latin typeface="Cambria Math" panose="02040503050406030204" pitchFamily="18" charset="0"/>
                      </a:rPr>
                      <m:t>h</m:t>
                    </m:r>
                    <m:r>
                      <a:rPr lang="en-GB" i="1" smtClean="0">
                        <a:latin typeface="Cambria Math" panose="02040503050406030204" pitchFamily="18" charset="0"/>
                      </a:rPr>
                      <m:t>, </m:t>
                    </m:r>
                    <m:r>
                      <a:rPr lang="en-GB" i="1" smtClean="0">
                        <a:latin typeface="Cambria Math" panose="02040503050406030204" pitchFamily="18" charset="0"/>
                      </a:rPr>
                      <m:t>𝑖</m:t>
                    </m:r>
                    <m:r>
                      <a:rPr lang="en-GB" i="1" smtClean="0">
                        <a:latin typeface="Cambria Math" panose="02040503050406030204" pitchFamily="18" charset="0"/>
                      </a:rPr>
                      <m:t>, </m:t>
                    </m:r>
                    <m:r>
                      <a:rPr lang="en-GB" i="1" smtClean="0">
                        <a:latin typeface="Cambria Math" panose="02040503050406030204" pitchFamily="18" charset="0"/>
                      </a:rPr>
                      <m:t>𝑗</m:t>
                    </m:r>
                    <m:r>
                      <a:rPr lang="en-GB" i="1" smtClean="0">
                        <a:latin typeface="Cambria Math" panose="02040503050406030204" pitchFamily="18" charset="0"/>
                      </a:rPr>
                      <m:t>, </m:t>
                    </m:r>
                    <m:r>
                      <a:rPr lang="en-GB" i="1" smtClean="0">
                        <a:latin typeface="Cambria Math" panose="02040503050406030204" pitchFamily="18" charset="0"/>
                      </a:rPr>
                      <m:t>𝑘</m:t>
                    </m:r>
                    <m:r>
                      <a:rPr lang="en-GB" b="0" i="1" smtClean="0">
                        <a:latin typeface="Cambria Math" panose="02040503050406030204" pitchFamily="18" charset="0"/>
                      </a:rPr>
                      <m:t>, </m:t>
                    </m:r>
                    <m:r>
                      <a:rPr lang="en-GB" i="1" smtClean="0">
                        <a:latin typeface="Cambria Math" panose="02040503050406030204" pitchFamily="18" charset="0"/>
                      </a:rPr>
                      <m:t>𝑙</m:t>
                    </m:r>
                    <m:r>
                      <a:rPr lang="en-GB" i="1" smtClean="0">
                        <a:latin typeface="Cambria Math" panose="02040503050406030204" pitchFamily="18" charset="0"/>
                      </a:rPr>
                      <m:t>, </m:t>
                    </m:r>
                    <m:r>
                      <a:rPr lang="en-GB" i="1" smtClean="0">
                        <a:latin typeface="Cambria Math" panose="02040503050406030204" pitchFamily="18" charset="0"/>
                      </a:rPr>
                      <m:t>𝑚</m:t>
                    </m:r>
                    <m:r>
                      <a:rPr lang="en-GB" i="1" smtClean="0">
                        <a:latin typeface="Cambria Math" panose="02040503050406030204" pitchFamily="18" charset="0"/>
                      </a:rPr>
                      <m:t>, </m:t>
                    </m:r>
                    <m:r>
                      <a:rPr lang="en-GB" i="1" smtClean="0">
                        <a:latin typeface="Cambria Math" panose="02040503050406030204" pitchFamily="18" charset="0"/>
                      </a:rPr>
                      <m:t>𝑛</m:t>
                    </m:r>
                    <m:r>
                      <a:rPr lang="en-GB" b="0" i="1" smtClean="0">
                        <a:latin typeface="Cambria Math" panose="02040503050406030204" pitchFamily="18" charset="0"/>
                      </a:rPr>
                      <m:t>, </m:t>
                    </m:r>
                    <m:r>
                      <a:rPr lang="en-GB" i="1" smtClean="0">
                        <a:latin typeface="Cambria Math" panose="02040503050406030204" pitchFamily="18" charset="0"/>
                      </a:rPr>
                      <m:t>𝑜</m:t>
                    </m:r>
                  </m:oMath>
                </a14:m>
                <a:r>
                  <a:rPr lang="en-GB" i="1" dirty="0"/>
                  <a:t> </a:t>
                </a:r>
              </a:p>
              <a:p>
                <a:pPr lvl="2"/>
                <a:r>
                  <a:rPr lang="en-GB" dirty="0"/>
                  <a:t>Solution path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𝑐</m:t>
                        </m:r>
                        <m:r>
                          <a:rPr lang="en-GB" i="1" smtClean="0">
                            <a:latin typeface="Cambria Math" panose="02040503050406030204" pitchFamily="18" charset="0"/>
                          </a:rPr>
                          <m:t>,</m:t>
                        </m:r>
                        <m:r>
                          <a:rPr lang="en-GB" i="1" smtClean="0">
                            <a:latin typeface="Cambria Math" panose="02040503050406030204" pitchFamily="18" charset="0"/>
                          </a:rPr>
                          <m:t>𝑔</m:t>
                        </m:r>
                        <m:r>
                          <a:rPr lang="en-GB" i="1" smtClean="0">
                            <a:latin typeface="Cambria Math" panose="02040503050406030204" pitchFamily="18" charset="0"/>
                          </a:rPr>
                          <m:t>,</m:t>
                        </m:r>
                        <m:r>
                          <a:rPr lang="en-GB" i="1" smtClean="0">
                            <a:latin typeface="Cambria Math" panose="02040503050406030204" pitchFamily="18" charset="0"/>
                          </a:rPr>
                          <m:t>𝑜</m:t>
                        </m:r>
                      </m:e>
                    </m:d>
                  </m:oMath>
                </a14:m>
                <a:endParaRPr lang="en-GB" dirty="0"/>
              </a:p>
              <a:p>
                <a:pPr lvl="2"/>
                <a:r>
                  <a:rPr lang="en-GB" dirty="0"/>
                  <a:t>Total number of node expansions: </a:t>
                </a:r>
                <a14:m>
                  <m:oMath xmlns:m="http://schemas.openxmlformats.org/officeDocument/2006/math">
                    <m:r>
                      <a:rPr lang="en-GB" i="1" smtClean="0">
                        <a:latin typeface="Cambria Math" panose="02040503050406030204" pitchFamily="18" charset="0"/>
                      </a:rPr>
                      <m:t>1+3+7+15 = 26</m:t>
                    </m:r>
                  </m:oMath>
                </a14:m>
                <a:endParaRPr lang="en-GB" dirty="0"/>
              </a:p>
              <a:p>
                <a:r>
                  <a:rPr lang="en-GB" dirty="0"/>
                  <a:t>If goal is at depth </a:t>
                </a:r>
                <a14:m>
                  <m:oMath xmlns:m="http://schemas.openxmlformats.org/officeDocument/2006/math">
                    <m:r>
                      <a:rPr lang="en-GB" i="1" smtClean="0">
                        <a:latin typeface="Cambria Math" panose="02040503050406030204" pitchFamily="18" charset="0"/>
                      </a:rPr>
                      <m:t>𝑑</m:t>
                    </m:r>
                  </m:oMath>
                </a14:m>
                <a:r>
                  <a:rPr lang="en-GB" dirty="0"/>
                  <a:t> and branching factor is </a:t>
                </a:r>
                <a14:m>
                  <m:oMath xmlns:m="http://schemas.openxmlformats.org/officeDocument/2006/math">
                    <m:r>
                      <a:rPr lang="en-GB" b="0" i="1" smtClean="0">
                        <a:latin typeface="Cambria Math" panose="02040503050406030204" pitchFamily="18" charset="0"/>
                      </a:rPr>
                      <m:t>2</m:t>
                    </m:r>
                  </m:oMath>
                </a14:m>
                <a:r>
                  <a:rPr lang="en-GB" dirty="0"/>
                  <a:t>:</a:t>
                </a:r>
              </a:p>
              <a:p>
                <a:pPr marL="532867" lvl="2" indent="0">
                  <a:buNone/>
                </a:pPr>
                <a14:m>
                  <m:oMathPara xmlns:m="http://schemas.openxmlformats.org/officeDocument/2006/math">
                    <m:oMathParaPr>
                      <m:jc m:val="centerGroup"/>
                    </m:oMathParaPr>
                    <m:oMath xmlns:m="http://schemas.openxmlformats.org/officeDocument/2006/math">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𝑑</m:t>
                          </m:r>
                        </m:sup>
                        <m:e>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𝑖</m:t>
                                  </m:r>
                                </m:sup>
                              </m:sSup>
                              <m:r>
                                <a:rPr lang="en-GB" i="1" smtClean="0">
                                  <a:latin typeface="Cambria Math" panose="02040503050406030204" pitchFamily="18" charset="0"/>
                                </a:rPr>
                                <m:t>–1</m:t>
                              </m:r>
                            </m:e>
                          </m:d>
                        </m:e>
                      </m:nary>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limLoc m:val="subSup"/>
                              <m:ctrlPr>
                                <a:rPr lang="en-GB" i="1" smtClean="0">
                                  <a:latin typeface="Cambria Math" panose="02040503050406030204" pitchFamily="18" charset="0"/>
                                </a:rPr>
                              </m:ctrlPr>
                            </m:naryPr>
                            <m:sub>
                              <m:r>
                                <m:rPr>
                                  <m:brk m:alnAt="25"/>
                                </m:rPr>
                                <a:rPr lang="en-GB" i="1" smtClean="0">
                                  <a:latin typeface="Cambria Math" panose="02040503050406030204" pitchFamily="18" charset="0"/>
                                </a:rPr>
                                <m:t>𝑖</m:t>
                              </m:r>
                              <m:r>
                                <a:rPr lang="en-GB" i="1" smtClean="0">
                                  <a:latin typeface="Cambria Math" panose="02040503050406030204" pitchFamily="18" charset="0"/>
                                </a:rPr>
                                <m:t>=1</m:t>
                              </m:r>
                            </m:sub>
                            <m:sup>
                              <m:r>
                                <a:rPr lang="en-GB" i="1" smtClean="0">
                                  <a:latin typeface="Cambria Math" panose="02040503050406030204" pitchFamily="18" charset="0"/>
                                </a:rPr>
                                <m:t>𝑑</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𝑖</m:t>
                                  </m:r>
                                </m:sup>
                              </m:sSup>
                            </m:e>
                          </m:nary>
                        </m:e>
                      </m:d>
                      <m:r>
                        <a:rPr lang="en-GB" b="0" i="1" smtClean="0">
                          <a:latin typeface="Cambria Math" panose="02040503050406030204" pitchFamily="18" charset="0"/>
                        </a:rPr>
                        <m:t>−</m:t>
                      </m:r>
                      <m:r>
                        <a:rPr lang="en-GB" b="0" i="1" smtClean="0">
                          <a:latin typeface="Cambria Math" panose="02040503050406030204" pitchFamily="18" charset="0"/>
                        </a:rPr>
                        <m:t>𝑑</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𝑑</m:t>
                          </m:r>
                          <m:r>
                            <a:rPr lang="en-GB" b="0" i="1" smtClean="0">
                              <a:latin typeface="Cambria Math" panose="02040503050406030204" pitchFamily="18" charset="0"/>
                            </a:rPr>
                            <m:t>+1</m:t>
                          </m:r>
                        </m:sup>
                      </m:sSup>
                      <m:r>
                        <a:rPr lang="en-GB" i="1" smtClean="0">
                          <a:latin typeface="Cambria Math" panose="02040503050406030204" pitchFamily="18" charset="0"/>
                        </a:rPr>
                        <m:t>–</m:t>
                      </m:r>
                      <m:r>
                        <a:rPr lang="en-GB" b="0" i="1" smtClean="0">
                          <a:latin typeface="Cambria Math" panose="02040503050406030204" pitchFamily="18" charset="0"/>
                        </a:rPr>
                        <m:t>2</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m:t>
                      </m:r>
                      <m:r>
                        <a:rPr lang="en-GB" i="1" smtClean="0">
                          <a:latin typeface="Cambria Math" panose="02040503050406030204" pitchFamily="18" charset="0"/>
                        </a:rPr>
                        <m:t>𝑂</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𝑑</m:t>
                              </m:r>
                            </m:sup>
                          </m:sSup>
                        </m:e>
                      </m:d>
                    </m:oMath>
                  </m:oMathPara>
                </a14:m>
                <a:endParaRPr lang="en-GB" i="1" dirty="0"/>
              </a:p>
              <a:p>
                <a:pPr lvl="2"/>
                <a:r>
                  <a:rPr lang="en-GB" dirty="0"/>
                  <a:t>Generalisation: If goal is at depth </a:t>
                </a:r>
                <a14:m>
                  <m:oMath xmlns:m="http://schemas.openxmlformats.org/officeDocument/2006/math">
                    <m:r>
                      <a:rPr lang="en-GB" i="1" smtClean="0">
                        <a:latin typeface="Cambria Math" panose="02040503050406030204" pitchFamily="18" charset="0"/>
                      </a:rPr>
                      <m:t>𝑑</m:t>
                    </m:r>
                  </m:oMath>
                </a14:m>
                <a:r>
                  <a:rPr lang="en-GB" dirty="0"/>
                  <a:t> and branching factor is </a:t>
                </a:r>
                <a14:m>
                  <m:oMath xmlns:m="http://schemas.openxmlformats.org/officeDocument/2006/math">
                    <m:r>
                      <a:rPr lang="en-GB" b="0" i="1" smtClean="0">
                        <a:latin typeface="Cambria Math" panose="02040503050406030204" pitchFamily="18" charset="0"/>
                      </a:rPr>
                      <m:t>𝑏</m:t>
                    </m:r>
                  </m:oMath>
                </a14:m>
                <a:r>
                  <a:rPr lang="en-GB" dirty="0"/>
                  <a:t>:</a:t>
                </a:r>
              </a:p>
              <a:p>
                <a:pPr marL="799300" lvl="3" indent="0">
                  <a:buNone/>
                </a:pPr>
                <a14:m>
                  <m:oMathPara xmlns:m="http://schemas.openxmlformats.org/officeDocument/2006/math">
                    <m:oMathParaPr>
                      <m:jc m:val="centerGroup"/>
                    </m:oMathParaPr>
                    <m:oMath xmlns:m="http://schemas.openxmlformats.org/officeDocument/2006/math">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𝑑</m:t>
                          </m:r>
                        </m:sup>
                        <m:e>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𝑖</m:t>
                                  </m:r>
                                </m:sup>
                              </m:sSup>
                              <m:r>
                                <a:rPr lang="en-GB" i="1" smtClean="0">
                                  <a:latin typeface="Cambria Math" panose="02040503050406030204" pitchFamily="18" charset="0"/>
                                </a:rPr>
                                <m:t>–1</m:t>
                              </m:r>
                            </m:e>
                          </m:d>
                        </m:e>
                      </m:nary>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limLoc m:val="subSup"/>
                              <m:ctrlPr>
                                <a:rPr lang="en-GB" i="1" smtClean="0">
                                  <a:latin typeface="Cambria Math" panose="02040503050406030204" pitchFamily="18" charset="0"/>
                                </a:rPr>
                              </m:ctrlPr>
                            </m:naryPr>
                            <m:sub>
                              <m:r>
                                <m:rPr>
                                  <m:brk m:alnAt="25"/>
                                </m:rPr>
                                <a:rPr lang="en-GB" i="1" smtClean="0">
                                  <a:latin typeface="Cambria Math" panose="02040503050406030204" pitchFamily="18" charset="0"/>
                                </a:rPr>
                                <m:t>𝑖</m:t>
                              </m:r>
                              <m:r>
                                <a:rPr lang="en-GB" i="1" smtClean="0">
                                  <a:latin typeface="Cambria Math" panose="02040503050406030204" pitchFamily="18" charset="0"/>
                                </a:rPr>
                                <m:t>=1</m:t>
                              </m:r>
                            </m:sub>
                            <m:sup>
                              <m:r>
                                <a:rPr lang="en-GB" i="1" smtClean="0">
                                  <a:latin typeface="Cambria Math" panose="02040503050406030204" pitchFamily="18" charset="0"/>
                                </a:rPr>
                                <m:t>𝑑</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𝑖</m:t>
                                  </m:r>
                                </m:sup>
                              </m:sSup>
                            </m:e>
                          </m:nary>
                        </m:e>
                      </m:d>
                      <m:r>
                        <a:rPr lang="en-GB" b="0" i="1" smtClean="0">
                          <a:latin typeface="Cambria Math" panose="02040503050406030204" pitchFamily="18" charset="0"/>
                        </a:rPr>
                        <m:t>−</m:t>
                      </m:r>
                      <m:r>
                        <a:rPr lang="en-GB" b="0" i="1" smtClean="0">
                          <a:latin typeface="Cambria Math" panose="02040503050406030204" pitchFamily="18" charset="0"/>
                        </a:rPr>
                        <m:t>𝑑</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𝑑</m:t>
                          </m:r>
                          <m:r>
                            <a:rPr lang="en-GB" b="0" i="1" smtClean="0">
                              <a:latin typeface="Cambria Math" panose="02040503050406030204" pitchFamily="18" charset="0"/>
                            </a:rPr>
                            <m:t>+1</m:t>
                          </m:r>
                        </m:sup>
                      </m:sSup>
                      <m:r>
                        <a:rPr lang="en-GB" i="1" smtClean="0">
                          <a:latin typeface="Cambria Math" panose="02040503050406030204" pitchFamily="18" charset="0"/>
                        </a:rPr>
                        <m:t>–</m:t>
                      </m:r>
                      <m:r>
                        <a:rPr lang="en-GB" b="0"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m:t>
                      </m:r>
                      <m:r>
                        <a:rPr lang="en-GB" i="1" smtClean="0">
                          <a:latin typeface="Cambria Math" panose="02040503050406030204" pitchFamily="18" charset="0"/>
                        </a:rPr>
                        <m:t>𝑂</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𝑑</m:t>
                              </m:r>
                            </m:sup>
                          </m:sSup>
                        </m:e>
                      </m:d>
                    </m:oMath>
                  </m:oMathPara>
                </a14:m>
                <a:endParaRPr lang="en-GB" i="1" dirty="0"/>
              </a:p>
              <a:p>
                <a:pPr marL="457200" lvl="1" indent="0">
                  <a:buNone/>
                </a:pPr>
                <a:endParaRPr lang="en-GB" i="1" dirty="0"/>
              </a:p>
            </p:txBody>
          </p:sp>
        </mc:Choice>
        <mc:Fallback xmlns="">
          <p:sp>
            <p:nvSpPr>
              <p:cNvPr id="6" name="Content Placeholder 5"/>
              <p:cNvSpPr>
                <a:spLocks noGrp="1" noRot="1" noChangeAspect="1" noMove="1" noResize="1" noEditPoints="1" noAdjustHandles="1" noChangeArrowheads="1" noChangeShapeType="1" noTextEdit="1"/>
              </p:cNvSpPr>
              <p:nvPr>
                <p:ph type="body" sz="quarter" idx="13"/>
              </p:nvPr>
            </p:nvSpPr>
            <p:spPr>
              <a:xfrm>
                <a:off x="623393" y="1332843"/>
                <a:ext cx="7992887" cy="4584266"/>
              </a:xfrm>
              <a:blipFill>
                <a:blip r:embed="rId3"/>
                <a:stretch>
                  <a:fillRect l="-2060" t="-1381" r="-1109" b="-22376"/>
                </a:stretch>
              </a:blipFill>
            </p:spPr>
            <p:txBody>
              <a:bodyPr/>
              <a:lstStyle/>
              <a:p>
                <a:r>
                  <a:rPr lang="en-DE">
                    <a:noFill/>
                  </a:rPr>
                  <a:t> </a:t>
                </a:r>
              </a:p>
            </p:txBody>
          </p:sp>
        </mc:Fallback>
      </mc:AlternateContent>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8213264" y="3559783"/>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7623531" y="904869"/>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9001A1F9-D945-9F92-9331-BE2DE20437DB}"/>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AC12DE9E-BB76-3E1D-C67A-3AC46C4A743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CCAC884E-DBCA-F59A-5FC1-65AF1B1FE6E4}"/>
              </a:ext>
            </a:extLst>
          </p:cNvPr>
          <p:cNvSpPr>
            <a:spLocks noGrp="1"/>
          </p:cNvSpPr>
          <p:nvPr>
            <p:ph type="sldNum" sz="quarter" idx="11"/>
          </p:nvPr>
        </p:nvSpPr>
        <p:spPr/>
        <p:txBody>
          <a:bodyPr/>
          <a:lstStyle/>
          <a:p>
            <a:fld id="{EB1502E6-D9AE-3544-B6D5-378AAA0B915F}" type="slidenum">
              <a:rPr lang="de-DE" altLang="de-DE" smtClean="0"/>
              <a:pPr/>
              <a:t>78</a:t>
            </a:fld>
            <a:endParaRPr lang="de-DE" altLang="de-DE" dirty="0"/>
          </a:p>
        </p:txBody>
      </p:sp>
    </p:spTree>
    <p:extLst>
      <p:ext uri="{BB962C8B-B14F-4D97-AF65-F5344CB8AC3E}">
        <p14:creationId xmlns:p14="http://schemas.microsoft.com/office/powerpoint/2010/main" val="24731361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type="body" sz="quarter" idx="13"/>
              </p:nvPr>
            </p:nvSpPr>
            <p:spPr>
              <a:xfrm>
                <a:off x="623393" y="1332843"/>
                <a:ext cx="7589872" cy="4584266"/>
              </a:xfrm>
            </p:spPr>
            <p:txBody>
              <a:bodyPr>
                <a:normAutofit fontScale="92500" lnSpcReduction="20000"/>
              </a:bodyPr>
              <a:lstStyle/>
              <a:p>
                <a:r>
                  <a:rPr lang="en-US" dirty="0"/>
                  <a:t>Properties</a:t>
                </a:r>
              </a:p>
              <a:p>
                <a:pPr lvl="1"/>
                <a:r>
                  <a:rPr lang="en-US" dirty="0"/>
                  <a:t>Termination, completeness, optimality </a:t>
                </a:r>
              </a:p>
              <a:p>
                <a:pPr lvl="2"/>
                <a:r>
                  <a:rPr lang="en-US" dirty="0"/>
                  <a:t>same as BFS</a:t>
                </a:r>
              </a:p>
              <a:p>
                <a:pPr lvl="1"/>
                <a:r>
                  <a:rPr lang="en-US" dirty="0"/>
                  <a:t>Worst-case complexity</a:t>
                </a:r>
              </a:p>
              <a:p>
                <a:pPr lvl="2"/>
                <a:r>
                  <a:rPr lang="en-US" dirty="0"/>
                  <a:t>Memory requirement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𝑏𝑑</m:t>
                    </m:r>
                    <m:r>
                      <a:rPr lang="en-US" i="1" dirty="0">
                        <a:latin typeface="Cambria Math" panose="02040503050406030204" pitchFamily="18" charset="0"/>
                      </a:rPr>
                      <m:t>)</m:t>
                    </m:r>
                  </m:oMath>
                </a14:m>
                <a:r>
                  <a:rPr lang="en-US" dirty="0"/>
                  <a:t> </a:t>
                </a:r>
              </a:p>
              <a:p>
                <a:pPr lvl="3"/>
                <a:r>
                  <a:rPr lang="en-US" dirty="0"/>
                  <a:t>vs.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m:t>
                    </m:r>
                    <m:r>
                      <a:rPr lang="en-US" i="1" baseline="30000" dirty="0" err="1">
                        <a:latin typeface="Cambria Math" panose="02040503050406030204" pitchFamily="18" charset="0"/>
                      </a:rPr>
                      <m:t>𝑑</m:t>
                    </m:r>
                    <m:r>
                      <a:rPr lang="en-US" i="1" dirty="0">
                        <a:latin typeface="Cambria Math" panose="02040503050406030204" pitchFamily="18" charset="0"/>
                      </a:rPr>
                      <m:t>)</m:t>
                    </m:r>
                  </m:oMath>
                </a14:m>
                <a:r>
                  <a:rPr lang="en-US" dirty="0"/>
                  <a:t> with BFS</a:t>
                </a:r>
              </a:p>
              <a:p>
                <a:pPr lvl="2"/>
                <a:r>
                  <a:rPr lang="en-US" dirty="0"/>
                  <a:t>Worst-case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oMath>
                </a14:m>
                <a:endParaRPr lang="de-DE" dirty="0"/>
              </a:p>
              <a:p>
                <a:pPr lvl="3"/>
                <a:r>
                  <a:rPr lang="en-US" dirty="0"/>
                  <a:t>vs.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err="1">
                        <a:latin typeface="Cambria Math" panose="02040503050406030204" pitchFamily="18" charset="0"/>
                      </a:rPr>
                      <m:t>𝑏</m:t>
                    </m:r>
                    <m:r>
                      <a:rPr lang="en-US" i="1" baseline="30000" dirty="0" err="1">
                        <a:latin typeface="Cambria Math" panose="02040503050406030204" pitchFamily="18" charset="0"/>
                      </a:rPr>
                      <m:t>𝑙</m:t>
                    </m:r>
                    <m:r>
                      <a:rPr lang="en-US" i="1" dirty="0">
                        <a:latin typeface="Cambria Math" panose="02040503050406030204" pitchFamily="18" charset="0"/>
                      </a:rPr>
                      <m:t>)</m:t>
                    </m:r>
                  </m:oMath>
                </a14:m>
                <a:r>
                  <a:rPr lang="en-US" dirty="0"/>
                  <a:t> for DFS</a:t>
                </a:r>
              </a:p>
              <a:p>
                <a:pPr lvl="3"/>
                <a:r>
                  <a:rPr lang="en-US" dirty="0"/>
                  <a:t>If the number of nodes at depth </a:t>
                </a:r>
                <a14:m>
                  <m:oMath xmlns:m="http://schemas.openxmlformats.org/officeDocument/2006/math">
                    <m:r>
                      <a:rPr lang="en-US" i="1" dirty="0" smtClean="0">
                        <a:latin typeface="Cambria Math" panose="02040503050406030204" pitchFamily="18" charset="0"/>
                      </a:rPr>
                      <m:t>𝑑</m:t>
                    </m:r>
                  </m:oMath>
                </a14:m>
                <a:r>
                  <a:rPr lang="en-US" i="1" dirty="0"/>
                  <a:t> </a:t>
                </a:r>
                <a:br>
                  <a:rPr lang="en-US" i="1" dirty="0"/>
                </a:br>
                <a:r>
                  <a:rPr lang="en-US" dirty="0"/>
                  <a:t>grows exponentially with </a:t>
                </a:r>
                <a14:m>
                  <m:oMath xmlns:m="http://schemas.openxmlformats.org/officeDocument/2006/math">
                    <m:r>
                      <a:rPr lang="en-US" i="1" dirty="0" smtClean="0">
                        <a:latin typeface="Cambria Math" panose="02040503050406030204" pitchFamily="18" charset="0"/>
                      </a:rPr>
                      <m:t>𝑑</m:t>
                    </m:r>
                  </m:oMath>
                </a14:m>
                <a:endParaRPr lang="en-US" dirty="0"/>
              </a:p>
              <a:p>
                <a:pPr marL="800100" lvl="3" indent="0">
                  <a:buNone/>
                </a:pPr>
                <a:r>
                  <a:rPr lang="en-US" dirty="0"/>
                  <a:t>where</a:t>
                </a:r>
              </a:p>
              <a:p>
                <a:pPr lvl="3"/>
                <a:r>
                  <a:rPr lang="en-US" i="1" dirty="0"/>
                  <a:t>b</a:t>
                </a:r>
                <a:r>
                  <a:rPr lang="en-US" dirty="0"/>
                  <a:t> = max branching factor</a:t>
                </a:r>
              </a:p>
              <a:p>
                <a:pPr lvl="3"/>
                <a:r>
                  <a:rPr lang="en-US" i="1" dirty="0"/>
                  <a:t>d</a:t>
                </a:r>
                <a:r>
                  <a:rPr lang="en-US" dirty="0"/>
                  <a:t> = min solution depth if there is one, otherwise max depth of any node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type="body" sz="quarter" idx="13"/>
              </p:nvPr>
            </p:nvSpPr>
            <p:spPr>
              <a:xfrm>
                <a:off x="623393" y="1332843"/>
                <a:ext cx="7589872" cy="4584266"/>
              </a:xfrm>
              <a:blipFill>
                <a:blip r:embed="rId2"/>
                <a:stretch>
                  <a:fillRect l="-1836" t="-2210"/>
                </a:stretch>
              </a:blipFill>
            </p:spPr>
            <p:txBody>
              <a:bodyPr/>
              <a:lstStyle/>
              <a:p>
                <a:r>
                  <a:rPr lang="en-DE">
                    <a:noFill/>
                  </a:rPr>
                  <a:t> </a:t>
                </a:r>
              </a:p>
            </p:txBody>
          </p:sp>
        </mc:Fallback>
      </mc:AlternateContent>
      <p:pic>
        <p:nvPicPr>
          <p:cNvPr id="7" name="Picture 6">
            <a:extLst>
              <a:ext uri="{FF2B5EF4-FFF2-40B4-BE49-F238E27FC236}">
                <a16:creationId xmlns:a16="http://schemas.microsoft.com/office/drawing/2014/main" id="{A793B1BB-A092-912B-644D-03C41E893018}"/>
              </a:ext>
            </a:extLst>
          </p:cNvPr>
          <p:cNvPicPr>
            <a:picLocks noChangeAspect="1"/>
          </p:cNvPicPr>
          <p:nvPr/>
        </p:nvPicPr>
        <p:blipFill>
          <a:blip r:embed="rId3"/>
          <a:stretch>
            <a:fillRect/>
          </a:stretch>
        </p:blipFill>
        <p:spPr>
          <a:xfrm>
            <a:off x="8213264" y="3559783"/>
            <a:ext cx="3618411" cy="2346131"/>
          </a:xfrm>
          <a:prstGeom prst="rect">
            <a:avLst/>
          </a:prstGeom>
        </p:spPr>
      </p:pic>
      <p:sp>
        <p:nvSpPr>
          <p:cNvPr id="8" name="Rectangle 7">
            <a:extLst>
              <a:ext uri="{FF2B5EF4-FFF2-40B4-BE49-F238E27FC236}">
                <a16:creationId xmlns:a16="http://schemas.microsoft.com/office/drawing/2014/main" id="{D544C62B-8688-860D-91CB-572FADAB039A}"/>
              </a:ext>
            </a:extLst>
          </p:cNvPr>
          <p:cNvSpPr/>
          <p:nvPr/>
        </p:nvSpPr>
        <p:spPr>
          <a:xfrm>
            <a:off x="7623531" y="904869"/>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
        <p:nvSpPr>
          <p:cNvPr id="9" name="Date Placeholder 8">
            <a:extLst>
              <a:ext uri="{FF2B5EF4-FFF2-40B4-BE49-F238E27FC236}">
                <a16:creationId xmlns:a16="http://schemas.microsoft.com/office/drawing/2014/main" id="{C270AC0A-979F-32E2-050C-EF5CA69D0731}"/>
              </a:ext>
            </a:extLst>
          </p:cNvPr>
          <p:cNvSpPr>
            <a:spLocks noGrp="1"/>
          </p:cNvSpPr>
          <p:nvPr>
            <p:ph type="dt" sz="half" idx="2"/>
          </p:nvPr>
        </p:nvSpPr>
        <p:spPr/>
        <p:txBody>
          <a:bodyPr/>
          <a:lstStyle/>
          <a:p>
            <a:pPr eaLnBrk="1" hangingPunct="1"/>
            <a:r>
              <a:rPr lang="de-DE"/>
              <a:t>Deterministic</a:t>
            </a:r>
            <a:endParaRPr lang="en-GB" dirty="0"/>
          </a:p>
        </p:txBody>
      </p:sp>
      <p:sp>
        <p:nvSpPr>
          <p:cNvPr id="10" name="Footer Placeholder 9">
            <a:extLst>
              <a:ext uri="{FF2B5EF4-FFF2-40B4-BE49-F238E27FC236}">
                <a16:creationId xmlns:a16="http://schemas.microsoft.com/office/drawing/2014/main" id="{B7489E89-50C1-93BF-5E91-3F0DE61770D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50EE9FF6-431D-94CA-28C0-20AE1BD54D08}"/>
              </a:ext>
            </a:extLst>
          </p:cNvPr>
          <p:cNvSpPr>
            <a:spLocks noGrp="1"/>
          </p:cNvSpPr>
          <p:nvPr>
            <p:ph type="sldNum" sz="quarter" idx="11"/>
          </p:nvPr>
        </p:nvSpPr>
        <p:spPr/>
        <p:txBody>
          <a:bodyPr/>
          <a:lstStyle/>
          <a:p>
            <a:fld id="{EB1502E6-D9AE-3544-B6D5-378AAA0B915F}" type="slidenum">
              <a:rPr lang="de-DE" altLang="de-DE" smtClean="0"/>
              <a:pPr/>
              <a:t>79</a:t>
            </a:fld>
            <a:endParaRPr lang="de-DE" altLang="de-DE" dirty="0"/>
          </a:p>
        </p:txBody>
      </p:sp>
    </p:spTree>
    <p:extLst>
      <p:ext uri="{BB962C8B-B14F-4D97-AF65-F5344CB8AC3E}">
        <p14:creationId xmlns:p14="http://schemas.microsoft.com/office/powerpoint/2010/main" val="275126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Domain-specific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10000"/>
              </a:bodyPr>
              <a:lstStyle/>
              <a:p>
                <a:r>
                  <a:rPr lang="en-US" dirty="0"/>
                  <a:t>Made to order for a specific environment</a:t>
                </a:r>
              </a:p>
              <a:p>
                <a:r>
                  <a:rPr lang="en-US" dirty="0"/>
                  <a:t>State: arbitrary data structure</a:t>
                </a:r>
              </a:p>
              <a:p>
                <a:r>
                  <a:rPr lang="en-US" dirty="0"/>
                  <a:t>Action: </a:t>
                </a:r>
                <a:r>
                  <a:rPr lang="it-IT" dirty="0"/>
                  <a:t>(head, </a:t>
                </a:r>
                <a:r>
                  <a:rPr lang="it-IT" dirty="0" err="1"/>
                  <a:t>preconditions</a:t>
                </a:r>
                <a:r>
                  <a:rPr lang="it-IT" dirty="0"/>
                  <a:t>, </a:t>
                </a:r>
                <a:r>
                  <a:rPr lang="it-IT" dirty="0" err="1"/>
                  <a:t>effects</a:t>
                </a:r>
                <a:r>
                  <a:rPr lang="it-IT" dirty="0"/>
                  <a:t>, </a:t>
                </a:r>
                <a:r>
                  <a:rPr lang="it-IT" dirty="0" err="1"/>
                  <a:t>cost</a:t>
                </a:r>
                <a:r>
                  <a:rPr lang="it-IT" dirty="0"/>
                  <a:t>)</a:t>
                </a:r>
              </a:p>
              <a:p>
                <a:pPr lvl="1"/>
                <a:r>
                  <a:rPr lang="en-US" dirty="0">
                    <a:solidFill>
                      <a:schemeClr val="accent1"/>
                    </a:solidFill>
                  </a:rPr>
                  <a:t>head</a:t>
                </a:r>
                <a:r>
                  <a:rPr lang="en-US" dirty="0"/>
                  <a:t>: name and parameter list</a:t>
                </a:r>
              </a:p>
              <a:p>
                <a:pPr lvl="2"/>
                <a:r>
                  <a:rPr lang="en-US" dirty="0"/>
                  <a:t>Get actions by instantiating the parameters</a:t>
                </a:r>
              </a:p>
              <a:p>
                <a:pPr lvl="1"/>
                <a:r>
                  <a:rPr lang="en-US" dirty="0">
                    <a:solidFill>
                      <a:schemeClr val="accent1"/>
                    </a:solidFill>
                  </a:rPr>
                  <a:t>preconditions</a:t>
                </a:r>
                <a:r>
                  <a:rPr lang="en-US" dirty="0"/>
                  <a:t>:</a:t>
                </a:r>
                <a:endParaRPr lang="en-US" i="1" dirty="0"/>
              </a:p>
              <a:p>
                <a:pPr lvl="2"/>
                <a:r>
                  <a:rPr lang="en-US" dirty="0"/>
                  <a:t>Computational tests to predict whether an action can be performed in a state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US" i="1" dirty="0"/>
              </a:p>
              <a:p>
                <a:pPr lvl="2"/>
                <a:r>
                  <a:rPr lang="en-US" dirty="0"/>
                  <a:t>Should be necessary/sufficient for the action to run without error</a:t>
                </a:r>
              </a:p>
              <a:p>
                <a:pPr lvl="1"/>
                <a:r>
                  <a:rPr lang="en-US" dirty="0">
                    <a:solidFill>
                      <a:schemeClr val="accent1"/>
                    </a:solidFill>
                  </a:rPr>
                  <a:t>effects</a:t>
                </a:r>
                <a:r>
                  <a:rPr lang="en-US" dirty="0"/>
                  <a:t>:</a:t>
                </a:r>
                <a:endParaRPr lang="en-US" i="1" dirty="0"/>
              </a:p>
              <a:p>
                <a:pPr lvl="2"/>
                <a:r>
                  <a:rPr lang="en-US" dirty="0"/>
                  <a:t>Procedures that modify the current state</a:t>
                </a:r>
              </a:p>
              <a:p>
                <a:pPr lvl="1"/>
                <a:r>
                  <a:rPr lang="en-US" dirty="0">
                    <a:solidFill>
                      <a:schemeClr val="accent1"/>
                    </a:solidFill>
                  </a:rPr>
                  <a:t>cost</a:t>
                </a:r>
                <a:r>
                  <a:rPr lang="en-US" dirty="0"/>
                  <a:t>: procedure that returns a number</a:t>
                </a:r>
              </a:p>
              <a:p>
                <a:pPr lvl="2"/>
                <a:r>
                  <a:rPr lang="en-US" dirty="0"/>
                  <a:t>Can be omitted, default is cost ≡ 1</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257" t="-1657"/>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60C45877-53E3-E9B0-C79B-DAAD574DE2D4}"/>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7F844553-07DD-C57E-EEE8-0F65D84BAD6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67D096DE-D18D-81C2-2A09-D1BE807C36DC}"/>
              </a:ext>
            </a:extLst>
          </p:cNvPr>
          <p:cNvSpPr>
            <a:spLocks noGrp="1"/>
          </p:cNvSpPr>
          <p:nvPr>
            <p:ph type="sldNum" sz="quarter" idx="11"/>
          </p:nvPr>
        </p:nvSpPr>
        <p:spPr/>
        <p:txBody>
          <a:bodyPr/>
          <a:lstStyle/>
          <a:p>
            <a:fld id="{EB1502E6-D9AE-3544-B6D5-378AAA0B915F}" type="slidenum">
              <a:rPr lang="de-DE" altLang="de-DE" smtClean="0"/>
              <a:pPr/>
              <a:t>8</a:t>
            </a:fld>
            <a:endParaRPr lang="de-DE" altLang="de-DE" dirty="0"/>
          </a:p>
        </p:txBody>
      </p:sp>
    </p:spTree>
    <p:extLst>
      <p:ext uri="{BB962C8B-B14F-4D97-AF65-F5344CB8AC3E}">
        <p14:creationId xmlns:p14="http://schemas.microsoft.com/office/powerpoint/2010/main" val="1421584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IDA*</a:t>
            </a:r>
          </a:p>
        </p:txBody>
      </p:sp>
      <mc:AlternateContent xmlns:mc="http://schemas.openxmlformats.org/markup-compatibility/2006" xmlns:a14="http://schemas.microsoft.com/office/drawing/2010/main">
        <mc:Choice Requires="a14">
          <p:sp>
            <p:nvSpPr>
              <p:cNvPr id="6" name="Content Placeholder 5"/>
              <p:cNvSpPr>
                <a:spLocks noGrp="1"/>
              </p:cNvSpPr>
              <p:nvPr>
                <p:ph type="body" sz="quarter" idx="13"/>
              </p:nvPr>
            </p:nvSpPr>
            <p:spPr>
              <a:xfrm>
                <a:off x="623393" y="1332843"/>
                <a:ext cx="6912767" cy="4584266"/>
              </a:xfrm>
            </p:spPr>
            <p:txBody>
              <a:bodyPr>
                <a:normAutofit fontScale="92500" lnSpcReduction="20000"/>
              </a:bodyPr>
              <a:lstStyle/>
              <a:p>
                <a:r>
                  <a:rPr lang="en-US" dirty="0"/>
                  <a:t>Basically A* + IDS: Not using path length but </a:t>
                </a:r>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𝑣</m:t>
                        </m:r>
                      </m:e>
                    </m:d>
                  </m:oMath>
                </a14:m>
                <a:r>
                  <a:rPr lang="en-US" dirty="0"/>
                  <a:t>, i.e., estimated cost, as cut-off criterion of IDS</a:t>
                </a:r>
              </a:p>
              <a:p>
                <a:r>
                  <a:rPr lang="en-US" dirty="0"/>
                  <a:t>Properties</a:t>
                </a:r>
              </a:p>
              <a:p>
                <a:pPr lvl="1"/>
                <a:r>
                  <a:rPr lang="en-US" dirty="0"/>
                  <a:t>Termination, completeness, and optimality same as A*</a:t>
                </a:r>
              </a:p>
              <a:p>
                <a:pPr lvl="1"/>
                <a:r>
                  <a:rPr lang="en-US" dirty="0"/>
                  <a:t>Worst-case complexity</a:t>
                </a:r>
              </a:p>
              <a:p>
                <a:pPr lvl="2"/>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admissible, 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instead of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en-US"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r>
                  <a:rPr lang="en-US" dirty="0"/>
                  <a:t> </a:t>
                </a:r>
              </a:p>
              <a:p>
                <a:pPr lvl="2"/>
                <a:r>
                  <a:rPr lang="en-US" dirty="0"/>
                  <a:t>If number of nodes grows exponentially with </a:t>
                </a:r>
                <a14:m>
                  <m:oMath xmlns:m="http://schemas.openxmlformats.org/officeDocument/2006/math">
                    <m:r>
                      <a:rPr lang="en-US" i="1" dirty="0" smtClean="0">
                        <a:latin typeface="Cambria Math" panose="02040503050406030204" pitchFamily="18" charset="0"/>
                      </a:rPr>
                      <m:t>𝑐</m:t>
                    </m:r>
                  </m:oMath>
                </a14:m>
                <a:r>
                  <a:rPr lang="en-US" dirty="0"/>
                  <a:t>,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de-DE"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endParaRPr lang="en-US" dirty="0"/>
              </a:p>
              <a:p>
                <a:pPr lvl="3"/>
                <a:r>
                  <a:rPr lang="en-US" dirty="0"/>
                  <a:t>Can be much worse if the number of nodes grows subexponentially</a:t>
                </a:r>
              </a:p>
              <a:p>
                <a:pPr lvl="4"/>
                <a:r>
                  <a:rPr lang="en-US" dirty="0"/>
                  <a:t>e.g., real-valued costs</a:t>
                </a:r>
              </a:p>
              <a:p>
                <a:r>
                  <a:rPr lang="en-US" dirty="0"/>
                  <a:t>IDA* is not much used in practice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type="body" sz="quarter" idx="13"/>
              </p:nvPr>
            </p:nvSpPr>
            <p:spPr>
              <a:xfrm>
                <a:off x="623393" y="1332843"/>
                <a:ext cx="6912767" cy="4584266"/>
              </a:xfrm>
              <a:blipFill>
                <a:blip r:embed="rId3"/>
                <a:stretch>
                  <a:fillRect l="-2015" t="-2210" r="-2015"/>
                </a:stretch>
              </a:blipFill>
            </p:spPr>
            <p:txBody>
              <a:bodyPr/>
              <a:lstStyle/>
              <a:p>
                <a:r>
                  <a:rPr lang="en-DE">
                    <a:noFill/>
                  </a:rPr>
                  <a:t> </a:t>
                </a:r>
              </a:p>
            </p:txBody>
          </p:sp>
        </mc:Fallback>
      </mc:AlternateContent>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8213264" y="3559781"/>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7686260" y="904869"/>
            <a:ext cx="4145415" cy="293413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IDA*(Σ,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Lst>
            </a:pPr>
            <a:r>
              <a:rPr lang="en-US" sz="1400" i="1" dirty="0">
                <a:latin typeface="Courier New" panose="02070309020205020404" pitchFamily="49" charset="0"/>
                <a:cs typeface="Courier New" panose="02070309020205020404" pitchFamily="49" charset="0"/>
              </a:rPr>
              <a:t>c </a:t>
            </a:r>
            <a:r>
              <a:rPr lang="en-US" sz="1400" dirty="0">
                <a:latin typeface="Courier New" panose="02070309020205020404" pitchFamily="49" charset="0"/>
                <a:cs typeface="Courier New" panose="02070309020205020404" pitchFamily="49" charset="0"/>
              </a:rPr>
              <a:t>← 0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loop</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whenever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p>
          <a:p>
            <a:pPr marL="6350" lvl="1">
              <a:spcBef>
                <a:spcPts val="200"/>
              </a:spcBef>
              <a:tabLst>
                <a:tab pos="354013" algn="l"/>
                <a:tab pos="709613" algn="l"/>
                <a:tab pos="1065213" algn="l"/>
              </a:tabLst>
            </a:pPr>
            <a:r>
              <a:rPr lang="en-US" sz="1400" b="1"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solidFill>
                  <a:schemeClr val="bg1"/>
                </a:solidFill>
                <a:latin typeface="Courier New" panose="02070309020205020404" pitchFamily="49" charset="0"/>
                <a:cs typeface="Courier New" panose="02070309020205020404" pitchFamily="49" charset="0"/>
              </a:rPr>
              <a:t>π</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DFS didn’t generate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an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 the smallest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where backtracking occurred</a:t>
            </a:r>
            <a:endParaRPr lang="en-US" sz="1400" b="1" dirty="0">
              <a:latin typeface="Courier New" panose="02070309020205020404" pitchFamily="49" charset="0"/>
              <a:cs typeface="Courier New" panose="02070309020205020404" pitchFamily="49" charset="0"/>
            </a:endParaRPr>
          </a:p>
        </p:txBody>
      </p:sp>
      <p:sp>
        <p:nvSpPr>
          <p:cNvPr id="8" name="Date Placeholder 7">
            <a:extLst>
              <a:ext uri="{FF2B5EF4-FFF2-40B4-BE49-F238E27FC236}">
                <a16:creationId xmlns:a16="http://schemas.microsoft.com/office/drawing/2014/main" id="{3EB89325-9A99-13C7-39F7-03B3C1B1EAFE}"/>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E2B0354C-7059-88DE-C991-0851981147E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B0EF9727-D10F-BF5F-7079-F80D421D8D8C}"/>
              </a:ext>
            </a:extLst>
          </p:cNvPr>
          <p:cNvSpPr>
            <a:spLocks noGrp="1"/>
          </p:cNvSpPr>
          <p:nvPr>
            <p:ph type="sldNum" sz="quarter" idx="11"/>
          </p:nvPr>
        </p:nvSpPr>
        <p:spPr/>
        <p:txBody>
          <a:bodyPr/>
          <a:lstStyle/>
          <a:p>
            <a:fld id="{EB1502E6-D9AE-3544-B6D5-378AAA0B915F}" type="slidenum">
              <a:rPr lang="de-DE" altLang="de-DE" smtClean="0"/>
              <a:pPr/>
              <a:t>80</a:t>
            </a:fld>
            <a:endParaRPr lang="de-DE" altLang="de-DE" dirty="0"/>
          </a:p>
        </p:txBody>
      </p:sp>
    </p:spTree>
    <p:extLst>
      <p:ext uri="{BB962C8B-B14F-4D97-AF65-F5344CB8AC3E}">
        <p14:creationId xmlns:p14="http://schemas.microsoft.com/office/powerpoint/2010/main" val="3526443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20000"/>
              </a:bodyPr>
              <a:lstStyle/>
              <a:p>
                <a:r>
                  <a:rPr lang="en-US" dirty="0"/>
                  <a:t>If </a:t>
                </a:r>
                <a14:m>
                  <m:oMath xmlns:m="http://schemas.openxmlformats.org/officeDocument/2006/math">
                    <m:r>
                      <a:rPr lang="en-US" i="1" dirty="0" smtClean="0">
                        <a:latin typeface="Cambria Math" panose="02040503050406030204" pitchFamily="18" charset="0"/>
                      </a:rPr>
                      <m:t>h</m:t>
                    </m:r>
                  </m:oMath>
                </a14:m>
                <a:r>
                  <a:rPr lang="en-US" dirty="0"/>
                  <a:t> is admissible, both A* and DFBB will return optimal solutions</a:t>
                </a:r>
              </a:p>
              <a:p>
                <a:pPr lvl="1"/>
                <a:r>
                  <a:rPr lang="en-US" dirty="0"/>
                  <a:t>Usually DFBB takes more time, A* takes more memory</a:t>
                </a:r>
              </a:p>
              <a:p>
                <a:pPr lvl="1"/>
                <a:r>
                  <a:rPr lang="en-US" dirty="0"/>
                  <a:t>A* better than DFBB in highly connected graphs (many paths to states)</a:t>
                </a:r>
              </a:p>
              <a:p>
                <a:pPr lvl="2"/>
                <a:r>
                  <a:rPr lang="en-US" dirty="0"/>
                  <a:t>DFBB can have exponentially worse running time than A*</a:t>
                </a:r>
              </a:p>
              <a:p>
                <a:pPr lvl="1"/>
                <a:r>
                  <a:rPr lang="en-US" dirty="0"/>
                  <a:t>DFBB best in problems where </a:t>
                </a:r>
                <a14:m>
                  <m:oMath xmlns:m="http://schemas.openxmlformats.org/officeDocument/2006/math">
                    <m:r>
                      <a:rPr lang="en-US" i="1" dirty="0" smtClean="0">
                        <a:latin typeface="Cambria Math" panose="02040503050406030204" pitchFamily="18" charset="0"/>
                      </a:rPr>
                      <m:t>𝑆</m:t>
                    </m:r>
                  </m:oMath>
                </a14:m>
                <a:r>
                  <a:rPr lang="en-US" dirty="0"/>
                  <a:t> is a tree of uniform height + all solutions at the bottom (e.g., constraint satisfaction)</a:t>
                </a:r>
              </a:p>
              <a:p>
                <a:pPr lvl="2"/>
                <a:r>
                  <a:rPr lang="en-US" dirty="0"/>
                  <a:t>DFBB and A* have similar running time</a:t>
                </a:r>
              </a:p>
              <a:p>
                <a:pPr lvl="2"/>
                <a:r>
                  <a:rPr lang="en-US" dirty="0"/>
                  <a:t>A* takes exponentially more memory than DFBB</a:t>
                </a:r>
              </a:p>
              <a:p>
                <a:r>
                  <a:rPr lang="en-US" dirty="0"/>
                  <a:t>DFS returns the first solution it finds</a:t>
                </a:r>
              </a:p>
              <a:p>
                <a:pPr lvl="1"/>
                <a:r>
                  <a:rPr lang="en-US" dirty="0"/>
                  <a:t>Less backtracking than DFBB, but solution can be very far from optimal</a:t>
                </a:r>
              </a:p>
              <a:p>
                <a:r>
                  <a:rPr lang="en-US" dirty="0"/>
                  <a:t>GBFS returns the first solution it finds</a:t>
                </a:r>
              </a:p>
              <a:p>
                <a:pPr lvl="1"/>
                <a:r>
                  <a:rPr lang="en-US" dirty="0"/>
                  <a:t>With a good heuristic function, usually near-optimal without much backtracking</a:t>
                </a:r>
              </a:p>
              <a:p>
                <a:pPr lvl="1"/>
                <a:r>
                  <a:rPr lang="en-US" dirty="0"/>
                  <a:t>Used by most classical planners nowadays</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257" t="-2210"/>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AD97DDD1-E803-1334-57E7-CD0FC27B9092}"/>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9EC94161-DCCC-C289-A051-E484F27239D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6A1000B8-6C29-EBEA-898E-2C203087CC6D}"/>
              </a:ext>
            </a:extLst>
          </p:cNvPr>
          <p:cNvSpPr>
            <a:spLocks noGrp="1"/>
          </p:cNvSpPr>
          <p:nvPr>
            <p:ph type="sldNum" sz="quarter" idx="11"/>
          </p:nvPr>
        </p:nvSpPr>
        <p:spPr/>
        <p:txBody>
          <a:bodyPr/>
          <a:lstStyle/>
          <a:p>
            <a:fld id="{EB1502E6-D9AE-3544-B6D5-378AAA0B915F}" type="slidenum">
              <a:rPr lang="de-DE" altLang="de-DE" smtClean="0"/>
              <a:pPr/>
              <a:t>81</a:t>
            </a:fld>
            <a:endParaRPr lang="de-DE" altLang="de-DE" dirty="0"/>
          </a:p>
        </p:txBody>
      </p:sp>
    </p:spTree>
    <p:extLst>
      <p:ext uri="{BB962C8B-B14F-4D97-AF65-F5344CB8AC3E}">
        <p14:creationId xmlns:p14="http://schemas.microsoft.com/office/powerpoint/2010/main" val="1604566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58D-1960-AB4B-91F4-5DADF479344D}"/>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6EBF6302-7737-8749-85E0-7D9007584517}"/>
              </a:ext>
            </a:extLst>
          </p:cNvPr>
          <p:cNvSpPr>
            <a:spLocks noGrp="1"/>
          </p:cNvSpPr>
          <p:nvPr>
            <p:ph type="body" sz="quarter" idx="13"/>
          </p:nvPr>
        </p:nvSpPr>
        <p:spPr/>
        <p:txBody>
          <a:bodyPr/>
          <a:lstStyle/>
          <a:p>
            <a:r>
              <a:rPr lang="en-GB" dirty="0"/>
              <a:t>Forward-search, Deterministic-Search</a:t>
            </a:r>
          </a:p>
          <a:p>
            <a:r>
              <a:rPr lang="en-GB" dirty="0"/>
              <a:t>Cycle-checking</a:t>
            </a:r>
          </a:p>
          <a:p>
            <a:r>
              <a:rPr lang="en-GB" dirty="0"/>
              <a:t>Breadth-first, depth-first, uniform-cost search</a:t>
            </a:r>
          </a:p>
          <a:p>
            <a:r>
              <a:rPr lang="en-GB" dirty="0"/>
              <a:t>A*, GBFS, DFBB</a:t>
            </a:r>
          </a:p>
          <a:p>
            <a:r>
              <a:rPr lang="en-GB" dirty="0"/>
              <a:t>IDS, IDA*</a:t>
            </a:r>
          </a:p>
          <a:p>
            <a:endParaRPr lang="en-GB" dirty="0"/>
          </a:p>
          <a:p>
            <a:endParaRPr lang="en-GB" dirty="0"/>
          </a:p>
        </p:txBody>
      </p:sp>
      <p:sp>
        <p:nvSpPr>
          <p:cNvPr id="7" name="Date Placeholder 6">
            <a:extLst>
              <a:ext uri="{FF2B5EF4-FFF2-40B4-BE49-F238E27FC236}">
                <a16:creationId xmlns:a16="http://schemas.microsoft.com/office/drawing/2014/main" id="{022C0D23-FB41-3B8F-320D-D6D4E23F5860}"/>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E1D1B3FD-C430-2BE2-D82F-A5FF413FFE0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9AD8966E-F17C-B679-320E-3D396AF114F6}"/>
              </a:ext>
            </a:extLst>
          </p:cNvPr>
          <p:cNvSpPr>
            <a:spLocks noGrp="1"/>
          </p:cNvSpPr>
          <p:nvPr>
            <p:ph type="sldNum" sz="quarter" idx="11"/>
          </p:nvPr>
        </p:nvSpPr>
        <p:spPr/>
        <p:txBody>
          <a:bodyPr/>
          <a:lstStyle/>
          <a:p>
            <a:fld id="{EB1502E6-D9AE-3544-B6D5-378AAA0B915F}" type="slidenum">
              <a:rPr lang="de-DE" altLang="de-DE" smtClean="0"/>
              <a:pPr/>
              <a:t>82</a:t>
            </a:fld>
            <a:endParaRPr lang="de-DE" altLang="de-DE" dirty="0"/>
          </a:p>
        </p:txBody>
      </p:sp>
    </p:spTree>
    <p:extLst>
      <p:ext uri="{BB962C8B-B14F-4D97-AF65-F5344CB8AC3E}">
        <p14:creationId xmlns:p14="http://schemas.microsoft.com/office/powerpoint/2010/main" val="1590224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type="body" sz="quarter" idx="13"/>
          </p:nvPr>
        </p:nvSpPr>
        <p:spPr/>
        <p:txBody>
          <a:bodyPr numCol="2" spcCol="180000">
            <a:normAutofit lnSpcReduction="10000"/>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b="1" dirty="0">
                <a:solidFill>
                  <a:schemeClr val="accent1"/>
                </a:solidFill>
              </a:rPr>
              <a:t>2.3 </a:t>
            </a:r>
            <a:r>
              <a:rPr lang="en-US" b="1" i="1" dirty="0">
                <a:solidFill>
                  <a:schemeClr val="accent1"/>
                </a:solidFill>
              </a:rPr>
              <a:t>Heuristic functions</a:t>
            </a:r>
          </a:p>
          <a:p>
            <a:pPr lvl="1"/>
            <a:r>
              <a:rPr lang="en-US" dirty="0">
                <a:solidFill>
                  <a:schemeClr val="accent1"/>
                </a:solidFill>
              </a:rPr>
              <a:t>How to guide a forward state-space search</a:t>
            </a:r>
          </a:p>
          <a:p>
            <a:pPr lvl="1"/>
            <a:endParaRPr lang="en-US" dirty="0">
              <a:solidFill>
                <a:schemeClr val="accent1"/>
              </a:solidFill>
            </a:endParaRPr>
          </a:p>
          <a:p>
            <a:pPr lvl="1"/>
            <a:endParaRPr lang="en-US" dirty="0">
              <a:solidFill>
                <a:schemeClr val="accent1"/>
              </a:solidFill>
            </a:endParaRP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7" name="Date Placeholder 6">
            <a:extLst>
              <a:ext uri="{FF2B5EF4-FFF2-40B4-BE49-F238E27FC236}">
                <a16:creationId xmlns:a16="http://schemas.microsoft.com/office/drawing/2014/main" id="{500E2F79-1B2F-8163-8388-123C85ABE07B}"/>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BA438A5E-2576-8DDF-0936-9AEF8DC1DEA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B376BD1D-FC76-802F-D052-A106D93CE3A8}"/>
              </a:ext>
            </a:extLst>
          </p:cNvPr>
          <p:cNvSpPr>
            <a:spLocks noGrp="1"/>
          </p:cNvSpPr>
          <p:nvPr>
            <p:ph type="sldNum" sz="quarter" idx="11"/>
          </p:nvPr>
        </p:nvSpPr>
        <p:spPr/>
        <p:txBody>
          <a:bodyPr/>
          <a:lstStyle/>
          <a:p>
            <a:fld id="{EB1502E6-D9AE-3544-B6D5-378AAA0B915F}" type="slidenum">
              <a:rPr lang="de-DE" altLang="de-DE" smtClean="0"/>
              <a:pPr/>
              <a:t>83</a:t>
            </a:fld>
            <a:endParaRPr lang="de-DE" altLang="de-DE" dirty="0"/>
          </a:p>
        </p:txBody>
      </p:sp>
    </p:spTree>
    <p:extLst>
      <p:ext uri="{BB962C8B-B14F-4D97-AF65-F5344CB8AC3E}">
        <p14:creationId xmlns:p14="http://schemas.microsoft.com/office/powerpoint/2010/main" val="3874697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Autofit/>
              </a:bodyPr>
              <a:lstStyle/>
              <a:p>
                <a:r>
                  <a:rPr lang="en-US" dirty="0"/>
                  <a:t>Planning problem </a:t>
                </a:r>
                <a:r>
                  <a:rPr lang="en-US" i="1" dirty="0"/>
                  <a:t>P </a:t>
                </a:r>
                <a:r>
                  <a:rPr lang="en-US" dirty="0"/>
                  <a:t>in domain </a:t>
                </a:r>
                <a14:m>
                  <m:oMath xmlns:m="http://schemas.openxmlformats.org/officeDocument/2006/math">
                    <m:r>
                      <m:rPr>
                        <m:sty m:val="p"/>
                      </m:rPr>
                      <a:rPr lang="en-US" i="0" dirty="0" smtClean="0">
                        <a:latin typeface="Cambria Math" panose="02040503050406030204" pitchFamily="18" charset="0"/>
                      </a:rPr>
                      <m:t>Σ</m:t>
                    </m:r>
                  </m:oMath>
                </a14:m>
                <a:endParaRPr lang="en-US" dirty="0"/>
              </a:p>
              <a:p>
                <a:r>
                  <a:rPr lang="en-US" dirty="0"/>
                  <a:t>Creating a heuristic function:</a:t>
                </a:r>
              </a:p>
              <a:p>
                <a:pPr lvl="1"/>
                <a:r>
                  <a:rPr lang="en-US" dirty="0"/>
                  <a:t>Weaken some of the constraints that</a:t>
                </a:r>
              </a:p>
              <a:p>
                <a:pPr lvl="2"/>
                <a:r>
                  <a:rPr lang="en-US" dirty="0"/>
                  <a:t>Restrict what the states, actions, and plans are</a:t>
                </a:r>
              </a:p>
              <a:p>
                <a:pPr lvl="2"/>
                <a:r>
                  <a:rPr lang="en-US" dirty="0"/>
                  <a:t>Restrict when an action or plan is applicable, what goals it achieves</a:t>
                </a:r>
              </a:p>
              <a:p>
                <a:pPr lvl="2"/>
                <a:r>
                  <a:rPr lang="en-US" dirty="0"/>
                  <a:t>Increase the costs of actions and plans</a:t>
                </a: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497" t="-2069" r="-233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C8DF555-9835-16C0-5FCE-D0954CDC136A}"/>
                  </a:ext>
                </a:extLst>
              </p:cNvPr>
              <p:cNvSpPr>
                <a:spLocks noGrp="1"/>
              </p:cNvSpPr>
              <p:nvPr>
                <p:ph sz="half" idx="2"/>
              </p:nvPr>
            </p:nvSpPr>
            <p:spPr/>
            <p:txBody>
              <a:bodyPr>
                <a:normAutofit fontScale="77500" lnSpcReduction="20000"/>
              </a:bodyPr>
              <a:lstStyle/>
              <a:p>
                <a:r>
                  <a:rPr lang="en-US" dirty="0">
                    <a:solidFill>
                      <a:schemeClr val="accent1"/>
                    </a:solidFill>
                  </a:rPr>
                  <a:t>Relaxed</a:t>
                </a:r>
                <a:r>
                  <a:rPr lang="en-US" i="1" dirty="0"/>
                  <a:t> </a:t>
                </a:r>
                <a:r>
                  <a:rPr lang="en-US" dirty="0"/>
                  <a:t>planning domain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a:latin typeface="Cambria Math" panose="02040503050406030204" pitchFamily="18" charset="0"/>
                              </a:rPr>
                              <m:t>𝑆</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𝐴</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𝛾</m:t>
                            </m:r>
                          </m:e>
                          <m:sup>
                            <m:r>
                              <a:rPr lang="en-US" i="1" dirty="0">
                                <a:latin typeface="Cambria Math" panose="02040503050406030204" pitchFamily="18" charset="0"/>
                              </a:rPr>
                              <m:t>′</m:t>
                            </m:r>
                          </m:sup>
                        </m:sSup>
                      </m:e>
                    </m:d>
                  </m:oMath>
                </a14:m>
                <a:r>
                  <a:rPr lang="en-US" dirty="0"/>
                  <a:t> and problem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en-US" i="1" dirty="0">
                                <a:latin typeface="Cambria Math" panose="02040503050406030204" pitchFamily="18" charset="0"/>
                              </a:rPr>
                              <m:t>𝑠</m:t>
                            </m:r>
                          </m:e>
                          <m:sub>
                            <m:r>
                              <a:rPr lang="de-DE" b="0" i="1" dirty="0" smtClean="0">
                                <a:latin typeface="Cambria Math" panose="02040503050406030204" pitchFamily="18" charset="0"/>
                              </a:rPr>
                              <m:t>0</m:t>
                            </m:r>
                          </m:sub>
                          <m:sup>
                            <m:r>
                              <a:rPr lang="en-US" i="1" dirty="0">
                                <a:latin typeface="Cambria Math" panose="02040503050406030204" pitchFamily="18" charset="0"/>
                              </a:rPr>
                              <m:t>′</m:t>
                            </m:r>
                          </m:sup>
                        </m:sSubSup>
                        <m:r>
                          <a:rPr lang="en-US" i="1" dirty="0">
                            <a:latin typeface="Cambria Math" panose="02040503050406030204" pitchFamily="18" charset="0"/>
                          </a:rPr>
                          <m:t>,</m:t>
                        </m:r>
                        <m:sSup>
                          <m:sSupPr>
                            <m:ctrlPr>
                              <a:rPr lang="en-US" i="1" baseline="-25000" dirty="0" smtClean="0">
                                <a:latin typeface="Cambria Math" panose="02040503050406030204" pitchFamily="18" charset="0"/>
                              </a:rPr>
                            </m:ctrlPr>
                          </m:sSupPr>
                          <m:e>
                            <m:r>
                              <a:rPr lang="en-US" i="1" dirty="0">
                                <a:latin typeface="Cambria Math" panose="02040503050406030204" pitchFamily="18" charset="0"/>
                              </a:rPr>
                              <m:t>𝑔</m:t>
                            </m:r>
                          </m:e>
                          <m:sup>
                            <m:r>
                              <a:rPr lang="en-US" i="1" dirty="0" smtClean="0">
                                <a:latin typeface="Cambria Math" panose="02040503050406030204" pitchFamily="18" charset="0"/>
                              </a:rPr>
                              <m:t>′</m:t>
                            </m:r>
                          </m:sup>
                        </m:sSup>
                      </m:e>
                    </m:d>
                  </m:oMath>
                </a14:m>
                <a:endParaRPr lang="en-US" dirty="0"/>
              </a:p>
              <a:p>
                <a:pPr lvl="1"/>
                <a:r>
                  <a:rPr lang="en-US" dirty="0"/>
                  <a:t>For every solution </a:t>
                </a:r>
                <a14:m>
                  <m:oMath xmlns:m="http://schemas.openxmlformats.org/officeDocument/2006/math">
                    <m:r>
                      <a:rPr lang="en-US" i="1" dirty="0" smtClean="0">
                        <a:latin typeface="Cambria Math" panose="02040503050406030204" pitchFamily="18" charset="0"/>
                      </a:rPr>
                      <m:t>𝜋</m:t>
                    </m:r>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oMath>
                </a14:m>
                <a:r>
                  <a:rPr lang="en-US" dirty="0"/>
                  <a:t> has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dirty="0"/>
                  <a:t> with </a:t>
                </a:r>
                <a14:m>
                  <m:oMath xmlns:m="http://schemas.openxmlformats.org/officeDocument/2006/math">
                    <m:r>
                      <a:rPr lang="en-US" i="1" dirty="0" smtClean="0">
                        <a:latin typeface="Cambria Math" panose="02040503050406030204" pitchFamily="18" charset="0"/>
                      </a:rPr>
                      <m:t>𝑐𝑜𝑠</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𝑡</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r>
                      <a:rPr lang="en-US" i="1" dirty="0" smtClean="0">
                        <a:latin typeface="Cambria Math" panose="02040503050406030204" pitchFamily="18" charset="0"/>
                      </a:rPr>
                      <m:t>≤</m:t>
                    </m:r>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endParaRPr lang="en-US" dirty="0"/>
              </a:p>
              <a:p>
                <a:r>
                  <a:rPr lang="en-US" dirty="0"/>
                  <a:t>Suppose we have an algorithm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r>
                  <a:rPr lang="en-US" i="1" dirty="0"/>
                  <a:t> </a:t>
                </a:r>
                <a:r>
                  <a:rPr lang="en-US" dirty="0"/>
                  <a:t>for solving planning problems 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oMath>
                </a14:m>
                <a:endParaRPr lang="en-US" dirty="0"/>
              </a:p>
              <a:p>
                <a:pPr lvl="1"/>
                <a:r>
                  <a:rPr lang="en-US" dirty="0"/>
                  <a:t>Heuristic function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𝐴</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a:t>
                </a:r>
              </a:p>
              <a:p>
                <a:pPr lvl="2"/>
                <a:r>
                  <a:rPr lang="en-US" dirty="0"/>
                  <a:t>Find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i="1" dirty="0"/>
                  <a:t> </a:t>
                </a:r>
                <a:r>
                  <a:rPr lang="en-US" dirty="0"/>
                  <a:t>for </a:t>
                </a:r>
                <a14:m>
                  <m:oMath xmlns:m="http://schemas.openxmlformats.org/officeDocument/2006/math">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err="1">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r>
                          <a:rPr lang="en-US" i="1" dirty="0" err="1">
                            <a:latin typeface="Cambria Math" panose="02040503050406030204" pitchFamily="18" charset="0"/>
                          </a:rPr>
                          <m:t>𝑠</m:t>
                        </m:r>
                        <m:r>
                          <a:rPr lang="en-US" i="1" dirty="0" err="1">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𝑔</m:t>
                            </m:r>
                          </m:e>
                          <m:sup>
                            <m:r>
                              <a:rPr lang="en-US" i="1" dirty="0">
                                <a:latin typeface="Cambria Math" panose="02040503050406030204" pitchFamily="18" charset="0"/>
                              </a:rPr>
                              <m:t>′</m:t>
                            </m:r>
                          </m:sup>
                        </m:sSup>
                      </m:e>
                    </m:d>
                  </m:oMath>
                </a14:m>
                <a:r>
                  <a:rPr lang="en-US" dirty="0"/>
                  <a:t>; </a:t>
                </a:r>
                <a:br>
                  <a:rPr lang="en-US" dirty="0"/>
                </a:br>
                <a:r>
                  <a:rPr lang="en-US" dirty="0"/>
                  <a:t>return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dirty="0"/>
                  <a:t> runs quickly,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may be a useful heuristic function</a:t>
                </a:r>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i="1" dirty="0"/>
                  <a:t> </a:t>
                </a:r>
                <a:r>
                  <a:rPr lang="en-US" dirty="0"/>
                  <a:t>always finds optimal solutions,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is admissible</a:t>
                </a:r>
              </a:p>
              <a:p>
                <a:pPr lvl="1"/>
                <a:endParaRPr lang="en-US" dirty="0"/>
              </a:p>
              <a:p>
                <a:endParaRPr lang="en-DE" dirty="0"/>
              </a:p>
            </p:txBody>
          </p:sp>
        </mc:Choice>
        <mc:Fallback xmlns="">
          <p:sp>
            <p:nvSpPr>
              <p:cNvPr id="7" name="Content Placeholder 6">
                <a:extLst>
                  <a:ext uri="{FF2B5EF4-FFF2-40B4-BE49-F238E27FC236}">
                    <a16:creationId xmlns:a16="http://schemas.microsoft.com/office/drawing/2014/main" id="{5C8DF555-9835-16C0-5FCE-D0954CDC136A}"/>
                  </a:ext>
                </a:extLst>
              </p:cNvPr>
              <p:cNvSpPr>
                <a:spLocks noGrp="1" noRot="1" noChangeAspect="1" noMove="1" noResize="1" noEditPoints="1" noAdjustHandles="1" noChangeArrowheads="1" noChangeShapeType="1" noTextEdit="1"/>
              </p:cNvSpPr>
              <p:nvPr>
                <p:ph sz="half" idx="2"/>
              </p:nvPr>
            </p:nvSpPr>
            <p:spPr>
              <a:blipFill>
                <a:blip r:embed="rId4"/>
                <a:stretch>
                  <a:fillRect l="-2558" t="-2759" r="-3488"/>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A08C7C93-0E5B-95BA-980E-4E2ADE3C8447}"/>
              </a:ext>
            </a:extLst>
          </p:cNvPr>
          <p:cNvSpPr>
            <a:spLocks noGrp="1"/>
          </p:cNvSpPr>
          <p:nvPr>
            <p:ph type="dt" sz="half" idx="13"/>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243E68F3-65AF-6FB4-130C-63B3690234B8}"/>
              </a:ext>
            </a:extLst>
          </p:cNvPr>
          <p:cNvSpPr>
            <a:spLocks noGrp="1"/>
          </p:cNvSpPr>
          <p:nvPr>
            <p:ph type="ftr" sz="quarter" idx="11"/>
          </p:nvPr>
        </p:nvSpPr>
        <p:spPr/>
        <p:txBody>
          <a:bodyPr/>
          <a:lstStyle/>
          <a:p>
            <a:pPr>
              <a:defRPr/>
            </a:pPr>
            <a:r>
              <a:rPr lang="de-DE" altLang="de-DE"/>
              <a:t>Marcel Gehrke</a:t>
            </a:r>
          </a:p>
        </p:txBody>
      </p:sp>
      <p:sp>
        <p:nvSpPr>
          <p:cNvPr id="10" name="Slide Number Placeholder 9">
            <a:extLst>
              <a:ext uri="{FF2B5EF4-FFF2-40B4-BE49-F238E27FC236}">
                <a16:creationId xmlns:a16="http://schemas.microsoft.com/office/drawing/2014/main" id="{157AECB1-5187-1528-39AF-634644CEDD99}"/>
              </a:ext>
            </a:extLst>
          </p:cNvPr>
          <p:cNvSpPr>
            <a:spLocks noGrp="1"/>
          </p:cNvSpPr>
          <p:nvPr>
            <p:ph type="sldNum" sz="quarter" idx="12"/>
          </p:nvPr>
        </p:nvSpPr>
        <p:spPr/>
        <p:txBody>
          <a:bodyPr/>
          <a:lstStyle/>
          <a:p>
            <a:fld id="{64B4E222-6F86-BD49-9814-DB2FFE58B7CC}" type="slidenum">
              <a:rPr lang="de-DE" altLang="de-DE" smtClean="0"/>
              <a:pPr/>
              <a:t>84</a:t>
            </a:fld>
            <a:endParaRPr lang="de-DE" altLang="de-DE"/>
          </a:p>
        </p:txBody>
      </p:sp>
    </p:spTree>
    <p:extLst>
      <p:ext uri="{BB962C8B-B14F-4D97-AF65-F5344CB8AC3E}">
        <p14:creationId xmlns:p14="http://schemas.microsoft.com/office/powerpoint/2010/main" val="3122470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a:t>
            </a:r>
          </a:p>
        </p:txBody>
      </p:sp>
      <p:sp>
        <p:nvSpPr>
          <p:cNvPr id="3" name="Content Placeholder 2"/>
          <p:cNvSpPr>
            <a:spLocks noGrp="1"/>
          </p:cNvSpPr>
          <p:nvPr>
            <p:ph type="body" sz="quarter" idx="13"/>
          </p:nvPr>
        </p:nvSpPr>
        <p:spPr/>
        <p:txBody>
          <a:bodyPr/>
          <a:lstStyle/>
          <a:p>
            <a:r>
              <a:rPr lang="en-US" dirty="0"/>
              <a:t>Relaxation: let vehicle travel in a straight line between any pair of cities</a:t>
            </a:r>
          </a:p>
          <a:p>
            <a:pPr lvl="1"/>
            <a:r>
              <a:rPr lang="en-US" dirty="0"/>
              <a:t>Straight-line-distance ≤ distance by road</a:t>
            </a:r>
          </a:p>
        </p:txBody>
      </p:sp>
      <p:pic>
        <p:nvPicPr>
          <p:cNvPr id="9" name="Picture 8"/>
          <p:cNvPicPr>
            <a:picLocks noChangeAspect="1"/>
          </p:cNvPicPr>
          <p:nvPr/>
        </p:nvPicPr>
        <p:blipFill>
          <a:blip r:embed="rId2"/>
          <a:stretch>
            <a:fillRect/>
          </a:stretch>
        </p:blipFill>
        <p:spPr>
          <a:xfrm>
            <a:off x="4827972" y="2440950"/>
            <a:ext cx="5094322" cy="3464964"/>
          </a:xfrm>
          <a:prstGeom prst="rect">
            <a:avLst/>
          </a:prstGeom>
        </p:spPr>
      </p:pic>
      <p:sp>
        <p:nvSpPr>
          <p:cNvPr id="10" name="Rectangle 9"/>
          <p:cNvSpPr/>
          <p:nvPr/>
        </p:nvSpPr>
        <p:spPr>
          <a:xfrm>
            <a:off x="10179973" y="172015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r>
              <a:rPr lang="en-US" sz="1400" i="1" u="sng" dirty="0">
                <a:latin typeface="Times New Roman" panose="02020603050405020304" pitchFamily="18" charset="0"/>
                <a:cs typeface="Calibri"/>
              </a:rPr>
              <a:t>s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p:sp>
        <p:nvSpPr>
          <p:cNvPr id="7" name="Date Placeholder 6">
            <a:extLst>
              <a:ext uri="{FF2B5EF4-FFF2-40B4-BE49-F238E27FC236}">
                <a16:creationId xmlns:a16="http://schemas.microsoft.com/office/drawing/2014/main" id="{DFC1F0AF-D0B2-11E9-6905-909D657B97CA}"/>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8DC9D1C1-5D79-4CE8-999E-FD3A1663028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 name="Slide Number Placeholder 10">
            <a:extLst>
              <a:ext uri="{FF2B5EF4-FFF2-40B4-BE49-F238E27FC236}">
                <a16:creationId xmlns:a16="http://schemas.microsoft.com/office/drawing/2014/main" id="{0372CF29-4851-3D93-E96C-C5483E09AC5E}"/>
              </a:ext>
            </a:extLst>
          </p:cNvPr>
          <p:cNvSpPr>
            <a:spLocks noGrp="1"/>
          </p:cNvSpPr>
          <p:nvPr>
            <p:ph type="sldNum" sz="quarter" idx="11"/>
          </p:nvPr>
        </p:nvSpPr>
        <p:spPr/>
        <p:txBody>
          <a:bodyPr/>
          <a:lstStyle/>
          <a:p>
            <a:fld id="{EB1502E6-D9AE-3544-B6D5-378AAA0B915F}" type="slidenum">
              <a:rPr lang="de-DE" altLang="de-DE" smtClean="0"/>
              <a:pPr/>
              <a:t>85</a:t>
            </a:fld>
            <a:endParaRPr lang="de-DE" altLang="de-DE" dirty="0"/>
          </a:p>
        </p:txBody>
      </p:sp>
    </p:spTree>
    <p:extLst>
      <p:ext uri="{BB962C8B-B14F-4D97-AF65-F5344CB8AC3E}">
        <p14:creationId xmlns:p14="http://schemas.microsoft.com/office/powerpoint/2010/main" val="3130729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dirty="0"/>
              <a:t>Domain-independent Heuristics</a:t>
            </a:r>
          </a:p>
        </p:txBody>
      </p:sp>
      <p:sp>
        <p:nvSpPr>
          <p:cNvPr id="5122" name="Rectangle 3"/>
          <p:cNvSpPr>
            <a:spLocks noGrp="1" noChangeArrowheads="1"/>
          </p:cNvSpPr>
          <p:nvPr>
            <p:ph type="body" sz="quarter" idx="13"/>
          </p:nvPr>
        </p:nvSpPr>
        <p:spPr/>
        <p:txBody>
          <a:bodyPr/>
          <a:lstStyle/>
          <a:p>
            <a:pPr eaLnBrk="1" hangingPunct="1"/>
            <a:r>
              <a:rPr lang="en-US" dirty="0"/>
              <a:t>Heuristic functions that can be used work in any classical planning problem</a:t>
            </a:r>
          </a:p>
          <a:p>
            <a:pPr lvl="1" eaLnBrk="1" hangingPunct="1"/>
            <a:r>
              <a:rPr lang="en-US" dirty="0"/>
              <a:t>Additive-cost heuristics</a:t>
            </a:r>
          </a:p>
          <a:p>
            <a:pPr lvl="1" eaLnBrk="1" hangingPunct="1"/>
            <a:r>
              <a:rPr lang="en-US" dirty="0"/>
              <a:t>Max-cost heuristics</a:t>
            </a:r>
          </a:p>
          <a:p>
            <a:pPr lvl="1" eaLnBrk="1" hangingPunct="1"/>
            <a:r>
              <a:rPr lang="en-US" dirty="0"/>
              <a:t>Delete-relaxation heuristics</a:t>
            </a:r>
          </a:p>
          <a:p>
            <a:pPr lvl="2" eaLnBrk="1" hangingPunct="1"/>
            <a:r>
              <a:rPr lang="en-US" dirty="0"/>
              <a:t>Optimal relaxed solution</a:t>
            </a:r>
          </a:p>
          <a:p>
            <a:pPr lvl="2" eaLnBrk="1" hangingPunct="1"/>
            <a:r>
              <a:rPr lang="en-US" dirty="0"/>
              <a:t>Fast-forward heuristics</a:t>
            </a:r>
          </a:p>
          <a:p>
            <a:pPr lvl="1"/>
            <a:r>
              <a:rPr lang="en-US" dirty="0"/>
              <a:t>Landmark heuristics</a:t>
            </a:r>
          </a:p>
          <a:p>
            <a:pPr lvl="2" eaLnBrk="1" hangingPunct="1"/>
            <a:endParaRPr lang="en-US" dirty="0"/>
          </a:p>
        </p:txBody>
      </p:sp>
      <p:sp>
        <p:nvSpPr>
          <p:cNvPr id="2" name="Rectangle 1"/>
          <p:cNvSpPr/>
          <p:nvPr/>
        </p:nvSpPr>
        <p:spPr>
          <a:xfrm>
            <a:off x="5087888" y="2021726"/>
            <a:ext cx="3145413"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r>
              <a:rPr lang="en-US" dirty="0"/>
              <a:t>In the book, but I will skip them</a:t>
            </a:r>
          </a:p>
        </p:txBody>
      </p:sp>
      <p:sp>
        <p:nvSpPr>
          <p:cNvPr id="3" name="Right Brace 2"/>
          <p:cNvSpPr/>
          <p:nvPr/>
        </p:nvSpPr>
        <p:spPr>
          <a:xfrm>
            <a:off x="4773674" y="1916832"/>
            <a:ext cx="254000" cy="599440"/>
          </a:xfrm>
          <a:prstGeom prst="rightBrace">
            <a:avLst/>
          </a:prstGeom>
          <a:ln w="19050" cmpd="sng">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Date Placeholder 6">
            <a:extLst>
              <a:ext uri="{FF2B5EF4-FFF2-40B4-BE49-F238E27FC236}">
                <a16:creationId xmlns:a16="http://schemas.microsoft.com/office/drawing/2014/main" id="{5AF16AC1-3187-96FF-19C3-D877904444BF}"/>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EF455249-CEDD-58B4-F07F-9BD5F7E6C0B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E37FAC14-0DF9-A0AE-5527-E846A116B534}"/>
              </a:ext>
            </a:extLst>
          </p:cNvPr>
          <p:cNvSpPr>
            <a:spLocks noGrp="1"/>
          </p:cNvSpPr>
          <p:nvPr>
            <p:ph type="sldNum" sz="quarter" idx="11"/>
          </p:nvPr>
        </p:nvSpPr>
        <p:spPr/>
        <p:txBody>
          <a:bodyPr/>
          <a:lstStyle/>
          <a:p>
            <a:fld id="{EB1502E6-D9AE-3544-B6D5-378AAA0B915F}" type="slidenum">
              <a:rPr lang="de-DE" altLang="de-DE" smtClean="0"/>
              <a:pPr/>
              <a:t>86</a:t>
            </a:fld>
            <a:endParaRPr lang="de-DE" altLang="de-DE" dirty="0"/>
          </a:p>
        </p:txBody>
      </p:sp>
    </p:spTree>
    <p:extLst>
      <p:ext uri="{BB962C8B-B14F-4D97-AF65-F5344CB8AC3E}">
        <p14:creationId xmlns:p14="http://schemas.microsoft.com/office/powerpoint/2010/main" val="1463808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Delete-Relaxation</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7433052" cy="4584266"/>
              </a:xfrm>
            </p:spPr>
            <p:txBody>
              <a:bodyPr>
                <a:normAutofit fontScale="85000" lnSpcReduction="10000"/>
              </a:bodyPr>
              <a:lstStyle/>
              <a:p>
                <a:r>
                  <a:rPr lang="en-US" dirty="0"/>
                  <a:t>Relaxation: State variable can have multiple values at a time</a:t>
                </a:r>
              </a:p>
              <a:p>
                <a:pPr lvl="1"/>
                <a:r>
                  <a:rPr lang="en-US" dirty="0"/>
                  <a:t>When assigning a new value, keep the old one too</a:t>
                </a:r>
              </a:p>
              <a:p>
                <a:pPr lvl="1"/>
                <a:r>
                  <a:rPr lang="en-US" dirty="0"/>
                  <a:t>Suppose state </a:t>
                </a:r>
                <a14:m>
                  <m:oMath xmlns:m="http://schemas.openxmlformats.org/officeDocument/2006/math">
                    <m:r>
                      <a:rPr lang="en-US" i="1" dirty="0" smtClean="0">
                        <a:latin typeface="Cambria Math" panose="02040503050406030204" pitchFamily="18" charset="0"/>
                      </a:rPr>
                      <m:t>𝑠</m:t>
                    </m:r>
                  </m:oMath>
                </a14:m>
                <a:r>
                  <a:rPr lang="en-US" dirty="0"/>
                  <a:t> includes an atom </a:t>
                </a:r>
                <a14:m>
                  <m:oMath xmlns:m="http://schemas.openxmlformats.org/officeDocument/2006/math">
                    <m:r>
                      <a:rPr lang="en-US" i="1" dirty="0" smtClean="0">
                        <a:latin typeface="Cambria Math" panose="02040503050406030204" pitchFamily="18" charset="0"/>
                      </a:rPr>
                      <m:t>𝑥</m:t>
                    </m:r>
                    <m:r>
                      <a:rPr lang="de-DE" b="0" i="1" dirty="0" smtClean="0">
                        <a:latin typeface="Cambria Math" panose="02040503050406030204" pitchFamily="18" charset="0"/>
                      </a:rPr>
                      <m:t>=</m:t>
                    </m:r>
                    <m:r>
                      <a:rPr lang="en-US" i="1" dirty="0" smtClean="0">
                        <a:latin typeface="Cambria Math" panose="02040503050406030204" pitchFamily="18" charset="0"/>
                      </a:rPr>
                      <m:t>𝑣</m:t>
                    </m:r>
                  </m:oMath>
                </a14:m>
                <a:r>
                  <a:rPr lang="en-US" dirty="0"/>
                  <a:t>, action </a:t>
                </a:r>
                <a14:m>
                  <m:oMath xmlns:m="http://schemas.openxmlformats.org/officeDocument/2006/math">
                    <m:r>
                      <a:rPr lang="en-US" i="1" dirty="0" smtClean="0">
                        <a:latin typeface="Cambria Math" panose="02040503050406030204" pitchFamily="18" charset="0"/>
                      </a:rPr>
                      <m:t>𝑎</m:t>
                    </m:r>
                  </m:oMath>
                </a14:m>
                <a:r>
                  <a:rPr lang="en-US" dirty="0"/>
                  <a:t> has effect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dirty="0"/>
              </a:p>
              <a:p>
                <a:pPr lvl="2"/>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a </a:t>
                </a:r>
                <a:r>
                  <a:rPr lang="en-US" dirty="0">
                    <a:solidFill>
                      <a:schemeClr val="accent1"/>
                    </a:solidFill>
                  </a:rPr>
                  <a:t>relaxed state</a:t>
                </a:r>
                <a:r>
                  <a:rPr lang="en-US" dirty="0"/>
                  <a:t> that includes both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𝑣</m:t>
                    </m:r>
                  </m:oMath>
                </a14:m>
                <a:r>
                  <a:rPr lang="en-US" i="1" dirty="0"/>
                  <a:t> </a:t>
                </a:r>
                <a:r>
                  <a:rPr lang="en-US" dirty="0"/>
                  <a:t>and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i="1" dirty="0"/>
              </a:p>
              <a:p>
                <a:r>
                  <a:rPr lang="en-GB" dirty="0"/>
                  <a:t>Example</a:t>
                </a:r>
              </a:p>
              <a:p>
                <a:pPr lvl="1"/>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3, </m:t>
                    </m:r>
                    <m:r>
                      <a:rPr lang="en-GB" i="1" dirty="0" smtClean="0">
                        <a:latin typeface="Cambria Math" panose="02040503050406030204" pitchFamily="18" charset="0"/>
                      </a:rPr>
                      <m:t>𝑐𝑎𝑟𝑔𝑜</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de-DE" b="0" i="1" dirty="0" smtClean="0">
                        <a:latin typeface="Cambria Math" panose="02040503050406030204" pitchFamily="18" charset="0"/>
                      </a:rPr>
                      <m:t>,</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r>
                  <a:rPr lang="en-GB" dirty="0"/>
                  <a:t> </a:t>
                </a:r>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m:t>
                    </m:r>
                  </m:oMath>
                </a14:m>
                <a:endParaRPr lang="en-GB" dirty="0"/>
              </a:p>
              <a:p>
                <a:pPr lvl="2"/>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1</m:t>
                    </m:r>
                  </m:oMath>
                </a14:m>
                <a:r>
                  <a:rPr lang="en-GB" dirty="0"/>
                  <a:t> </a:t>
                </a:r>
              </a:p>
              <a:p>
                <a:pPr lvl="1"/>
                <a14:m>
                  <m:oMath xmlns:m="http://schemas.openxmlformats.org/officeDocument/2006/math">
                    <m:sSub>
                      <m:sSubPr>
                        <m:ctrlPr>
                          <a:rPr lang="en-GB" i="1" dirty="0" smtClean="0">
                            <a:latin typeface="Cambria Math" panose="02040503050406030204" pitchFamily="18" charset="0"/>
                          </a:rPr>
                        </m:ctrlPr>
                      </m:sSubPr>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𝑠</m:t>
                            </m:r>
                          </m:e>
                        </m:acc>
                      </m:e>
                      <m:sub>
                        <m:r>
                          <a:rPr lang="en-GB" i="1" dirty="0">
                            <a:latin typeface="Cambria Math" panose="02040503050406030204" pitchFamily="18" charset="0"/>
                          </a:rPr>
                          <m:t>1</m:t>
                        </m:r>
                      </m:sub>
                    </m:sSub>
                    <m:r>
                      <a:rPr lang="en-GB" i="1" dirty="0">
                        <a:latin typeface="Cambria Math" panose="02040503050406030204" pitchFamily="18" charset="0"/>
                      </a:rPr>
                      <m:t>= </m:t>
                    </m:r>
                    <m:sSup>
                      <m:sSupPr>
                        <m:ctrlPr>
                          <a:rPr lang="en-GB" i="1" dirty="0" smtClean="0">
                            <a:latin typeface="Cambria Math" panose="02040503050406030204" pitchFamily="18" charset="0"/>
                          </a:rPr>
                        </m:ctrlPr>
                      </m:sSupPr>
                      <m:e>
                        <m:r>
                          <a:rPr lang="en-GB" i="1" dirty="0">
                            <a:latin typeface="Cambria Math" panose="02040503050406030204" pitchFamily="18" charset="0"/>
                          </a:rPr>
                          <m:t>𝛾</m:t>
                        </m:r>
                      </m:e>
                      <m:sup>
                        <m:r>
                          <a:rPr lang="en-GB" i="1" dirty="0">
                            <a:latin typeface="Cambria Math" panose="02040503050406030204" pitchFamily="18" charset="0"/>
                          </a:rPr>
                          <m:t>+</m:t>
                        </m:r>
                      </m:sup>
                    </m:sSup>
                    <m:d>
                      <m:dPr>
                        <m:ctrlPr>
                          <a:rPr lang="en-GB" i="1" dirty="0" smtClean="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 </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e>
                    </m:d>
                    <m:r>
                      <a:rPr lang="en-GB" i="1" dirty="0" smtClean="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smtClean="0">
                            <a:solidFill>
                              <a:srgbClr val="FFC000"/>
                            </a:solidFill>
                            <a:latin typeface="Cambria Math" panose="02040503050406030204" pitchFamily="18" charset="0"/>
                          </a:rPr>
                          <m:t>𝑟</m:t>
                        </m:r>
                        <m:r>
                          <a:rPr lang="en-GB" i="1" dirty="0" smtClean="0">
                            <a:solidFill>
                              <a:srgbClr val="FFC000"/>
                            </a:solidFill>
                            <a:latin typeface="Cambria Math" panose="02040503050406030204" pitchFamily="18" charset="0"/>
                          </a:rPr>
                          <m:t>1</m:t>
                        </m:r>
                      </m:e>
                    </m:d>
                    <m:r>
                      <a:rPr lang="en-GB" i="1" dirty="0" smtClean="0">
                        <a:solidFill>
                          <a:srgbClr val="FFC000"/>
                        </a:solidFill>
                        <a:latin typeface="Cambria Math" panose="02040503050406030204" pitchFamily="18" charset="0"/>
                      </a:rPr>
                      <m:t>=</m:t>
                    </m:r>
                    <m:r>
                      <a:rPr lang="en-GB" i="1" dirty="0" smtClean="0">
                        <a:solidFill>
                          <a:srgbClr val="FFC000"/>
                        </a:solidFill>
                        <a:latin typeface="Cambria Math" panose="02040503050406030204" pitchFamily="18" charset="0"/>
                      </a:rPr>
                      <m:t>𝑑</m:t>
                    </m:r>
                    <m:r>
                      <a:rPr lang="en-GB" i="1" dirty="0" smtClean="0">
                        <a:solidFill>
                          <a:srgbClr val="FFC000"/>
                        </a:solidFill>
                        <a:latin typeface="Cambria Math" panose="02040503050406030204" pitchFamily="18" charset="0"/>
                      </a:rPr>
                      <m:t>3, </m:t>
                    </m:r>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smtClean="0">
                        <a:latin typeface="Cambria Math" panose="02040503050406030204" pitchFamily="18" charset="0"/>
                      </a:rPr>
                      <m:t>,</m:t>
                    </m:r>
                    <m:r>
                      <a:rPr lang="de-DE" b="0" i="1" dirty="0" smtClean="0">
                        <a:latin typeface="Cambria Math" panose="02040503050406030204" pitchFamily="18" charset="0"/>
                      </a:rPr>
                      <m:t> </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7433052" cy="4584266"/>
              </a:xfrm>
              <a:blipFill>
                <a:blip r:embed="rId2"/>
                <a:stretch>
                  <a:fillRect l="-1704" t="-1381" r="-2044"/>
                </a:stretch>
              </a:blipFill>
            </p:spPr>
            <p:txBody>
              <a:bodyPr/>
              <a:lstStyle/>
              <a:p>
                <a:r>
                  <a:rPr lang="en-DE">
                    <a:noFill/>
                  </a:rPr>
                  <a:t> </a:t>
                </a:r>
              </a:p>
            </p:txBody>
          </p:sp>
        </mc:Fallback>
      </mc:AlternateContent>
      <p:grpSp>
        <p:nvGrpSpPr>
          <p:cNvPr id="430" name="Group 429"/>
          <p:cNvGrpSpPr/>
          <p:nvPr/>
        </p:nvGrpSpPr>
        <p:grpSpPr>
          <a:xfrm>
            <a:off x="8038762" y="1196706"/>
            <a:ext cx="3792268" cy="1975637"/>
            <a:chOff x="821024" y="4395049"/>
            <a:chExt cx="4213631" cy="2195152"/>
          </a:xfrm>
        </p:grpSpPr>
        <p:sp>
          <p:nvSpPr>
            <p:cNvPr id="431" name="Rectangle 891"/>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432" name="Rectangle 891"/>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433" name="Group 432"/>
            <p:cNvGrpSpPr/>
            <p:nvPr/>
          </p:nvGrpSpPr>
          <p:grpSpPr>
            <a:xfrm>
              <a:off x="1260662" y="5235327"/>
              <a:ext cx="1838582" cy="882564"/>
              <a:chOff x="1026717" y="2292224"/>
              <a:chExt cx="2553587" cy="1225782"/>
            </a:xfrm>
          </p:grpSpPr>
          <p:sp>
            <p:nvSpPr>
              <p:cNvPr id="475"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476" name="Straight Connector 475"/>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7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434" name="Line 853"/>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435" name="Group 434"/>
            <p:cNvGrpSpPr/>
            <p:nvPr/>
          </p:nvGrpSpPr>
          <p:grpSpPr>
            <a:xfrm>
              <a:off x="3846905" y="5267662"/>
              <a:ext cx="1187750" cy="320306"/>
              <a:chOff x="4618723" y="2316384"/>
              <a:chExt cx="1649655" cy="444870"/>
            </a:xfrm>
          </p:grpSpPr>
          <p:sp>
            <p:nvSpPr>
              <p:cNvPr id="47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73" name="Straight Connector 472"/>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436" name="Straight Connector 43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3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3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44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44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442" name="Group 441"/>
            <p:cNvGrpSpPr/>
            <p:nvPr/>
          </p:nvGrpSpPr>
          <p:grpSpPr>
            <a:xfrm>
              <a:off x="2893449" y="4395049"/>
              <a:ext cx="1203321" cy="1021208"/>
              <a:chOff x="3906167" y="3324390"/>
              <a:chExt cx="1671281" cy="1418344"/>
            </a:xfrm>
            <a:solidFill>
              <a:srgbClr val="93D2FE"/>
            </a:solidFill>
          </p:grpSpPr>
          <p:sp>
            <p:nvSpPr>
              <p:cNvPr id="44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53" name="Group 452"/>
              <p:cNvGrpSpPr/>
              <p:nvPr/>
            </p:nvGrpSpPr>
            <p:grpSpPr>
              <a:xfrm>
                <a:off x="3906167" y="4047050"/>
                <a:ext cx="1671281" cy="539042"/>
                <a:chOff x="1320274" y="4580303"/>
                <a:chExt cx="1671281" cy="467246"/>
              </a:xfrm>
              <a:grpFill/>
            </p:grpSpPr>
            <p:sp>
              <p:nvSpPr>
                <p:cNvPr id="46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7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54" name="Group 453"/>
              <p:cNvGrpSpPr/>
              <p:nvPr/>
            </p:nvGrpSpPr>
            <p:grpSpPr>
              <a:xfrm>
                <a:off x="4596370" y="3324390"/>
                <a:ext cx="552654" cy="1188720"/>
                <a:chOff x="1823226" y="3235632"/>
                <a:chExt cx="552654" cy="1188720"/>
              </a:xfrm>
              <a:grpFill/>
            </p:grpSpPr>
            <p:sp>
              <p:nvSpPr>
                <p:cNvPr id="45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6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443" name="Group 442"/>
            <p:cNvGrpSpPr/>
            <p:nvPr/>
          </p:nvGrpSpPr>
          <p:grpSpPr>
            <a:xfrm>
              <a:off x="884857" y="6119126"/>
              <a:ext cx="538242" cy="388228"/>
              <a:chOff x="1012668" y="927183"/>
              <a:chExt cx="747559" cy="539204"/>
            </a:xfrm>
          </p:grpSpPr>
          <p:sp>
            <p:nvSpPr>
              <p:cNvPr id="44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445" name="Rectangle 876"/>
              <p:cNvSpPr>
                <a:spLocks noChangeAspect="1" noChangeArrowheads="1"/>
              </p:cNvSpPr>
              <p:nvPr/>
            </p:nvSpPr>
            <p:spPr bwMode="auto">
              <a:xfrm>
                <a:off x="1059818" y="927183"/>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44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44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67381780-AE64-894E-B173-23B36927F164}"/>
              </a:ext>
            </a:extLst>
          </p:cNvPr>
          <p:cNvGrpSpPr/>
          <p:nvPr/>
        </p:nvGrpSpPr>
        <p:grpSpPr>
          <a:xfrm>
            <a:off x="7924155" y="3494859"/>
            <a:ext cx="3907520" cy="2008751"/>
            <a:chOff x="4966767" y="2165564"/>
            <a:chExt cx="3907520" cy="2008751"/>
          </a:xfrm>
        </p:grpSpPr>
        <p:sp>
          <p:nvSpPr>
            <p:cNvPr id="130" name="Rectangle 891">
              <a:extLst>
                <a:ext uri="{FF2B5EF4-FFF2-40B4-BE49-F238E27FC236}">
                  <a16:creationId xmlns:a16="http://schemas.microsoft.com/office/drawing/2014/main" id="{A4AFFC37-B605-964C-82F0-9C78CE7161D2}"/>
                </a:ext>
              </a:extLst>
            </p:cNvPr>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31" name="Rectangle 891">
              <a:extLst>
                <a:ext uri="{FF2B5EF4-FFF2-40B4-BE49-F238E27FC236}">
                  <a16:creationId xmlns:a16="http://schemas.microsoft.com/office/drawing/2014/main" id="{34D50592-79D7-F041-A641-DA576DE99987}"/>
                </a:ext>
              </a:extLst>
            </p:cNvPr>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2" name="Group 131">
              <a:extLst>
                <a:ext uri="{FF2B5EF4-FFF2-40B4-BE49-F238E27FC236}">
                  <a16:creationId xmlns:a16="http://schemas.microsoft.com/office/drawing/2014/main" id="{62200C2D-4D88-DA48-BB2F-F178A9F79E8A}"/>
                </a:ext>
              </a:extLst>
            </p:cNvPr>
            <p:cNvGrpSpPr/>
            <p:nvPr/>
          </p:nvGrpSpPr>
          <p:grpSpPr>
            <a:xfrm>
              <a:off x="5477690" y="2954928"/>
              <a:ext cx="1654724" cy="794307"/>
              <a:chOff x="1026717" y="2292225"/>
              <a:chExt cx="2553587" cy="1225781"/>
            </a:xfrm>
          </p:grpSpPr>
          <p:sp>
            <p:nvSpPr>
              <p:cNvPr id="133" name="Line 853">
                <a:extLst>
                  <a:ext uri="{FF2B5EF4-FFF2-40B4-BE49-F238E27FC236}">
                    <a16:creationId xmlns:a16="http://schemas.microsoft.com/office/drawing/2014/main" id="{21FBBA32-B76A-2A43-B969-D0C9896A208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34" name="Straight Connector 133">
                <a:extLst>
                  <a:ext uri="{FF2B5EF4-FFF2-40B4-BE49-F238E27FC236}">
                    <a16:creationId xmlns:a16="http://schemas.microsoft.com/office/drawing/2014/main" id="{286DC214-8CEC-724D-B456-55257EB58B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Freeform 860">
                <a:extLst>
                  <a:ext uri="{FF2B5EF4-FFF2-40B4-BE49-F238E27FC236}">
                    <a16:creationId xmlns:a16="http://schemas.microsoft.com/office/drawing/2014/main" id="{6618D844-B823-684F-8975-F0E74C8AA0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Freeform 860">
                <a:extLst>
                  <a:ext uri="{FF2B5EF4-FFF2-40B4-BE49-F238E27FC236}">
                    <a16:creationId xmlns:a16="http://schemas.microsoft.com/office/drawing/2014/main" id="{D312D5B7-8D48-FE43-9D2B-F84D61DFBE8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37" name="Line 853">
              <a:extLst>
                <a:ext uri="{FF2B5EF4-FFF2-40B4-BE49-F238E27FC236}">
                  <a16:creationId xmlns:a16="http://schemas.microsoft.com/office/drawing/2014/main" id="{EDDC6ABF-9DFC-AA42-A3AF-46241FF1B312}"/>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38" name="Group 137">
              <a:extLst>
                <a:ext uri="{FF2B5EF4-FFF2-40B4-BE49-F238E27FC236}">
                  <a16:creationId xmlns:a16="http://schemas.microsoft.com/office/drawing/2014/main" id="{DA6970A7-2DF1-A343-9D14-3DB03C323C70}"/>
                </a:ext>
              </a:extLst>
            </p:cNvPr>
            <p:cNvGrpSpPr/>
            <p:nvPr/>
          </p:nvGrpSpPr>
          <p:grpSpPr>
            <a:xfrm>
              <a:off x="7805310" y="2989564"/>
              <a:ext cx="1068977" cy="282748"/>
              <a:chOff x="4618721" y="2324916"/>
              <a:chExt cx="1649657" cy="436338"/>
            </a:xfrm>
          </p:grpSpPr>
          <p:sp>
            <p:nvSpPr>
              <p:cNvPr id="139" name="Freeform 860">
                <a:extLst>
                  <a:ext uri="{FF2B5EF4-FFF2-40B4-BE49-F238E27FC236}">
                    <a16:creationId xmlns:a16="http://schemas.microsoft.com/office/drawing/2014/main" id="{B4ED3080-C65F-E547-B32D-1F5B48A3BE5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0" name="Straight Connector 139">
                <a:extLst>
                  <a:ext uri="{FF2B5EF4-FFF2-40B4-BE49-F238E27FC236}">
                    <a16:creationId xmlns:a16="http://schemas.microsoft.com/office/drawing/2014/main" id="{1112A4D1-4C76-AD49-B5B8-C18254BBC748}"/>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21126F22-A012-674F-935D-9E5948786F43}"/>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2" name="Straight Connector 141">
              <a:extLst>
                <a:ext uri="{FF2B5EF4-FFF2-40B4-BE49-F238E27FC236}">
                  <a16:creationId xmlns:a16="http://schemas.microsoft.com/office/drawing/2014/main" id="{DAC02A0E-B02D-054C-B6B4-DD4A89E29368}"/>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Freeform 860">
              <a:extLst>
                <a:ext uri="{FF2B5EF4-FFF2-40B4-BE49-F238E27FC236}">
                  <a16:creationId xmlns:a16="http://schemas.microsoft.com/office/drawing/2014/main" id="{E4F2C98F-28DD-7646-9025-08338ACE93BC}"/>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Freeform 860">
              <a:extLst>
                <a:ext uri="{FF2B5EF4-FFF2-40B4-BE49-F238E27FC236}">
                  <a16:creationId xmlns:a16="http://schemas.microsoft.com/office/drawing/2014/main" id="{D1CC2175-D15E-8045-9294-2A5E7691C426}"/>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5" name="Line 853">
              <a:extLst>
                <a:ext uri="{FF2B5EF4-FFF2-40B4-BE49-F238E27FC236}">
                  <a16:creationId xmlns:a16="http://schemas.microsoft.com/office/drawing/2014/main" id="{B29DC155-BD34-E141-B7D1-9A6B0FD08314}"/>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46" name="Line 853">
              <a:extLst>
                <a:ext uri="{FF2B5EF4-FFF2-40B4-BE49-F238E27FC236}">
                  <a16:creationId xmlns:a16="http://schemas.microsoft.com/office/drawing/2014/main" id="{1AAA5646-1A87-DA4A-A72D-536085BC9985}"/>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47" name="Line 853">
              <a:extLst>
                <a:ext uri="{FF2B5EF4-FFF2-40B4-BE49-F238E27FC236}">
                  <a16:creationId xmlns:a16="http://schemas.microsoft.com/office/drawing/2014/main" id="{18B457A8-D231-F546-BC43-735C0C49FBA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48" name="Group 147">
              <a:extLst>
                <a:ext uri="{FF2B5EF4-FFF2-40B4-BE49-F238E27FC236}">
                  <a16:creationId xmlns:a16="http://schemas.microsoft.com/office/drawing/2014/main" id="{6BFA8B18-BDE7-4A4A-ACFE-1B0B07A472B7}"/>
                </a:ext>
              </a:extLst>
            </p:cNvPr>
            <p:cNvGrpSpPr/>
            <p:nvPr/>
          </p:nvGrpSpPr>
          <p:grpSpPr>
            <a:xfrm>
              <a:off x="5139466" y="3750347"/>
              <a:ext cx="484418" cy="349404"/>
              <a:chOff x="1012668" y="927184"/>
              <a:chExt cx="747559" cy="539203"/>
            </a:xfrm>
          </p:grpSpPr>
          <p:sp>
            <p:nvSpPr>
              <p:cNvPr id="149" name="Line 853">
                <a:extLst>
                  <a:ext uri="{FF2B5EF4-FFF2-40B4-BE49-F238E27FC236}">
                    <a16:creationId xmlns:a16="http://schemas.microsoft.com/office/drawing/2014/main" id="{06081BD3-A530-3144-8B10-62DF1C7466E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0" name="Rectangle 876">
                <a:extLst>
                  <a:ext uri="{FF2B5EF4-FFF2-40B4-BE49-F238E27FC236}">
                    <a16:creationId xmlns:a16="http://schemas.microsoft.com/office/drawing/2014/main" id="{074F98D5-F194-1E45-87B5-DB4B270FA39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1" name="Rectangle 873">
                <a:extLst>
                  <a:ext uri="{FF2B5EF4-FFF2-40B4-BE49-F238E27FC236}">
                    <a16:creationId xmlns:a16="http://schemas.microsoft.com/office/drawing/2014/main" id="{1B831A6B-A4E0-2640-A14B-9A393DC8E45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52" name="Freeform 875">
                <a:extLst>
                  <a:ext uri="{FF2B5EF4-FFF2-40B4-BE49-F238E27FC236}">
                    <a16:creationId xmlns:a16="http://schemas.microsoft.com/office/drawing/2014/main" id="{A47287A9-6128-4E42-B3B9-62DA5DB8AE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53" name="Group 152">
              <a:extLst>
                <a:ext uri="{FF2B5EF4-FFF2-40B4-BE49-F238E27FC236}">
                  <a16:creationId xmlns:a16="http://schemas.microsoft.com/office/drawing/2014/main" id="{EC16B3BD-68B7-D849-A4C4-D74B294B95B5}"/>
                </a:ext>
              </a:extLst>
            </p:cNvPr>
            <p:cNvGrpSpPr/>
            <p:nvPr/>
          </p:nvGrpSpPr>
          <p:grpSpPr>
            <a:xfrm>
              <a:off x="4966767" y="2165564"/>
              <a:ext cx="1082989" cy="919087"/>
              <a:chOff x="3906167" y="3324390"/>
              <a:chExt cx="1671281" cy="1418344"/>
            </a:xfrm>
            <a:solidFill>
              <a:srgbClr val="93D2FE"/>
            </a:solidFill>
          </p:grpSpPr>
          <p:sp>
            <p:nvSpPr>
              <p:cNvPr id="154" name="Oval 859">
                <a:extLst>
                  <a:ext uri="{FF2B5EF4-FFF2-40B4-BE49-F238E27FC236}">
                    <a16:creationId xmlns:a16="http://schemas.microsoft.com/office/drawing/2014/main" id="{F52F9B25-9AE6-9A4E-92C5-7DCBC20CAC4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Oval 861">
                <a:extLst>
                  <a:ext uri="{FF2B5EF4-FFF2-40B4-BE49-F238E27FC236}">
                    <a16:creationId xmlns:a16="http://schemas.microsoft.com/office/drawing/2014/main" id="{0522F197-6BD1-8743-B341-AF8605B29F6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6" name="Oval 862">
                <a:extLst>
                  <a:ext uri="{FF2B5EF4-FFF2-40B4-BE49-F238E27FC236}">
                    <a16:creationId xmlns:a16="http://schemas.microsoft.com/office/drawing/2014/main" id="{50EFEBA0-0DE7-C242-A4A8-2F7CB575FF1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Oval 863">
                <a:extLst>
                  <a:ext uri="{FF2B5EF4-FFF2-40B4-BE49-F238E27FC236}">
                    <a16:creationId xmlns:a16="http://schemas.microsoft.com/office/drawing/2014/main" id="{BD651AAE-0D54-974F-9B36-D9EF9FF32B6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8" name="Oval 863">
                <a:extLst>
                  <a:ext uri="{FF2B5EF4-FFF2-40B4-BE49-F238E27FC236}">
                    <a16:creationId xmlns:a16="http://schemas.microsoft.com/office/drawing/2014/main" id="{07391731-035E-6747-97D4-7841E9D700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59" name="Group 158">
                <a:extLst>
                  <a:ext uri="{FF2B5EF4-FFF2-40B4-BE49-F238E27FC236}">
                    <a16:creationId xmlns:a16="http://schemas.microsoft.com/office/drawing/2014/main" id="{7486BCD6-F627-0D4A-964F-CB98B8651C28}"/>
                  </a:ext>
                </a:extLst>
              </p:cNvPr>
              <p:cNvGrpSpPr/>
              <p:nvPr/>
            </p:nvGrpSpPr>
            <p:grpSpPr>
              <a:xfrm>
                <a:off x="3906167" y="4047050"/>
                <a:ext cx="1671281" cy="539042"/>
                <a:chOff x="1320274" y="4580303"/>
                <a:chExt cx="1671281" cy="467246"/>
              </a:xfrm>
              <a:grpFill/>
            </p:grpSpPr>
            <p:sp>
              <p:nvSpPr>
                <p:cNvPr id="174" name="Freeform 860">
                  <a:extLst>
                    <a:ext uri="{FF2B5EF4-FFF2-40B4-BE49-F238E27FC236}">
                      <a16:creationId xmlns:a16="http://schemas.microsoft.com/office/drawing/2014/main" id="{4F703CB2-D049-BC41-B4AD-C2FEB9CDFF9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Rectangle 864">
                  <a:extLst>
                    <a:ext uri="{FF2B5EF4-FFF2-40B4-BE49-F238E27FC236}">
                      <a16:creationId xmlns:a16="http://schemas.microsoft.com/office/drawing/2014/main" id="{5D420707-6A10-EF40-8049-8B5A6B449C4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76" name="Freeform 865">
                  <a:extLst>
                    <a:ext uri="{FF2B5EF4-FFF2-40B4-BE49-F238E27FC236}">
                      <a16:creationId xmlns:a16="http://schemas.microsoft.com/office/drawing/2014/main" id="{9D492D9C-7DA8-B744-9F5D-E5CA26A04ED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Freeform 866">
                  <a:extLst>
                    <a:ext uri="{FF2B5EF4-FFF2-40B4-BE49-F238E27FC236}">
                      <a16:creationId xmlns:a16="http://schemas.microsoft.com/office/drawing/2014/main" id="{2984A522-5305-D049-B04F-9C68C1A8E18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0" name="Group 159">
                <a:extLst>
                  <a:ext uri="{FF2B5EF4-FFF2-40B4-BE49-F238E27FC236}">
                    <a16:creationId xmlns:a16="http://schemas.microsoft.com/office/drawing/2014/main" id="{4378CE80-97A8-A640-9A2C-93D6B13072FF}"/>
                  </a:ext>
                </a:extLst>
              </p:cNvPr>
              <p:cNvGrpSpPr/>
              <p:nvPr/>
            </p:nvGrpSpPr>
            <p:grpSpPr>
              <a:xfrm>
                <a:off x="4596370" y="3324390"/>
                <a:ext cx="552654" cy="1188720"/>
                <a:chOff x="1823226" y="3235632"/>
                <a:chExt cx="552654" cy="1188720"/>
              </a:xfrm>
              <a:grpFill/>
            </p:grpSpPr>
            <p:sp>
              <p:nvSpPr>
                <p:cNvPr id="161" name="Oval 878">
                  <a:extLst>
                    <a:ext uri="{FF2B5EF4-FFF2-40B4-BE49-F238E27FC236}">
                      <a16:creationId xmlns:a16="http://schemas.microsoft.com/office/drawing/2014/main" id="{C5325D48-DEAC-B346-99FB-CBD8D53B61B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2" name="Rectangle 880">
                  <a:extLst>
                    <a:ext uri="{FF2B5EF4-FFF2-40B4-BE49-F238E27FC236}">
                      <a16:creationId xmlns:a16="http://schemas.microsoft.com/office/drawing/2014/main" id="{E86694A2-494B-D344-9B94-4E4C195EA48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3" name="Oval 878">
                  <a:extLst>
                    <a:ext uri="{FF2B5EF4-FFF2-40B4-BE49-F238E27FC236}">
                      <a16:creationId xmlns:a16="http://schemas.microsoft.com/office/drawing/2014/main" id="{1FCD86B0-4F30-D044-B4DD-2B45DAF082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4" name="Line 881">
                  <a:extLst>
                    <a:ext uri="{FF2B5EF4-FFF2-40B4-BE49-F238E27FC236}">
                      <a16:creationId xmlns:a16="http://schemas.microsoft.com/office/drawing/2014/main" id="{A347EACF-583F-4143-916E-B1A842074C8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5" name="Line 882">
                  <a:extLst>
                    <a:ext uri="{FF2B5EF4-FFF2-40B4-BE49-F238E27FC236}">
                      <a16:creationId xmlns:a16="http://schemas.microsoft.com/office/drawing/2014/main" id="{CAB96864-5C04-EA48-BA8E-850EA9373D9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6" name="Rectangle 880">
                  <a:extLst>
                    <a:ext uri="{FF2B5EF4-FFF2-40B4-BE49-F238E27FC236}">
                      <a16:creationId xmlns:a16="http://schemas.microsoft.com/office/drawing/2014/main" id="{D1F7B849-60D4-D449-A0BB-AD79D0C204A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7" name="Oval 878">
                  <a:extLst>
                    <a:ext uri="{FF2B5EF4-FFF2-40B4-BE49-F238E27FC236}">
                      <a16:creationId xmlns:a16="http://schemas.microsoft.com/office/drawing/2014/main" id="{4A594375-7D60-5744-A6E8-9FECF6EF9B6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Line 882">
                  <a:extLst>
                    <a:ext uri="{FF2B5EF4-FFF2-40B4-BE49-F238E27FC236}">
                      <a16:creationId xmlns:a16="http://schemas.microsoft.com/office/drawing/2014/main" id="{AFC8AA37-4A89-1E4F-81BD-87ADDA1A15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Line 882">
                  <a:extLst>
                    <a:ext uri="{FF2B5EF4-FFF2-40B4-BE49-F238E27FC236}">
                      <a16:creationId xmlns:a16="http://schemas.microsoft.com/office/drawing/2014/main" id="{F67A768D-503D-BD41-8433-1865CBE2BBB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4">
                  <a:extLst>
                    <a:ext uri="{FF2B5EF4-FFF2-40B4-BE49-F238E27FC236}">
                      <a16:creationId xmlns:a16="http://schemas.microsoft.com/office/drawing/2014/main" id="{795B17DA-FEA2-CF4B-B74E-D17AB849FC2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1" name="Oval 885">
                  <a:extLst>
                    <a:ext uri="{FF2B5EF4-FFF2-40B4-BE49-F238E27FC236}">
                      <a16:creationId xmlns:a16="http://schemas.microsoft.com/office/drawing/2014/main" id="{D3FC5E9F-020B-9C4C-B00B-80021708342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1">
                  <a:extLst>
                    <a:ext uri="{FF2B5EF4-FFF2-40B4-BE49-F238E27FC236}">
                      <a16:creationId xmlns:a16="http://schemas.microsoft.com/office/drawing/2014/main" id="{761D2BDB-2CE2-444F-A62E-BF8B3235D5E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3" name="Line 882">
                  <a:extLst>
                    <a:ext uri="{FF2B5EF4-FFF2-40B4-BE49-F238E27FC236}">
                      <a16:creationId xmlns:a16="http://schemas.microsoft.com/office/drawing/2014/main" id="{56C3FD93-A3E4-CE49-A4F1-E79FC5DE1C2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78" name="Straight Arrow Connector 177">
              <a:extLst>
                <a:ext uri="{FF2B5EF4-FFF2-40B4-BE49-F238E27FC236}">
                  <a16:creationId xmlns:a16="http://schemas.microsoft.com/office/drawing/2014/main" id="{2CDEB971-016D-F347-88D9-41889EA7746C}"/>
                </a:ext>
              </a:extLst>
            </p:cNvPr>
            <p:cNvCxnSpPr>
              <a:cxnSpLocks/>
            </p:cNvCxnSpPr>
            <p:nvPr/>
          </p:nvCxnSpPr>
          <p:spPr>
            <a:xfrm>
              <a:off x="5953826" y="3042775"/>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2633D8D-0B32-D343-9771-11271265572A}"/>
                </a:ext>
              </a:extLst>
            </p:cNvPr>
            <p:cNvCxnSpPr>
              <a:cxnSpLocks/>
            </p:cNvCxnSpPr>
            <p:nvPr/>
          </p:nvCxnSpPr>
          <p:spPr>
            <a:xfrm flipV="1">
              <a:off x="6015045" y="3024428"/>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7E59B2C2-0AB6-674A-8A95-EE7CDC49687A}"/>
                  </a:ext>
                </a:extLst>
              </p:cNvPr>
              <p:cNvSpPr/>
              <p:nvPr/>
            </p:nvSpPr>
            <p:spPr>
              <a:xfrm>
                <a:off x="9994735" y="5502557"/>
                <a:ext cx="3609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oMath>
                  </m:oMathPara>
                </a14:m>
                <a:endParaRPr lang="en-GB" dirty="0">
                  <a:solidFill>
                    <a:srgbClr val="FFC000"/>
                  </a:solidFill>
                  <a:latin typeface="Helvetica" pitchFamily="2" charset="0"/>
                </a:endParaRPr>
              </a:p>
            </p:txBody>
          </p:sp>
        </mc:Choice>
        <mc:Fallback xmlns="">
          <p:sp>
            <p:nvSpPr>
              <p:cNvPr id="106" name="Rectangle 105">
                <a:extLst>
                  <a:ext uri="{FF2B5EF4-FFF2-40B4-BE49-F238E27FC236}">
                    <a16:creationId xmlns:a16="http://schemas.microsoft.com/office/drawing/2014/main" id="{7E59B2C2-0AB6-674A-8A95-EE7CDC49687A}"/>
                  </a:ext>
                </a:extLst>
              </p:cNvPr>
              <p:cNvSpPr>
                <a:spLocks noRot="1" noChangeAspect="1" noMove="1" noResize="1" noEditPoints="1" noAdjustHandles="1" noChangeArrowheads="1" noChangeShapeType="1" noTextEdit="1"/>
              </p:cNvSpPr>
              <p:nvPr/>
            </p:nvSpPr>
            <p:spPr>
              <a:xfrm>
                <a:off x="9994735" y="5502557"/>
                <a:ext cx="360932"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37F84199-AC76-384C-927F-9CA2A20E66A7}"/>
                  </a:ext>
                </a:extLst>
              </p:cNvPr>
              <p:cNvSpPr/>
              <p:nvPr/>
            </p:nvSpPr>
            <p:spPr>
              <a:xfrm>
                <a:off x="9582804" y="3171234"/>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107" name="Rectangle 106">
                <a:extLst>
                  <a:ext uri="{FF2B5EF4-FFF2-40B4-BE49-F238E27FC236}">
                    <a16:creationId xmlns:a16="http://schemas.microsoft.com/office/drawing/2014/main" id="{37F84199-AC76-384C-927F-9CA2A20E66A7}"/>
                  </a:ext>
                </a:extLst>
              </p:cNvPr>
              <p:cNvSpPr>
                <a:spLocks noRot="1" noChangeAspect="1" noMove="1" noResize="1" noEditPoints="1" noAdjustHandles="1" noChangeArrowheads="1" noChangeShapeType="1" noTextEdit="1"/>
              </p:cNvSpPr>
              <p:nvPr/>
            </p:nvSpPr>
            <p:spPr>
              <a:xfrm>
                <a:off x="9582804" y="3171234"/>
                <a:ext cx="457882" cy="369332"/>
              </a:xfrm>
              <a:prstGeom prst="rect">
                <a:avLst/>
              </a:prstGeom>
              <a:blipFill>
                <a:blip r:embed="rId4"/>
                <a:stretch>
                  <a:fillRect/>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B199B04E-9CF8-6DE9-2055-208E4127CF20}"/>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E4C39960-A77A-E0A2-5B57-2B5C44F1EE8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765C4654-2BAE-2D6E-0CD7-680635A0A7B4}"/>
              </a:ext>
            </a:extLst>
          </p:cNvPr>
          <p:cNvSpPr>
            <a:spLocks noGrp="1"/>
          </p:cNvSpPr>
          <p:nvPr>
            <p:ph type="sldNum" sz="quarter" idx="11"/>
          </p:nvPr>
        </p:nvSpPr>
        <p:spPr/>
        <p:txBody>
          <a:bodyPr/>
          <a:lstStyle/>
          <a:p>
            <a:fld id="{EB1502E6-D9AE-3544-B6D5-378AAA0B915F}" type="slidenum">
              <a:rPr lang="de-DE" altLang="de-DE" smtClean="0"/>
              <a:pPr/>
              <a:t>87</a:t>
            </a:fld>
            <a:endParaRPr lang="de-DE" altLang="de-DE" dirty="0"/>
          </a:p>
        </p:txBody>
      </p:sp>
    </p:spTree>
    <p:extLst>
      <p:ext uri="{BB962C8B-B14F-4D97-AF65-F5344CB8AC3E}">
        <p14:creationId xmlns:p14="http://schemas.microsoft.com/office/powerpoint/2010/main" val="3545373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States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7054334" cy="4584266"/>
              </a:xfrm>
            </p:spPr>
            <p:txBody>
              <a:bodyPr>
                <a:normAutofit fontScale="92500"/>
              </a:bodyPr>
              <a:lstStyle/>
              <a:p>
                <a:r>
                  <a:rPr lang="en-GB" dirty="0">
                    <a:solidFill>
                      <a:schemeClr val="accent1"/>
                    </a:solidFill>
                  </a:rPr>
                  <a:t>Relaxed state</a:t>
                </a:r>
                <a:r>
                  <a:rPr lang="en-GB" dirty="0"/>
                  <a:t> (or </a:t>
                </a:r>
                <a:r>
                  <a:rPr lang="en-GB" i="1" dirty="0"/>
                  <a:t>r-state</a:t>
                </a:r>
                <a:r>
                  <a:rPr lang="en-GB" dirty="0"/>
                  <a:t>): </a:t>
                </a:r>
              </a:p>
              <a:p>
                <a:pPr lvl="1"/>
                <a:r>
                  <a:rPr lang="en-GB" dirty="0"/>
                  <a:t>Set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i="1" dirty="0"/>
                  <a:t> </a:t>
                </a:r>
                <a:r>
                  <a:rPr lang="en-GB" dirty="0"/>
                  <a:t>of ground atoms that includes at least 1 value for each state variable</a:t>
                </a:r>
              </a:p>
              <a:p>
                <a:pPr lvl="1"/>
                <a:r>
                  <a:rPr lang="en-GB" dirty="0"/>
                  <a:t>Represents {all states that are subsets of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dirty="0"/>
                  <a:t>}</a:t>
                </a:r>
              </a:p>
              <a:p>
                <a:pPr lvl="1"/>
                <a:r>
                  <a:rPr lang="en-GB" dirty="0"/>
                  <a:t>Note: every state </a:t>
                </a:r>
                <a14:m>
                  <m:oMath xmlns:m="http://schemas.openxmlformats.org/officeDocument/2006/math">
                    <m:r>
                      <a:rPr lang="en-GB" i="1" smtClean="0">
                        <a:latin typeface="Cambria Math" panose="02040503050406030204" pitchFamily="18" charset="0"/>
                      </a:rPr>
                      <m:t>𝑠</m:t>
                    </m:r>
                  </m:oMath>
                </a14:m>
                <a:r>
                  <a:rPr lang="en-GB" dirty="0"/>
                  <a:t> is also a relaxed state that represents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Examples</a:t>
                </a:r>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1, </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3,</m:t>
                    </m:r>
                    <m:r>
                      <a:rPr lang="en-GB" i="1" smtClean="0">
                        <a:solidFill>
                          <a:schemeClr val="tx1"/>
                        </a:solidFill>
                        <a:latin typeface="Cambria Math" panose="02040503050406030204" pitchFamily="18" charset="0"/>
                        <a:ea typeface="ＭＳ Ｐゴシック"/>
                      </a:rPr>
                      <m:t>𝑐𝑎𝑟𝑔𝑜</m:t>
                    </m:r>
                    <m:d>
                      <m:dPr>
                        <m:ctrlPr>
                          <a:rPr lang="en-GB" i="1" smtClean="0">
                            <a:solidFill>
                              <a:schemeClr val="tx1"/>
                            </a:solidFill>
                            <a:latin typeface="Cambria Math" panose="02040503050406030204" pitchFamily="18" charset="0"/>
                            <a:ea typeface="ＭＳ Ｐゴシック"/>
                          </a:rPr>
                        </m:ctrlPr>
                      </m:dPr>
                      <m:e>
                        <m:r>
                          <a:rPr lang="en-GB" i="1" smtClean="0">
                            <a:solidFill>
                              <a:schemeClr val="tx1"/>
                            </a:solidFill>
                            <a:latin typeface="Cambria Math" panose="02040503050406030204" pitchFamily="18" charset="0"/>
                            <a:ea typeface="ＭＳ Ｐゴシック"/>
                          </a:rPr>
                          <m:t>𝑟</m:t>
                        </m:r>
                        <m:r>
                          <a:rPr lang="en-GB" i="1" smtClean="0">
                            <a:solidFill>
                              <a:schemeClr val="tx1"/>
                            </a:solidFill>
                            <a:latin typeface="Cambria Math" panose="02040503050406030204" pitchFamily="18" charset="0"/>
                            <a:ea typeface="ＭＳ Ｐゴシック"/>
                          </a:rPr>
                          <m:t>1</m:t>
                        </m:r>
                      </m:e>
                    </m:d>
                    <m:r>
                      <a:rPr lang="en-GB" b="0" i="1" smtClean="0">
                        <a:solidFill>
                          <a:schemeClr val="tx1"/>
                        </a:solidFill>
                        <a:latin typeface="Cambria Math" panose="02040503050406030204" pitchFamily="18" charset="0"/>
                        <a:ea typeface="ＭＳ Ｐゴシック"/>
                      </a:rPr>
                      <m:t>=</m:t>
                    </m:r>
                    <m:r>
                      <a:rPr lang="en-GB" i="1" smtClean="0">
                        <a:solidFill>
                          <a:schemeClr val="tx1"/>
                        </a:solidFill>
                        <a:latin typeface="Cambria Math" panose="02040503050406030204" pitchFamily="18" charset="0"/>
                        <a:ea typeface="ＭＳ Ｐゴシック"/>
                      </a:rPr>
                      <m:t>𝑛𝑖𝑙</m:t>
                    </m:r>
                    <m:r>
                      <a:rPr lang="en-GB" i="1" smtClean="0">
                        <a:solidFill>
                          <a:schemeClr val="tx1"/>
                        </a:solidFill>
                        <a:latin typeface="Cambria Math" panose="02040503050406030204" pitchFamily="18" charset="0"/>
                        <a:ea typeface="ＭＳ Ｐゴシック"/>
                      </a:rPr>
                      <m:t>, </m:t>
                    </m:r>
                    <m:r>
                      <a:rPr lang="en-GB" i="1" smtClean="0">
                        <a:solidFill>
                          <a:schemeClr val="tx1"/>
                        </a:solidFill>
                        <a:latin typeface="Cambria Math" panose="02040503050406030204" pitchFamily="18" charset="0"/>
                        <a:ea typeface="ＭＳ Ｐゴシック"/>
                      </a:rPr>
                      <m:t>𝑙𝑜𝑐</m:t>
                    </m:r>
                    <m:d>
                      <m:dPr>
                        <m:ctrlPr>
                          <a:rPr lang="en-GB" i="1" smtClean="0">
                            <a:solidFill>
                              <a:schemeClr val="tx1"/>
                            </a:solidFill>
                            <a:latin typeface="Cambria Math" panose="02040503050406030204" pitchFamily="18" charset="0"/>
                            <a:ea typeface="ＭＳ Ｐゴシック"/>
                          </a:rPr>
                        </m:ctrlPr>
                      </m:dPr>
                      <m:e>
                        <m:r>
                          <a:rPr lang="en-GB" i="1" smtClean="0">
                            <a:solidFill>
                              <a:schemeClr val="tx1"/>
                            </a:solidFill>
                            <a:latin typeface="Cambria Math" panose="02040503050406030204" pitchFamily="18" charset="0"/>
                            <a:ea typeface="ＭＳ Ｐゴシック"/>
                          </a:rPr>
                          <m:t>𝑐</m:t>
                        </m:r>
                        <m:r>
                          <a:rPr lang="en-GB" i="1" smtClean="0">
                            <a:solidFill>
                              <a:schemeClr val="tx1"/>
                            </a:solidFill>
                            <a:latin typeface="Cambria Math" panose="02040503050406030204" pitchFamily="18" charset="0"/>
                            <a:ea typeface="ＭＳ Ｐゴシック"/>
                          </a:rPr>
                          <m:t>1</m:t>
                        </m:r>
                      </m:e>
                    </m:d>
                    <m:r>
                      <a:rPr lang="en-GB" i="1" smtClean="0">
                        <a:solidFill>
                          <a:schemeClr val="tx1"/>
                        </a:solidFill>
                        <a:latin typeface="Cambria Math" panose="02040503050406030204" pitchFamily="18" charset="0"/>
                        <a:ea typeface="ＭＳ Ｐゴシック"/>
                      </a:rPr>
                      <m:t>=</m:t>
                    </m:r>
                    <m:r>
                      <a:rPr lang="en-GB" i="1" smtClean="0">
                        <a:solidFill>
                          <a:schemeClr val="tx1"/>
                        </a:solidFill>
                        <a:latin typeface="Cambria Math" panose="02040503050406030204" pitchFamily="18" charset="0"/>
                        <a:ea typeface="ＭＳ Ｐゴシック"/>
                      </a:rPr>
                      <m:t>𝑑</m:t>
                    </m:r>
                    <m:r>
                      <a:rPr lang="en-GB" i="1" smtClean="0">
                        <a:solidFill>
                          <a:schemeClr val="tx1"/>
                        </a:solidFill>
                        <a:latin typeface="Cambria Math" panose="02040503050406030204" pitchFamily="18" charset="0"/>
                        <a:ea typeface="ＭＳ Ｐゴシック"/>
                      </a:rPr>
                      <m:t>1}</m:t>
                    </m:r>
                  </m:oMath>
                </a14:m>
                <a:endParaRPr lang="en-GB" dirty="0"/>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b="0" i="1" dirty="0" smtClean="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de-DE" b="0" i="1" dirty="0" smtClean="0">
                            <a:latin typeface="Cambria Math" panose="02040503050406030204" pitchFamily="18" charset="0"/>
                          </a:rPr>
                          <m:t>𝑡𝑎𝑘𝑒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𝑐</m:t>
                            </m:r>
                            <m:r>
                              <a:rPr lang="de-DE" b="0" i="1" dirty="0" smtClean="0">
                                <a:latin typeface="Cambria Math" panose="02040503050406030204" pitchFamily="18" charset="0"/>
                              </a:rPr>
                              <m:t>1</m:t>
                            </m:r>
                          </m:e>
                        </m:d>
                      </m:e>
                    </m:d>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cs typeface="Calibri"/>
                      </a:rPr>
                      <m:t>𝑙𝑜𝑐</m:t>
                    </m:r>
                    <m:d>
                      <m:dPr>
                        <m:ctrlPr>
                          <a:rPr lang="en-GB" i="1" smtClean="0">
                            <a:solidFill>
                              <a:srgbClr val="FFC000"/>
                            </a:solidFill>
                            <a:latin typeface="Cambria Math" panose="02040503050406030204" pitchFamily="18" charset="0"/>
                            <a:cs typeface="Calibri"/>
                          </a:rPr>
                        </m:ctrlPr>
                      </m:dPr>
                      <m:e>
                        <m:r>
                          <a:rPr lang="en-GB" i="1" smtClean="0">
                            <a:solidFill>
                              <a:srgbClr val="FFC000"/>
                            </a:solidFill>
                            <a:latin typeface="Cambria Math" panose="02040503050406030204" pitchFamily="18" charset="0"/>
                            <a:cs typeface="Calibri"/>
                          </a:rPr>
                          <m:t>𝑟</m:t>
                        </m:r>
                        <m:r>
                          <a:rPr lang="en-GB" i="1" smtClean="0">
                            <a:solidFill>
                              <a:srgbClr val="FFC000"/>
                            </a:solidFill>
                            <a:latin typeface="Cambria Math" panose="02040503050406030204" pitchFamily="18" charset="0"/>
                            <a:cs typeface="Calibri"/>
                          </a:rPr>
                          <m:t>1</m:t>
                        </m:r>
                      </m:e>
                    </m:d>
                    <m:r>
                      <a:rPr lang="en-GB" i="1" smtClean="0">
                        <a:solidFill>
                          <a:srgbClr val="FFC000"/>
                        </a:solidFill>
                        <a:latin typeface="Cambria Math" panose="02040503050406030204" pitchFamily="18" charset="0"/>
                        <a:cs typeface="Calibri"/>
                      </a:rPr>
                      <m:t>=</m:t>
                    </m:r>
                    <m:r>
                      <a:rPr lang="en-GB" i="1" smtClean="0">
                        <a:solidFill>
                          <a:srgbClr val="FFC000"/>
                        </a:solidFill>
                        <a:latin typeface="Cambria Math" panose="02040503050406030204" pitchFamily="18" charset="0"/>
                        <a:cs typeface="Calibri"/>
                      </a:rPr>
                      <m:t>𝑑</m:t>
                    </m:r>
                    <m:r>
                      <a:rPr lang="en-GB" i="1" smtClean="0">
                        <a:solidFill>
                          <a:srgbClr val="FFC000"/>
                        </a:solidFill>
                        <a:latin typeface="Cambria Math" panose="02040503050406030204" pitchFamily="18" charset="0"/>
                        <a:cs typeface="Calibri"/>
                      </a:rPr>
                      <m:t>1,  </m:t>
                    </m:r>
                    <m:r>
                      <a:rPr lang="en-GB" i="1" smtClean="0">
                        <a:solidFill>
                          <a:srgbClr val="FFC000"/>
                        </a:solidFill>
                        <a:latin typeface="Cambria Math" panose="02040503050406030204" pitchFamily="18" charset="0"/>
                      </a:rPr>
                      <m:t>𝑙𝑜𝑐</m:t>
                    </m:r>
                    <m:d>
                      <m:dPr>
                        <m:ctrlPr>
                          <a:rPr lang="en-GB" i="1" smtClean="0">
                            <a:solidFill>
                              <a:srgbClr val="FFC000"/>
                            </a:solidFill>
                            <a:latin typeface="Cambria Math" panose="02040503050406030204" pitchFamily="18" charset="0"/>
                          </a:rPr>
                        </m:ctrlPr>
                      </m:dPr>
                      <m:e>
                        <m:r>
                          <a:rPr lang="en-GB" i="1" smtClean="0">
                            <a:solidFill>
                              <a:srgbClr val="FFC000"/>
                            </a:solidFill>
                            <a:latin typeface="Cambria Math" panose="02040503050406030204" pitchFamily="18" charset="0"/>
                          </a:rPr>
                          <m:t>𝑟</m:t>
                        </m:r>
                        <m:r>
                          <a:rPr lang="en-GB" i="1" smtClean="0">
                            <a:solidFill>
                              <a:srgbClr val="FFC000"/>
                            </a:solidFill>
                            <a:latin typeface="Cambria Math" panose="02040503050406030204" pitchFamily="18" charset="0"/>
                          </a:rPr>
                          <m:t>1</m:t>
                        </m:r>
                      </m:e>
                    </m:d>
                    <m:r>
                      <a:rPr lang="en-GB" i="1" smtClean="0">
                        <a:solidFill>
                          <a:srgbClr val="FFC000"/>
                        </a:solidFill>
                        <a:latin typeface="Cambria Math" panose="02040503050406030204" pitchFamily="18" charset="0"/>
                      </a:rPr>
                      <m:t>=</m:t>
                    </m:r>
                    <m:r>
                      <a:rPr lang="en-GB" i="1" smtClean="0">
                        <a:solidFill>
                          <a:srgbClr val="FFC000"/>
                        </a:solidFill>
                        <a:latin typeface="Cambria Math" panose="02040503050406030204" pitchFamily="18" charset="0"/>
                      </a:rPr>
                      <m:t>𝑑</m:t>
                    </m:r>
                    <m:r>
                      <a:rPr lang="en-GB" i="1" smtClean="0">
                        <a:solidFill>
                          <a:srgbClr val="FFC000"/>
                        </a:solidFill>
                        <a:latin typeface="Cambria Math" panose="02040503050406030204" pitchFamily="18" charset="0"/>
                      </a:rPr>
                      <m:t>3,  </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𝑛𝑖𝑙</m:t>
                    </m:r>
                    <m:r>
                      <a:rPr lang="en-GB" i="1" smtClean="0">
                        <a:latin typeface="Cambria Math" panose="02040503050406030204" pitchFamily="18" charset="0"/>
                      </a:rPr>
                      <m:t> , </m:t>
                    </m:r>
                  </m:oMath>
                </a14:m>
                <a:br>
                  <a:rPr lang="de-DE" i="1" dirty="0">
                    <a:latin typeface="Cambria Math" panose="02040503050406030204" pitchFamily="18" charset="0"/>
                  </a:rPr>
                </a:br>
                <a14:m>
                  <m:oMath xmlns:m="http://schemas.openxmlformats.org/officeDocument/2006/math">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𝑟</m:t>
                    </m:r>
                    <m:r>
                      <a:rPr lang="en-GB" i="1" smtClean="0">
                        <a:solidFill>
                          <a:srgbClr val="7030A0"/>
                        </a:solidFill>
                        <a:latin typeface="Cambria Math" panose="02040503050406030204" pitchFamily="18" charset="0"/>
                      </a:rPr>
                      <m:t>1,</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𝑑</m:t>
                    </m:r>
                    <m:r>
                      <a:rPr lang="en-GB" i="1" smtClean="0">
                        <a:solidFill>
                          <a:srgbClr val="7030A0"/>
                        </a:solidFill>
                        <a:latin typeface="Cambria Math" panose="02040503050406030204" pitchFamily="18" charset="0"/>
                      </a:rPr>
                      <m:t>1,</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cs typeface="Calibri"/>
                      </a:rPr>
                      <m:t>𝑐</m:t>
                    </m:r>
                    <m:r>
                      <a:rPr lang="en-GB" i="1" smtClean="0">
                        <a:solidFill>
                          <a:schemeClr val="accent1"/>
                        </a:solidFill>
                        <a:latin typeface="Cambria Math" panose="02040503050406030204" pitchFamily="18" charset="0"/>
                        <a:cs typeface="Calibri"/>
                      </a:rPr>
                      <m:t>1}</m:t>
                    </m:r>
                  </m:oMath>
                </a14:m>
                <a:endParaRPr lang="en-GB" dirty="0"/>
              </a:p>
              <a:p>
                <a:pPr marL="452438" lvl="1" indent="0">
                  <a:buNone/>
                  <a:tabLst>
                    <a:tab pos="284163" algn="l"/>
                    <a:tab pos="568325" algn="l"/>
                  </a:tabLst>
                </a:pPr>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7054334" cy="4584266"/>
              </a:xfrm>
              <a:blipFill>
                <a:blip r:embed="rId3"/>
                <a:stretch>
                  <a:fillRect l="-1975" t="-1105" r="-2873" b="-1105"/>
                </a:stretch>
              </a:blipFill>
            </p:spPr>
            <p:txBody>
              <a:bodyPr/>
              <a:lstStyle/>
              <a:p>
                <a:r>
                  <a:rPr lang="de-DE">
                    <a:noFill/>
                  </a:rPr>
                  <a:t> </a:t>
                </a:r>
              </a:p>
            </p:txBody>
          </p:sp>
        </mc:Fallback>
      </mc:AlternateContent>
      <p:grpSp>
        <p:nvGrpSpPr>
          <p:cNvPr id="4" name="Group 3">
            <a:extLst>
              <a:ext uri="{FF2B5EF4-FFF2-40B4-BE49-F238E27FC236}">
                <a16:creationId xmlns:a16="http://schemas.microsoft.com/office/drawing/2014/main" id="{B3B81304-FAF6-7D45-BF44-C148BDE8D334}"/>
              </a:ext>
            </a:extLst>
          </p:cNvPr>
          <p:cNvGrpSpPr/>
          <p:nvPr/>
        </p:nvGrpSpPr>
        <p:grpSpPr>
          <a:xfrm>
            <a:off x="7686370" y="3479138"/>
            <a:ext cx="4145305" cy="2027225"/>
            <a:chOff x="4734528" y="4523059"/>
            <a:chExt cx="4145305" cy="2027225"/>
          </a:xfrm>
        </p:grpSpPr>
        <p:sp>
          <p:nvSpPr>
            <p:cNvPr id="56" name="Rectangle 891">
              <a:extLst>
                <a:ext uri="{FF2B5EF4-FFF2-40B4-BE49-F238E27FC236}">
                  <a16:creationId xmlns:a16="http://schemas.microsoft.com/office/drawing/2014/main" id="{A4410405-A91B-2F4D-ABE3-FB942A6A7B3F}"/>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7" name="Rectangle 891">
              <a:extLst>
                <a:ext uri="{FF2B5EF4-FFF2-40B4-BE49-F238E27FC236}">
                  <a16:creationId xmlns:a16="http://schemas.microsoft.com/office/drawing/2014/main" id="{18DA4BF1-BA6E-CE47-914A-2CC8226A5197}"/>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58" name="Group 57">
              <a:extLst>
                <a:ext uri="{FF2B5EF4-FFF2-40B4-BE49-F238E27FC236}">
                  <a16:creationId xmlns:a16="http://schemas.microsoft.com/office/drawing/2014/main" id="{03AEBF30-BE38-2245-9196-1F1C363C17AD}"/>
                </a:ext>
              </a:extLst>
            </p:cNvPr>
            <p:cNvGrpSpPr/>
            <p:nvPr/>
          </p:nvGrpSpPr>
          <p:grpSpPr>
            <a:xfrm>
              <a:off x="5483239" y="5330897"/>
              <a:ext cx="1654724" cy="802328"/>
              <a:chOff x="1026717" y="2292224"/>
              <a:chExt cx="2553587" cy="1238160"/>
            </a:xfrm>
          </p:grpSpPr>
          <p:sp>
            <p:nvSpPr>
              <p:cNvPr id="114" name="Line 853">
                <a:extLst>
                  <a:ext uri="{FF2B5EF4-FFF2-40B4-BE49-F238E27FC236}">
                    <a16:creationId xmlns:a16="http://schemas.microsoft.com/office/drawing/2014/main" id="{A7EC1054-45DB-FA4D-AA4F-75431A6A2516}"/>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15" name="Straight Connector 114">
                <a:extLst>
                  <a:ext uri="{FF2B5EF4-FFF2-40B4-BE49-F238E27FC236}">
                    <a16:creationId xmlns:a16="http://schemas.microsoft.com/office/drawing/2014/main" id="{D02E4443-4AAC-7F4B-937D-D34ED8286D8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Freeform 860">
                <a:extLst>
                  <a:ext uri="{FF2B5EF4-FFF2-40B4-BE49-F238E27FC236}">
                    <a16:creationId xmlns:a16="http://schemas.microsoft.com/office/drawing/2014/main" id="{B8BAA6EC-3FEF-624F-967B-EECA2D4B2AF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60">
                <a:extLst>
                  <a:ext uri="{FF2B5EF4-FFF2-40B4-BE49-F238E27FC236}">
                    <a16:creationId xmlns:a16="http://schemas.microsoft.com/office/drawing/2014/main" id="{F29447FC-D9FB-7A4A-A54F-CCC562554242}"/>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9" name="Line 853">
              <a:extLst>
                <a:ext uri="{FF2B5EF4-FFF2-40B4-BE49-F238E27FC236}">
                  <a16:creationId xmlns:a16="http://schemas.microsoft.com/office/drawing/2014/main" id="{27BDBB0F-BCCB-234A-9595-6608643E0447}"/>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0" name="Group 59">
              <a:extLst>
                <a:ext uri="{FF2B5EF4-FFF2-40B4-BE49-F238E27FC236}">
                  <a16:creationId xmlns:a16="http://schemas.microsoft.com/office/drawing/2014/main" id="{E733D425-0ECC-2E43-B9AE-11769E49D40E}"/>
                </a:ext>
              </a:extLst>
            </p:cNvPr>
            <p:cNvGrpSpPr/>
            <p:nvPr/>
          </p:nvGrpSpPr>
          <p:grpSpPr>
            <a:xfrm>
              <a:off x="7810858" y="5365531"/>
              <a:ext cx="1068975" cy="282744"/>
              <a:chOff x="4618723" y="2324921"/>
              <a:chExt cx="1649655" cy="436333"/>
            </a:xfrm>
          </p:grpSpPr>
          <p:sp>
            <p:nvSpPr>
              <p:cNvPr id="111" name="Freeform 860">
                <a:extLst>
                  <a:ext uri="{FF2B5EF4-FFF2-40B4-BE49-F238E27FC236}">
                    <a16:creationId xmlns:a16="http://schemas.microsoft.com/office/drawing/2014/main" id="{BE90F405-1536-4A40-ABA2-E8273FF2AE2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12" name="Straight Connector 111">
                <a:extLst>
                  <a:ext uri="{FF2B5EF4-FFF2-40B4-BE49-F238E27FC236}">
                    <a16:creationId xmlns:a16="http://schemas.microsoft.com/office/drawing/2014/main" id="{F2953C26-933A-C74C-B91A-C20FA7A1551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3" name="Freeform 860">
                <a:extLst>
                  <a:ext uri="{FF2B5EF4-FFF2-40B4-BE49-F238E27FC236}">
                    <a16:creationId xmlns:a16="http://schemas.microsoft.com/office/drawing/2014/main" id="{FDF9BB50-2BA7-9E4B-898E-CCCC27D78E31}"/>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1" name="Straight Connector 60">
              <a:extLst>
                <a:ext uri="{FF2B5EF4-FFF2-40B4-BE49-F238E27FC236}">
                  <a16:creationId xmlns:a16="http://schemas.microsoft.com/office/drawing/2014/main" id="{C6DB433C-EA11-7744-9FCD-593AD037F11B}"/>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Freeform 860">
              <a:extLst>
                <a:ext uri="{FF2B5EF4-FFF2-40B4-BE49-F238E27FC236}">
                  <a16:creationId xmlns:a16="http://schemas.microsoft.com/office/drawing/2014/main" id="{2E4C6BEF-4620-DC45-8633-3A7AD7B2BA6E}"/>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Freeform 860">
              <a:extLst>
                <a:ext uri="{FF2B5EF4-FFF2-40B4-BE49-F238E27FC236}">
                  <a16:creationId xmlns:a16="http://schemas.microsoft.com/office/drawing/2014/main" id="{153DF666-1F94-664F-BC0D-8764B6AB9961}"/>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4" name="Line 853">
              <a:extLst>
                <a:ext uri="{FF2B5EF4-FFF2-40B4-BE49-F238E27FC236}">
                  <a16:creationId xmlns:a16="http://schemas.microsoft.com/office/drawing/2014/main" id="{EB703124-CF7B-474A-8E56-5ED268B258FE}"/>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5" name="Line 853">
              <a:extLst>
                <a:ext uri="{FF2B5EF4-FFF2-40B4-BE49-F238E27FC236}">
                  <a16:creationId xmlns:a16="http://schemas.microsoft.com/office/drawing/2014/main" id="{0AE26D13-F654-7D42-892C-73DDFD794449}"/>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66" name="Line 853">
              <a:extLst>
                <a:ext uri="{FF2B5EF4-FFF2-40B4-BE49-F238E27FC236}">
                  <a16:creationId xmlns:a16="http://schemas.microsoft.com/office/drawing/2014/main" id="{87598FD9-9EA3-FE4E-B125-996C10A13630}"/>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68" name="Group 67">
              <a:extLst>
                <a:ext uri="{FF2B5EF4-FFF2-40B4-BE49-F238E27FC236}">
                  <a16:creationId xmlns:a16="http://schemas.microsoft.com/office/drawing/2014/main" id="{71B83EB7-A8E0-9643-A8BA-AB3D272848AC}"/>
                </a:ext>
              </a:extLst>
            </p:cNvPr>
            <p:cNvGrpSpPr/>
            <p:nvPr/>
          </p:nvGrpSpPr>
          <p:grpSpPr>
            <a:xfrm>
              <a:off x="4734528" y="5865299"/>
              <a:ext cx="484418" cy="349404"/>
              <a:chOff x="1012668" y="927184"/>
              <a:chExt cx="747559" cy="539203"/>
            </a:xfrm>
          </p:grpSpPr>
          <p:sp>
            <p:nvSpPr>
              <p:cNvPr id="103" name="Line 853">
                <a:extLst>
                  <a:ext uri="{FF2B5EF4-FFF2-40B4-BE49-F238E27FC236}">
                    <a16:creationId xmlns:a16="http://schemas.microsoft.com/office/drawing/2014/main" id="{30D3742B-D1AC-1D46-91ED-8250A694C1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04" name="Rectangle 876">
                <a:extLst>
                  <a:ext uri="{FF2B5EF4-FFF2-40B4-BE49-F238E27FC236}">
                    <a16:creationId xmlns:a16="http://schemas.microsoft.com/office/drawing/2014/main" id="{18E5867B-9535-7843-B494-0972F57A7D2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05" name="Rectangle 873">
                <a:extLst>
                  <a:ext uri="{FF2B5EF4-FFF2-40B4-BE49-F238E27FC236}">
                    <a16:creationId xmlns:a16="http://schemas.microsoft.com/office/drawing/2014/main" id="{EC48B0A3-6BFE-ED4A-9E75-63C37CE88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06" name="Freeform 875">
                <a:extLst>
                  <a:ext uri="{FF2B5EF4-FFF2-40B4-BE49-F238E27FC236}">
                    <a16:creationId xmlns:a16="http://schemas.microsoft.com/office/drawing/2014/main" id="{76AAA2A4-8B4E-A14E-A958-A442F54AC7A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69" name="Group 68">
              <a:extLst>
                <a:ext uri="{FF2B5EF4-FFF2-40B4-BE49-F238E27FC236}">
                  <a16:creationId xmlns:a16="http://schemas.microsoft.com/office/drawing/2014/main" id="{E4706901-4E37-8341-865D-D193C879B5D5}"/>
                </a:ext>
              </a:extLst>
            </p:cNvPr>
            <p:cNvGrpSpPr/>
            <p:nvPr/>
          </p:nvGrpSpPr>
          <p:grpSpPr>
            <a:xfrm>
              <a:off x="4966767" y="4523059"/>
              <a:ext cx="1082989" cy="919087"/>
              <a:chOff x="3906167" y="3324390"/>
              <a:chExt cx="1671281" cy="1418344"/>
            </a:xfrm>
            <a:solidFill>
              <a:srgbClr val="93D2FE"/>
            </a:solidFill>
          </p:grpSpPr>
          <p:sp>
            <p:nvSpPr>
              <p:cNvPr id="79" name="Oval 859">
                <a:extLst>
                  <a:ext uri="{FF2B5EF4-FFF2-40B4-BE49-F238E27FC236}">
                    <a16:creationId xmlns:a16="http://schemas.microsoft.com/office/drawing/2014/main" id="{58D2DEFF-25AB-E849-8228-5693AAAB45E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1">
                <a:extLst>
                  <a:ext uri="{FF2B5EF4-FFF2-40B4-BE49-F238E27FC236}">
                    <a16:creationId xmlns:a16="http://schemas.microsoft.com/office/drawing/2014/main" id="{F02AC8E4-D94E-BB4F-AB35-29201E3C982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2">
                <a:extLst>
                  <a:ext uri="{FF2B5EF4-FFF2-40B4-BE49-F238E27FC236}">
                    <a16:creationId xmlns:a16="http://schemas.microsoft.com/office/drawing/2014/main" id="{DDC43CFC-10ED-DF41-92DC-D316B3525E8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82F18887-279B-8F40-81E8-FAB9DE0F9A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3" name="Oval 863">
                <a:extLst>
                  <a:ext uri="{FF2B5EF4-FFF2-40B4-BE49-F238E27FC236}">
                    <a16:creationId xmlns:a16="http://schemas.microsoft.com/office/drawing/2014/main" id="{247CF725-94B4-9E42-852C-84D1CCC880C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4" name="Group 83">
                <a:extLst>
                  <a:ext uri="{FF2B5EF4-FFF2-40B4-BE49-F238E27FC236}">
                    <a16:creationId xmlns:a16="http://schemas.microsoft.com/office/drawing/2014/main" id="{5F6D3B3B-3682-F348-A42E-157ABC5D2943}"/>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274A3427-8B68-D245-A916-B67EBBA7435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C42BDE56-14EF-5949-BA65-66D1A185717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601129C7-E30F-7F43-BF93-8A09B9B59F0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835DA48D-BB63-DB4C-98C5-02A9A0ACA42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5" name="Group 84">
                <a:extLst>
                  <a:ext uri="{FF2B5EF4-FFF2-40B4-BE49-F238E27FC236}">
                    <a16:creationId xmlns:a16="http://schemas.microsoft.com/office/drawing/2014/main" id="{6AE40CE5-5FCB-554A-941C-BE6682B6F878}"/>
                  </a:ext>
                </a:extLst>
              </p:cNvPr>
              <p:cNvGrpSpPr/>
              <p:nvPr/>
            </p:nvGrpSpPr>
            <p:grpSpPr>
              <a:xfrm>
                <a:off x="4596370" y="3324390"/>
                <a:ext cx="552654" cy="1188720"/>
                <a:chOff x="1823226" y="3235632"/>
                <a:chExt cx="552654" cy="1188720"/>
              </a:xfrm>
              <a:grpFill/>
            </p:grpSpPr>
            <p:sp>
              <p:nvSpPr>
                <p:cNvPr id="86" name="Oval 878">
                  <a:extLst>
                    <a:ext uri="{FF2B5EF4-FFF2-40B4-BE49-F238E27FC236}">
                      <a16:creationId xmlns:a16="http://schemas.microsoft.com/office/drawing/2014/main" id="{BF4B3DEC-AF5C-634A-AB7C-E80DF2DDC9E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DE4B1AC0-8577-5B48-B1B9-9E9322FC7D5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D573D51B-2CB7-9F48-8294-4FB72083872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D3530AAF-1313-2348-83F0-3880566A7CA5}"/>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4BC3BDE4-30A5-B345-AFBF-2A50EFB5ECE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29E31FFC-AE50-8B48-AF1D-6AB3A4D5C96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4520CF1F-6084-DA4C-A658-CD6D6FFE5B6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88A563FA-A0C7-B844-9EEF-D22919BC0C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7956BE65-BC11-CA40-B4C6-9E99CBA6F43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2A1E60FF-29AA-B041-A846-F5E4B4AC01F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E59BF538-5649-164C-B8D0-21C3669F4D6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82754C6D-18AE-4047-895A-34D64CCC292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6373A127-E8F0-6F49-B32E-1819CE35321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71" name="Straight Arrow Connector 70">
              <a:extLst>
                <a:ext uri="{FF2B5EF4-FFF2-40B4-BE49-F238E27FC236}">
                  <a16:creationId xmlns:a16="http://schemas.microsoft.com/office/drawing/2014/main" id="{5B7C2B4D-E4B9-8843-B5C0-E2771B8E07C2}"/>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5F26898F-1BEB-5644-8063-C2C55F31260E}"/>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23DC1572-1990-8E47-A85D-98AE5A13B235}"/>
                </a:ext>
              </a:extLst>
            </p:cNvPr>
            <p:cNvCxnSpPr>
              <a:cxnSpLocks/>
            </p:cNvCxnSpPr>
            <p:nvPr/>
          </p:nvCxnSpPr>
          <p:spPr>
            <a:xfrm>
              <a:off x="5260432" y="6114896"/>
              <a:ext cx="265021" cy="23953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65D114E2-CC4F-D345-8C62-A208922E3A7D}"/>
                </a:ext>
              </a:extLst>
            </p:cNvPr>
            <p:cNvCxnSpPr>
              <a:cxnSpLocks/>
            </p:cNvCxnSpPr>
            <p:nvPr/>
          </p:nvCxnSpPr>
          <p:spPr>
            <a:xfrm flipV="1">
              <a:off x="5180846" y="5273747"/>
              <a:ext cx="502837" cy="55041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8" name="Group 117">
            <a:extLst>
              <a:ext uri="{FF2B5EF4-FFF2-40B4-BE49-F238E27FC236}">
                <a16:creationId xmlns:a16="http://schemas.microsoft.com/office/drawing/2014/main" id="{0C3871FD-56D4-384A-96EC-16602535322C}"/>
              </a:ext>
            </a:extLst>
          </p:cNvPr>
          <p:cNvGrpSpPr/>
          <p:nvPr/>
        </p:nvGrpSpPr>
        <p:grpSpPr>
          <a:xfrm>
            <a:off x="7927753" y="1071574"/>
            <a:ext cx="3907520" cy="2008751"/>
            <a:chOff x="4966767" y="2165564"/>
            <a:chExt cx="3907520" cy="2008751"/>
          </a:xfrm>
        </p:grpSpPr>
        <p:sp>
          <p:nvSpPr>
            <p:cNvPr id="119" name="Rectangle 891">
              <a:extLst>
                <a:ext uri="{FF2B5EF4-FFF2-40B4-BE49-F238E27FC236}">
                  <a16:creationId xmlns:a16="http://schemas.microsoft.com/office/drawing/2014/main" id="{40CDDFEB-10B2-8A4B-AFCF-2F65D9EA45F9}"/>
                </a:ext>
              </a:extLst>
            </p:cNvPr>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0" name="Rectangle 891">
              <a:extLst>
                <a:ext uri="{FF2B5EF4-FFF2-40B4-BE49-F238E27FC236}">
                  <a16:creationId xmlns:a16="http://schemas.microsoft.com/office/drawing/2014/main" id="{5A11A7B0-A4EE-5942-A6E5-9C8F215AA493}"/>
                </a:ext>
              </a:extLst>
            </p:cNvPr>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1832D7FB-5A53-E245-8415-5D8A234B0998}"/>
                </a:ext>
              </a:extLst>
            </p:cNvPr>
            <p:cNvGrpSpPr/>
            <p:nvPr/>
          </p:nvGrpSpPr>
          <p:grpSpPr>
            <a:xfrm>
              <a:off x="5477690" y="2954928"/>
              <a:ext cx="1654724" cy="794307"/>
              <a:chOff x="1026717" y="2292225"/>
              <a:chExt cx="2553587" cy="1225781"/>
            </a:xfrm>
          </p:grpSpPr>
          <p:sp>
            <p:nvSpPr>
              <p:cNvPr id="165" name="Line 853">
                <a:extLst>
                  <a:ext uri="{FF2B5EF4-FFF2-40B4-BE49-F238E27FC236}">
                    <a16:creationId xmlns:a16="http://schemas.microsoft.com/office/drawing/2014/main" id="{28309E9F-11D9-8E47-9D0B-5C8515EB4E84}"/>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66" name="Straight Connector 165">
                <a:extLst>
                  <a:ext uri="{FF2B5EF4-FFF2-40B4-BE49-F238E27FC236}">
                    <a16:creationId xmlns:a16="http://schemas.microsoft.com/office/drawing/2014/main" id="{F6839CAA-0E54-6D40-B097-F675244F48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7" name="Freeform 860">
                <a:extLst>
                  <a:ext uri="{FF2B5EF4-FFF2-40B4-BE49-F238E27FC236}">
                    <a16:creationId xmlns:a16="http://schemas.microsoft.com/office/drawing/2014/main" id="{387BCF9E-A83C-CA4C-8336-BD85DC5C692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Freeform 860">
                <a:extLst>
                  <a:ext uri="{FF2B5EF4-FFF2-40B4-BE49-F238E27FC236}">
                    <a16:creationId xmlns:a16="http://schemas.microsoft.com/office/drawing/2014/main" id="{BD344CB7-F61A-6846-AB20-6C5BE5403805}"/>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2" name="Line 853">
              <a:extLst>
                <a:ext uri="{FF2B5EF4-FFF2-40B4-BE49-F238E27FC236}">
                  <a16:creationId xmlns:a16="http://schemas.microsoft.com/office/drawing/2014/main" id="{98229E5E-5C51-7B44-B8A5-9E5874091D2F}"/>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23" name="Group 122">
              <a:extLst>
                <a:ext uri="{FF2B5EF4-FFF2-40B4-BE49-F238E27FC236}">
                  <a16:creationId xmlns:a16="http://schemas.microsoft.com/office/drawing/2014/main" id="{E854D7F0-1686-794C-BB91-264F0695C040}"/>
                </a:ext>
              </a:extLst>
            </p:cNvPr>
            <p:cNvGrpSpPr/>
            <p:nvPr/>
          </p:nvGrpSpPr>
          <p:grpSpPr>
            <a:xfrm>
              <a:off x="7805310" y="2989564"/>
              <a:ext cx="1068977" cy="282748"/>
              <a:chOff x="4618721" y="2324916"/>
              <a:chExt cx="1649657" cy="436338"/>
            </a:xfrm>
          </p:grpSpPr>
          <p:sp>
            <p:nvSpPr>
              <p:cNvPr id="162" name="Freeform 860">
                <a:extLst>
                  <a:ext uri="{FF2B5EF4-FFF2-40B4-BE49-F238E27FC236}">
                    <a16:creationId xmlns:a16="http://schemas.microsoft.com/office/drawing/2014/main" id="{23757711-6456-6842-82C3-E23BC02A428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a:extLst>
                  <a:ext uri="{FF2B5EF4-FFF2-40B4-BE49-F238E27FC236}">
                    <a16:creationId xmlns:a16="http://schemas.microsoft.com/office/drawing/2014/main" id="{7ED74814-198B-F146-868D-A27F777393ED}"/>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a:extLst>
                  <a:ext uri="{FF2B5EF4-FFF2-40B4-BE49-F238E27FC236}">
                    <a16:creationId xmlns:a16="http://schemas.microsoft.com/office/drawing/2014/main" id="{7480867F-0246-A347-AB64-5A402540C021}"/>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24" name="Straight Connector 123">
              <a:extLst>
                <a:ext uri="{FF2B5EF4-FFF2-40B4-BE49-F238E27FC236}">
                  <a16:creationId xmlns:a16="http://schemas.microsoft.com/office/drawing/2014/main" id="{3EF5C5A8-B85D-044B-818B-1C93DDA6C8C5}"/>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Freeform 860">
              <a:extLst>
                <a:ext uri="{FF2B5EF4-FFF2-40B4-BE49-F238E27FC236}">
                  <a16:creationId xmlns:a16="http://schemas.microsoft.com/office/drawing/2014/main" id="{B67F0879-F4BA-4945-80A9-CAFEA68A7EB8}"/>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Freeform 860">
              <a:extLst>
                <a:ext uri="{FF2B5EF4-FFF2-40B4-BE49-F238E27FC236}">
                  <a16:creationId xmlns:a16="http://schemas.microsoft.com/office/drawing/2014/main" id="{19FB0E97-79E0-DD45-9626-8CEA81BA7AE4}"/>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27" name="Line 853">
              <a:extLst>
                <a:ext uri="{FF2B5EF4-FFF2-40B4-BE49-F238E27FC236}">
                  <a16:creationId xmlns:a16="http://schemas.microsoft.com/office/drawing/2014/main" id="{382DDB11-0A53-CA44-B834-807F1E494F06}"/>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28" name="Line 853">
              <a:extLst>
                <a:ext uri="{FF2B5EF4-FFF2-40B4-BE49-F238E27FC236}">
                  <a16:creationId xmlns:a16="http://schemas.microsoft.com/office/drawing/2014/main" id="{F3FE7EF2-0DB2-E44A-A922-63F282361479}"/>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29" name="Line 853">
              <a:extLst>
                <a:ext uri="{FF2B5EF4-FFF2-40B4-BE49-F238E27FC236}">
                  <a16:creationId xmlns:a16="http://schemas.microsoft.com/office/drawing/2014/main" id="{0E490973-F367-4D4F-A291-D7B9C97CD10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30" name="Group 129">
              <a:extLst>
                <a:ext uri="{FF2B5EF4-FFF2-40B4-BE49-F238E27FC236}">
                  <a16:creationId xmlns:a16="http://schemas.microsoft.com/office/drawing/2014/main" id="{1C491612-BF47-D24D-A0F6-7DA462299A92}"/>
                </a:ext>
              </a:extLst>
            </p:cNvPr>
            <p:cNvGrpSpPr/>
            <p:nvPr/>
          </p:nvGrpSpPr>
          <p:grpSpPr>
            <a:xfrm>
              <a:off x="5139466" y="3750347"/>
              <a:ext cx="484418" cy="349404"/>
              <a:chOff x="1012668" y="927184"/>
              <a:chExt cx="747559" cy="539203"/>
            </a:xfrm>
          </p:grpSpPr>
          <p:sp>
            <p:nvSpPr>
              <p:cNvPr id="158" name="Line 853">
                <a:extLst>
                  <a:ext uri="{FF2B5EF4-FFF2-40B4-BE49-F238E27FC236}">
                    <a16:creationId xmlns:a16="http://schemas.microsoft.com/office/drawing/2014/main" id="{7651F23B-9684-1A49-A967-34133685FEEB}"/>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9" name="Rectangle 876">
                <a:extLst>
                  <a:ext uri="{FF2B5EF4-FFF2-40B4-BE49-F238E27FC236}">
                    <a16:creationId xmlns:a16="http://schemas.microsoft.com/office/drawing/2014/main" id="{D7EBCFE8-64FA-EC4C-9B48-43B432A0E26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0" name="Rectangle 873">
                <a:extLst>
                  <a:ext uri="{FF2B5EF4-FFF2-40B4-BE49-F238E27FC236}">
                    <a16:creationId xmlns:a16="http://schemas.microsoft.com/office/drawing/2014/main" id="{82D45639-F796-CA47-A2C3-032A3E3A578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1" name="Freeform 875">
                <a:extLst>
                  <a:ext uri="{FF2B5EF4-FFF2-40B4-BE49-F238E27FC236}">
                    <a16:creationId xmlns:a16="http://schemas.microsoft.com/office/drawing/2014/main" id="{E3353CBA-5EF9-704D-993B-21A78A9CC58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31" name="Group 130">
              <a:extLst>
                <a:ext uri="{FF2B5EF4-FFF2-40B4-BE49-F238E27FC236}">
                  <a16:creationId xmlns:a16="http://schemas.microsoft.com/office/drawing/2014/main" id="{D375D004-3BC3-A446-B5C4-8484B2B61F13}"/>
                </a:ext>
              </a:extLst>
            </p:cNvPr>
            <p:cNvGrpSpPr/>
            <p:nvPr/>
          </p:nvGrpSpPr>
          <p:grpSpPr>
            <a:xfrm>
              <a:off x="4966767" y="2165564"/>
              <a:ext cx="1082989" cy="919087"/>
              <a:chOff x="3906167" y="3324390"/>
              <a:chExt cx="1671281" cy="1418344"/>
            </a:xfrm>
            <a:solidFill>
              <a:srgbClr val="93D2FE"/>
            </a:solidFill>
          </p:grpSpPr>
          <p:sp>
            <p:nvSpPr>
              <p:cNvPr id="134" name="Oval 859">
                <a:extLst>
                  <a:ext uri="{FF2B5EF4-FFF2-40B4-BE49-F238E27FC236}">
                    <a16:creationId xmlns:a16="http://schemas.microsoft.com/office/drawing/2014/main" id="{F1A850A2-9E25-FA4D-8152-A4C7B019B59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5" name="Oval 861">
                <a:extLst>
                  <a:ext uri="{FF2B5EF4-FFF2-40B4-BE49-F238E27FC236}">
                    <a16:creationId xmlns:a16="http://schemas.microsoft.com/office/drawing/2014/main" id="{1389B7FF-F258-474F-AA51-26ADE012D3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Oval 862">
                <a:extLst>
                  <a:ext uri="{FF2B5EF4-FFF2-40B4-BE49-F238E27FC236}">
                    <a16:creationId xmlns:a16="http://schemas.microsoft.com/office/drawing/2014/main" id="{5953EC49-40B4-3041-966D-DB34123BAED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Oval 863">
                <a:extLst>
                  <a:ext uri="{FF2B5EF4-FFF2-40B4-BE49-F238E27FC236}">
                    <a16:creationId xmlns:a16="http://schemas.microsoft.com/office/drawing/2014/main" id="{1BE347E6-165E-AE41-AF2F-608AFB7E2C9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Oval 863">
                <a:extLst>
                  <a:ext uri="{FF2B5EF4-FFF2-40B4-BE49-F238E27FC236}">
                    <a16:creationId xmlns:a16="http://schemas.microsoft.com/office/drawing/2014/main" id="{FA24450F-530E-9343-AD06-29E2CCB86F5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9" name="Group 138">
                <a:extLst>
                  <a:ext uri="{FF2B5EF4-FFF2-40B4-BE49-F238E27FC236}">
                    <a16:creationId xmlns:a16="http://schemas.microsoft.com/office/drawing/2014/main" id="{45E6320E-7B8E-DD4B-A9BE-4A5017A116FA}"/>
                  </a:ext>
                </a:extLst>
              </p:cNvPr>
              <p:cNvGrpSpPr/>
              <p:nvPr/>
            </p:nvGrpSpPr>
            <p:grpSpPr>
              <a:xfrm>
                <a:off x="3906167" y="4047050"/>
                <a:ext cx="1671281" cy="539042"/>
                <a:chOff x="1320274" y="4580303"/>
                <a:chExt cx="1671281" cy="467246"/>
              </a:xfrm>
              <a:grpFill/>
            </p:grpSpPr>
            <p:sp>
              <p:nvSpPr>
                <p:cNvPr id="154" name="Freeform 860">
                  <a:extLst>
                    <a:ext uri="{FF2B5EF4-FFF2-40B4-BE49-F238E27FC236}">
                      <a16:creationId xmlns:a16="http://schemas.microsoft.com/office/drawing/2014/main" id="{7EC02B16-AF25-8A47-8CE2-5688B4222E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Rectangle 864">
                  <a:extLst>
                    <a:ext uri="{FF2B5EF4-FFF2-40B4-BE49-F238E27FC236}">
                      <a16:creationId xmlns:a16="http://schemas.microsoft.com/office/drawing/2014/main" id="{70283D71-CD56-3D48-8E8C-C0524FFF3A8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56" name="Freeform 865">
                  <a:extLst>
                    <a:ext uri="{FF2B5EF4-FFF2-40B4-BE49-F238E27FC236}">
                      <a16:creationId xmlns:a16="http://schemas.microsoft.com/office/drawing/2014/main" id="{30C8401B-CEB1-1F47-B8E0-A656F08F66E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Freeform 866">
                  <a:extLst>
                    <a:ext uri="{FF2B5EF4-FFF2-40B4-BE49-F238E27FC236}">
                      <a16:creationId xmlns:a16="http://schemas.microsoft.com/office/drawing/2014/main" id="{D7A1D710-4BF3-4349-8752-288B2A711DC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0" name="Group 139">
                <a:extLst>
                  <a:ext uri="{FF2B5EF4-FFF2-40B4-BE49-F238E27FC236}">
                    <a16:creationId xmlns:a16="http://schemas.microsoft.com/office/drawing/2014/main" id="{6F4F6D3A-343D-0540-948D-2CB624BB7DE9}"/>
                  </a:ext>
                </a:extLst>
              </p:cNvPr>
              <p:cNvGrpSpPr/>
              <p:nvPr/>
            </p:nvGrpSpPr>
            <p:grpSpPr>
              <a:xfrm>
                <a:off x="4596370" y="3324390"/>
                <a:ext cx="552654" cy="1188720"/>
                <a:chOff x="1823226" y="3235632"/>
                <a:chExt cx="552654" cy="1188720"/>
              </a:xfrm>
              <a:grpFill/>
            </p:grpSpPr>
            <p:sp>
              <p:nvSpPr>
                <p:cNvPr id="141" name="Oval 878">
                  <a:extLst>
                    <a:ext uri="{FF2B5EF4-FFF2-40B4-BE49-F238E27FC236}">
                      <a16:creationId xmlns:a16="http://schemas.microsoft.com/office/drawing/2014/main" id="{076F8647-CED1-6B44-8600-F82862989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AAEEE032-D2EB-9642-91D1-15F484956DC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F301745D-0AE3-2B42-845A-2E04EB6494A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1">
                  <a:extLst>
                    <a:ext uri="{FF2B5EF4-FFF2-40B4-BE49-F238E27FC236}">
                      <a16:creationId xmlns:a16="http://schemas.microsoft.com/office/drawing/2014/main" id="{8B20C648-F036-C44D-BF62-BAAAC78CD56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E90C2426-65E1-AE4C-BADC-AABDF5F0F3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Rectangle 880">
                  <a:extLst>
                    <a:ext uri="{FF2B5EF4-FFF2-40B4-BE49-F238E27FC236}">
                      <a16:creationId xmlns:a16="http://schemas.microsoft.com/office/drawing/2014/main" id="{38305A8B-F261-024F-A594-38BF950987F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7" name="Oval 878">
                  <a:extLst>
                    <a:ext uri="{FF2B5EF4-FFF2-40B4-BE49-F238E27FC236}">
                      <a16:creationId xmlns:a16="http://schemas.microsoft.com/office/drawing/2014/main" id="{69A39043-F118-244C-94F6-B4DD9D0FC93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2">
                  <a:extLst>
                    <a:ext uri="{FF2B5EF4-FFF2-40B4-BE49-F238E27FC236}">
                      <a16:creationId xmlns:a16="http://schemas.microsoft.com/office/drawing/2014/main" id="{4C5A264E-F4A3-E34E-B5DE-CAF8719307D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9D489199-114F-044E-8125-CB90FFE955B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Line 884">
                  <a:extLst>
                    <a:ext uri="{FF2B5EF4-FFF2-40B4-BE49-F238E27FC236}">
                      <a16:creationId xmlns:a16="http://schemas.microsoft.com/office/drawing/2014/main" id="{F08B8357-27BE-4B42-8141-3C6879560E3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51" name="Oval 885">
                  <a:extLst>
                    <a:ext uri="{FF2B5EF4-FFF2-40B4-BE49-F238E27FC236}">
                      <a16:creationId xmlns:a16="http://schemas.microsoft.com/office/drawing/2014/main" id="{6157833D-9452-EA45-9FF7-202C76D87E9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0F95EEFB-6372-974C-9BA9-6980D8B009B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6B6530AA-920D-6E43-8BBB-027BA0A7B7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32" name="Straight Arrow Connector 131">
              <a:extLst>
                <a:ext uri="{FF2B5EF4-FFF2-40B4-BE49-F238E27FC236}">
                  <a16:creationId xmlns:a16="http://schemas.microsoft.com/office/drawing/2014/main" id="{429E84FA-EADC-D545-9D75-937CD33BF4C9}"/>
                </a:ext>
              </a:extLst>
            </p:cNvPr>
            <p:cNvCxnSpPr>
              <a:cxnSpLocks/>
            </p:cNvCxnSpPr>
            <p:nvPr/>
          </p:nvCxnSpPr>
          <p:spPr>
            <a:xfrm>
              <a:off x="5953826" y="3042775"/>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E7E48CB-A510-184E-A46B-CEA27556763F}"/>
                </a:ext>
              </a:extLst>
            </p:cNvPr>
            <p:cNvCxnSpPr>
              <a:cxnSpLocks/>
            </p:cNvCxnSpPr>
            <p:nvPr/>
          </p:nvCxnSpPr>
          <p:spPr>
            <a:xfrm flipV="1">
              <a:off x="6015045" y="3024428"/>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A1A517D6-B992-464E-8B5D-206FE9751FE3}"/>
                  </a:ext>
                </a:extLst>
              </p:cNvPr>
              <p:cNvSpPr/>
              <p:nvPr/>
            </p:nvSpPr>
            <p:spPr>
              <a:xfrm>
                <a:off x="9778155" y="5543755"/>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latin typeface="Helvetica" pitchFamily="2" charset="0"/>
                </a:endParaRPr>
              </a:p>
            </p:txBody>
          </p:sp>
        </mc:Choice>
        <mc:Fallback xmlns="">
          <p:sp>
            <p:nvSpPr>
              <p:cNvPr id="109" name="Rectangle 108">
                <a:extLst>
                  <a:ext uri="{FF2B5EF4-FFF2-40B4-BE49-F238E27FC236}">
                    <a16:creationId xmlns:a16="http://schemas.microsoft.com/office/drawing/2014/main" id="{A1A517D6-B992-464E-8B5D-206FE9751FE3}"/>
                  </a:ext>
                </a:extLst>
              </p:cNvPr>
              <p:cNvSpPr>
                <a:spLocks noRot="1" noChangeAspect="1" noMove="1" noResize="1" noEditPoints="1" noAdjustHandles="1" noChangeArrowheads="1" noChangeShapeType="1" noTextEdit="1"/>
              </p:cNvSpPr>
              <p:nvPr/>
            </p:nvSpPr>
            <p:spPr>
              <a:xfrm>
                <a:off x="9778155" y="5543755"/>
                <a:ext cx="457882"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E1F40A29-C516-744E-A512-799D53CA0579}"/>
                  </a:ext>
                </a:extLst>
              </p:cNvPr>
              <p:cNvSpPr/>
              <p:nvPr/>
            </p:nvSpPr>
            <p:spPr>
              <a:xfrm>
                <a:off x="9535503" y="3115528"/>
                <a:ext cx="4525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1</m:t>
                          </m:r>
                        </m:sub>
                      </m:sSub>
                    </m:oMath>
                  </m:oMathPara>
                </a14:m>
                <a:endParaRPr lang="en-GB" dirty="0">
                  <a:solidFill>
                    <a:srgbClr val="FFC000"/>
                  </a:solidFill>
                  <a:latin typeface="Helvetica" pitchFamily="2" charset="0"/>
                </a:endParaRPr>
              </a:p>
            </p:txBody>
          </p:sp>
        </mc:Choice>
        <mc:Fallback xmlns="">
          <p:sp>
            <p:nvSpPr>
              <p:cNvPr id="110" name="Rectangle 109">
                <a:extLst>
                  <a:ext uri="{FF2B5EF4-FFF2-40B4-BE49-F238E27FC236}">
                    <a16:creationId xmlns:a16="http://schemas.microsoft.com/office/drawing/2014/main" id="{E1F40A29-C516-744E-A512-799D53CA0579}"/>
                  </a:ext>
                </a:extLst>
              </p:cNvPr>
              <p:cNvSpPr>
                <a:spLocks noRot="1" noChangeAspect="1" noMove="1" noResize="1" noEditPoints="1" noAdjustHandles="1" noChangeArrowheads="1" noChangeShapeType="1" noTextEdit="1"/>
              </p:cNvSpPr>
              <p:nvPr/>
            </p:nvSpPr>
            <p:spPr>
              <a:xfrm>
                <a:off x="9535503" y="3115528"/>
                <a:ext cx="452560" cy="369332"/>
              </a:xfrm>
              <a:prstGeom prst="rect">
                <a:avLst/>
              </a:prstGeom>
              <a:blipFill>
                <a:blip r:embed="rId5"/>
                <a:stretch>
                  <a:fillRect/>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1F9D2C10-DC14-0CEB-84EB-AE23EC5F0653}"/>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B4697F70-47EE-8C8D-7025-79BF2A50EAD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D01A61A7-1105-3E30-7C50-8F03EA086B25}"/>
              </a:ext>
            </a:extLst>
          </p:cNvPr>
          <p:cNvSpPr>
            <a:spLocks noGrp="1"/>
          </p:cNvSpPr>
          <p:nvPr>
            <p:ph type="sldNum" sz="quarter" idx="11"/>
          </p:nvPr>
        </p:nvSpPr>
        <p:spPr/>
        <p:txBody>
          <a:bodyPr/>
          <a:lstStyle/>
          <a:p>
            <a:fld id="{EB1502E6-D9AE-3544-B6D5-378AAA0B915F}" type="slidenum">
              <a:rPr lang="de-DE" altLang="de-DE" smtClean="0"/>
              <a:pPr/>
              <a:t>88</a:t>
            </a:fld>
            <a:endParaRPr lang="de-DE" altLang="de-DE" dirty="0"/>
          </a:p>
        </p:txBody>
      </p:sp>
    </p:spTree>
    <p:extLst>
      <p:ext uri="{BB962C8B-B14F-4D97-AF65-F5344CB8AC3E}">
        <p14:creationId xmlns:p14="http://schemas.microsoft.com/office/powerpoint/2010/main" val="3143526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R-applicability</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An r-state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dirty="0"/>
                  <a:t> </a:t>
                </a:r>
                <a:r>
                  <a:rPr lang="en-US" dirty="0">
                    <a:solidFill>
                      <a:schemeClr val="accent1"/>
                    </a:solidFill>
                  </a:rPr>
                  <a:t>r-satisfies</a:t>
                </a:r>
                <a:r>
                  <a:rPr lang="en-US" dirty="0"/>
                  <a:t> a set of literals </a:t>
                </a:r>
                <a14:m>
                  <m:oMath xmlns:m="http://schemas.openxmlformats.org/officeDocument/2006/math">
                    <m:r>
                      <a:rPr lang="en-US" i="1" dirty="0" smtClean="0">
                        <a:latin typeface="Cambria Math" panose="02040503050406030204" pitchFamily="18" charset="0"/>
                      </a:rPr>
                      <m:t>𝑔</m:t>
                    </m:r>
                  </m:oMath>
                </a14:m>
                <a:r>
                  <a:rPr lang="en-US" dirty="0"/>
                  <a:t> if a set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i="1" dirty="0"/>
                  <a:t> </a:t>
                </a:r>
                <a:r>
                  <a:rPr lang="en-US" dirty="0"/>
                  <a:t>satisfies </a:t>
                </a:r>
                <a:r>
                  <a:rPr lang="en-US" i="1" dirty="0"/>
                  <a:t>g </a:t>
                </a:r>
              </a:p>
              <a:p>
                <a:r>
                  <a:rPr lang="en-GB" dirty="0"/>
                  <a:t>Action </a:t>
                </a:r>
                <a14:m>
                  <m:oMath xmlns:m="http://schemas.openxmlformats.org/officeDocument/2006/math">
                    <m:r>
                      <a:rPr lang="en-GB" i="1" smtClean="0">
                        <a:latin typeface="Cambria Math" panose="02040503050406030204" pitchFamily="18" charset="0"/>
                      </a:rPr>
                      <m:t>𝑎</m:t>
                    </m:r>
                  </m:oMath>
                </a14:m>
                <a:r>
                  <a:rPr lang="en-GB" i="1" dirty="0"/>
                  <a:t> </a:t>
                </a:r>
                <a:r>
                  <a:rPr lang="en-GB" dirty="0"/>
                  <a:t>is </a:t>
                </a:r>
                <a:r>
                  <a:rPr lang="en-GB" dirty="0">
                    <a:solidFill>
                      <a:schemeClr val="accent1"/>
                    </a:solidFill>
                  </a:rPr>
                  <a:t>r-applicable</a:t>
                </a:r>
                <a:r>
                  <a:rPr lang="en-GB" dirty="0"/>
                  <a:t> in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dirty="0"/>
                  <a:t> if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i="1" dirty="0"/>
                  <a:t> </a:t>
                </a:r>
                <a:r>
                  <a:rPr lang="en-GB" dirty="0"/>
                  <a:t>r-satisfies </a:t>
                </a:r>
                <a14:m>
                  <m:oMath xmlns:m="http://schemas.openxmlformats.org/officeDocument/2006/math">
                    <m:r>
                      <a:rPr lang="de-DE" b="0" i="1" smtClean="0">
                        <a:latin typeface="Cambria Math" panose="02040503050406030204" pitchFamily="18" charset="0"/>
                      </a:rPr>
                      <m:t>𝑝𝑟𝑒</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oMath>
                </a14:m>
                <a:endParaRPr lang="en-GB" dirty="0"/>
              </a:p>
              <a:p>
                <a:pPr lvl="1"/>
                <a:r>
                  <a:rPr lang="en-GB" dirty="0"/>
                  <a:t>i.e.,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a:latin typeface="Cambria Math" panose="02040503050406030204" pitchFamily="18" charset="0"/>
                      </a:rPr>
                      <m:t> </m:t>
                    </m:r>
                  </m:oMath>
                </a14:m>
                <a:r>
                  <a:rPr lang="en-GB" dirty="0"/>
                  <a:t>contains a subset </a:t>
                </a:r>
                <a14:m>
                  <m:oMath xmlns:m="http://schemas.openxmlformats.org/officeDocument/2006/math">
                    <m:r>
                      <a:rPr lang="en-GB" i="1">
                        <a:latin typeface="Cambria Math" panose="02040503050406030204" pitchFamily="18" charset="0"/>
                      </a:rPr>
                      <m:t>𝑠</m:t>
                    </m:r>
                  </m:oMath>
                </a14:m>
                <a:r>
                  <a:rPr lang="en-GB" dirty="0"/>
                  <a:t> that satisfies the preconditions of </a:t>
                </a:r>
                <a14:m>
                  <m:oMath xmlns:m="http://schemas.openxmlformats.org/officeDocument/2006/math">
                    <m:r>
                      <a:rPr lang="en-GB" i="1" dirty="0" smtClean="0">
                        <a:latin typeface="Cambria Math" panose="02040503050406030204" pitchFamily="18" charset="0"/>
                      </a:rPr>
                      <m:t>𝑎</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𝑎</m:t>
                    </m:r>
                  </m:oMath>
                </a14:m>
                <a:r>
                  <a:rPr lang="en-GB" i="1" dirty="0"/>
                  <a:t> </a:t>
                </a:r>
                <a:r>
                  <a:rPr lang="en-GB" dirty="0"/>
                  <a:t>is r-applicable, then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𝑎</m:t>
                        </m:r>
                      </m:e>
                    </m:d>
                    <m:r>
                      <a:rPr lang="en-GB" i="1" smtClean="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14:m>
                  <m:oMath xmlns:m="http://schemas.openxmlformats.org/officeDocument/2006/math">
                    <m:r>
                      <a:rPr lang="en-GB" i="1" dirty="0" smtClean="0">
                        <a:latin typeface="Cambria Math" panose="02040503050406030204" pitchFamily="18" charset="0"/>
                      </a:rPr>
                      <m:t>𝜋</m:t>
                    </m:r>
                    <m:r>
                      <a:rPr lang="en-GB" i="1" dirty="0" smtClean="0">
                        <a:latin typeface="Cambria Math" panose="02040503050406030204" pitchFamily="18" charset="0"/>
                      </a:rPr>
                      <m:t>=</m:t>
                    </m:r>
                    <m:d>
                      <m:dPr>
                        <m:begChr m:val="⟨"/>
                        <m:endChr m:val="⟩"/>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1</m:t>
                            </m:r>
                          </m:sub>
                        </m:sSub>
                        <m:r>
                          <a:rPr lang="en-GB"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𝑛</m:t>
                            </m:r>
                          </m:sub>
                        </m:sSub>
                      </m:e>
                    </m:d>
                  </m:oMath>
                </a14:m>
                <a:r>
                  <a:rPr lang="en-GB" dirty="0"/>
                  <a:t> is </a:t>
                </a:r>
                <a:r>
                  <a:rPr lang="en-GB" dirty="0">
                    <a:solidFill>
                      <a:schemeClr val="accent1"/>
                    </a:solidFill>
                  </a:rPr>
                  <a:t>r-applicable</a:t>
                </a:r>
                <a:r>
                  <a:rPr lang="en-GB" dirty="0"/>
                  <a:t> in </a:t>
                </a:r>
                <a14:m>
                  <m:oMath xmlns:m="http://schemas.openxmlformats.org/officeDocument/2006/math">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oMath>
                </a14:m>
                <a:r>
                  <a:rPr lang="en-GB" dirty="0"/>
                  <a:t> if there are r-states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r>
                  <a:rPr lang="en-GB" dirty="0"/>
                  <a:t>such that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i="1" dirty="0">
                            <a:latin typeface="Cambria Math" panose="02040503050406030204" pitchFamily="18" charset="0"/>
                          </a:rPr>
                          <m:t>1</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0</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1</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endParaRPr lang="en-GB" i="1" dirty="0"/>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2</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2</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i="1">
                        <a:latin typeface="Cambria Math" panose="02040503050406030204" pitchFamily="18" charset="0"/>
                      </a:rPr>
                      <m:t> </m:t>
                    </m:r>
                  </m:oMath>
                </a14:m>
                <a:endParaRPr lang="en-GB" dirty="0"/>
              </a:p>
              <a:p>
                <a:pPr lvl="1"/>
                <a:r>
                  <a:rPr lang="en-GB" dirty="0"/>
                  <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𝑛</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𝑛</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endParaRPr lang="en-GB" dirty="0"/>
              </a:p>
              <a:p>
                <a:r>
                  <a:rPr lang="en-GB" dirty="0"/>
                  <a:t>In this case,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r>
                              <a:rPr lang="de-DE" i="1">
                                <a:latin typeface="Cambria Math" panose="02040503050406030204" pitchFamily="18" charset="0"/>
                              </a:rPr>
                              <m:t>−1</m:t>
                            </m:r>
                          </m:sub>
                        </m:sSub>
                        <m:r>
                          <a:rPr lang="en-GB" i="1">
                            <a:latin typeface="Cambria Math" panose="02040503050406030204" pitchFamily="18" charset="0"/>
                          </a:rPr>
                          <m:t>,</m:t>
                        </m:r>
                        <m:r>
                          <a:rPr lang="en-GB" i="1" dirty="0">
                            <a:latin typeface="Cambria Math" panose="02040503050406030204" pitchFamily="18" charset="0"/>
                          </a:rPr>
                          <m:t>𝜋</m:t>
                        </m:r>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sub>
                    </m:sSub>
                    <m:r>
                      <a:rPr lang="de-DE" i="1">
                        <a:latin typeface="Cambria Math" panose="02040503050406030204" pitchFamily="18" charset="0"/>
                      </a:rPr>
                      <m:t> </m:t>
                    </m:r>
                  </m:oMath>
                </a14:m>
                <a:endParaRPr lang="en-GB" i="1" baseline="-25000"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CCBAB411-A278-DE8E-C8C7-A1862F2DC45E}"/>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D9AE3BDF-68A0-3C4F-5D1C-0B123532C9B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FB2B0BE1-B3E7-7235-8F86-C3278DF7E5D3}"/>
              </a:ext>
            </a:extLst>
          </p:cNvPr>
          <p:cNvSpPr>
            <a:spLocks noGrp="1"/>
          </p:cNvSpPr>
          <p:nvPr>
            <p:ph type="sldNum" sz="quarter" idx="11"/>
          </p:nvPr>
        </p:nvSpPr>
        <p:spPr/>
        <p:txBody>
          <a:bodyPr/>
          <a:lstStyle/>
          <a:p>
            <a:fld id="{EB1502E6-D9AE-3544-B6D5-378AAA0B915F}" type="slidenum">
              <a:rPr lang="de-DE" altLang="de-DE" smtClean="0"/>
              <a:pPr/>
              <a:t>89</a:t>
            </a:fld>
            <a:endParaRPr lang="de-DE" altLang="de-DE" dirty="0"/>
          </a:p>
        </p:txBody>
      </p:sp>
    </p:spTree>
    <p:extLst>
      <p:ext uri="{BB962C8B-B14F-4D97-AF65-F5344CB8AC3E}">
        <p14:creationId xmlns:p14="http://schemas.microsoft.com/office/powerpoint/2010/main" val="2749838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type="body" sz="quarter" idx="13"/>
          </p:nvPr>
        </p:nvSpPr>
        <p:spPr/>
        <p:txBody>
          <a:bodyPr/>
          <a:lstStyle/>
          <a:p>
            <a:r>
              <a:rPr lang="en-US" dirty="0"/>
              <a:t>Drilling holes in a metal </a:t>
            </a:r>
            <a:r>
              <a:rPr lang="en-US" dirty="0" err="1"/>
              <a:t>workpiece</a:t>
            </a:r>
            <a:endParaRPr lang="en-US" dirty="0"/>
          </a:p>
          <a:p>
            <a:pPr lvl="1"/>
            <a:r>
              <a:rPr lang="en-US" dirty="0"/>
              <a:t>A state</a:t>
            </a:r>
          </a:p>
          <a:p>
            <a:pPr lvl="2"/>
            <a:r>
              <a:rPr lang="en-US" dirty="0"/>
              <a:t>Geometric model of the workpiece, information about its location and orientation</a:t>
            </a:r>
          </a:p>
          <a:p>
            <a:pPr lvl="2"/>
            <a:r>
              <a:rPr lang="en-US" dirty="0"/>
              <a:t>Capabilities and status of drilling machine and drill bit</a:t>
            </a:r>
          </a:p>
          <a:p>
            <a:pPr lvl="1"/>
            <a:r>
              <a:rPr lang="en-US" dirty="0"/>
              <a:t>Several actions</a:t>
            </a:r>
          </a:p>
          <a:p>
            <a:pPr lvl="2"/>
            <a:r>
              <a:rPr lang="en-US" dirty="0"/>
              <a:t>Putting the workpiece onto the drilling machine</a:t>
            </a:r>
          </a:p>
          <a:p>
            <a:pPr lvl="2"/>
            <a:r>
              <a:rPr lang="en-US" dirty="0"/>
              <a:t>Clamping it</a:t>
            </a:r>
          </a:p>
          <a:p>
            <a:pPr lvl="2"/>
            <a:r>
              <a:rPr lang="en-US" dirty="0"/>
              <a:t>Loading a drill bit</a:t>
            </a:r>
          </a:p>
          <a:p>
            <a:pPr lvl="2"/>
            <a:r>
              <a:rPr lang="en-US" dirty="0"/>
              <a:t>Drilling (next slide)</a:t>
            </a:r>
          </a:p>
        </p:txBody>
      </p:sp>
      <p:pic>
        <p:nvPicPr>
          <p:cNvPr id="4" name="Picture 3" descr="workpiece.pdf"/>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50375" y="3810414"/>
            <a:ext cx="27813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ate Placeholder 7">
            <a:extLst>
              <a:ext uri="{FF2B5EF4-FFF2-40B4-BE49-F238E27FC236}">
                <a16:creationId xmlns:a16="http://schemas.microsoft.com/office/drawing/2014/main" id="{A2E757E7-E306-6E74-E0E1-C61C21EDCB8D}"/>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C78AEB9B-949B-5FAB-7675-0AB6ACF8EEF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756ED932-3BD2-905B-6B04-B71771B4D807}"/>
              </a:ext>
            </a:extLst>
          </p:cNvPr>
          <p:cNvSpPr>
            <a:spLocks noGrp="1"/>
          </p:cNvSpPr>
          <p:nvPr>
            <p:ph type="sldNum" sz="quarter" idx="11"/>
          </p:nvPr>
        </p:nvSpPr>
        <p:spPr/>
        <p:txBody>
          <a:bodyPr/>
          <a:lstStyle/>
          <a:p>
            <a:fld id="{EB1502E6-D9AE-3544-B6D5-378AAA0B915F}" type="slidenum">
              <a:rPr lang="de-DE" altLang="de-DE" smtClean="0"/>
              <a:pPr/>
              <a:t>9</a:t>
            </a:fld>
            <a:endParaRPr lang="de-DE" altLang="de-DE" dirty="0"/>
          </a:p>
        </p:txBody>
      </p:sp>
    </p:spTree>
    <p:extLst>
      <p:ext uri="{BB962C8B-B14F-4D97-AF65-F5344CB8AC3E}">
        <p14:creationId xmlns:p14="http://schemas.microsoft.com/office/powerpoint/2010/main" val="4121052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39F60BDF-DB8D-6946-899D-211C46DE3D7B}"/>
              </a:ext>
            </a:extLst>
          </p:cNvPr>
          <p:cNvGrpSpPr/>
          <p:nvPr/>
        </p:nvGrpSpPr>
        <p:grpSpPr>
          <a:xfrm>
            <a:off x="7246859" y="3878687"/>
            <a:ext cx="4145305" cy="2027225"/>
            <a:chOff x="4734528" y="4523059"/>
            <a:chExt cx="4145305" cy="2027225"/>
          </a:xfrm>
        </p:grpSpPr>
        <p:sp>
          <p:nvSpPr>
            <p:cNvPr id="168" name="Rectangle 891">
              <a:extLst>
                <a:ext uri="{FF2B5EF4-FFF2-40B4-BE49-F238E27FC236}">
                  <a16:creationId xmlns:a16="http://schemas.microsoft.com/office/drawing/2014/main" id="{AE096D0C-7897-A444-BA4F-668EF92882F3}"/>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69" name="Rectangle 891">
              <a:extLst>
                <a:ext uri="{FF2B5EF4-FFF2-40B4-BE49-F238E27FC236}">
                  <a16:creationId xmlns:a16="http://schemas.microsoft.com/office/drawing/2014/main" id="{95BCE1AC-E91C-C541-969A-5564BDD1EA91}"/>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70" name="Group 169">
              <a:extLst>
                <a:ext uri="{FF2B5EF4-FFF2-40B4-BE49-F238E27FC236}">
                  <a16:creationId xmlns:a16="http://schemas.microsoft.com/office/drawing/2014/main" id="{7EE8CACD-7081-D044-8CEC-CC89699FC070}"/>
                </a:ext>
              </a:extLst>
            </p:cNvPr>
            <p:cNvGrpSpPr/>
            <p:nvPr/>
          </p:nvGrpSpPr>
          <p:grpSpPr>
            <a:xfrm>
              <a:off x="5483239" y="5330897"/>
              <a:ext cx="1654724" cy="802328"/>
              <a:chOff x="1026717" y="2292224"/>
              <a:chExt cx="2553587" cy="1238160"/>
            </a:xfrm>
          </p:grpSpPr>
          <p:sp>
            <p:nvSpPr>
              <p:cNvPr id="267" name="Line 853">
                <a:extLst>
                  <a:ext uri="{FF2B5EF4-FFF2-40B4-BE49-F238E27FC236}">
                    <a16:creationId xmlns:a16="http://schemas.microsoft.com/office/drawing/2014/main" id="{86E9D9CD-993F-F246-8E92-ED7CBA076C54}"/>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68" name="Straight Connector 267">
                <a:extLst>
                  <a:ext uri="{FF2B5EF4-FFF2-40B4-BE49-F238E27FC236}">
                    <a16:creationId xmlns:a16="http://schemas.microsoft.com/office/drawing/2014/main" id="{7B071FB1-3A69-C443-89A0-E9307BE02B5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9" name="Freeform 860">
                <a:extLst>
                  <a:ext uri="{FF2B5EF4-FFF2-40B4-BE49-F238E27FC236}">
                    <a16:creationId xmlns:a16="http://schemas.microsoft.com/office/drawing/2014/main" id="{B4F34D43-9728-824A-8364-51CB80C7274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70" name="Freeform 860">
                <a:extLst>
                  <a:ext uri="{FF2B5EF4-FFF2-40B4-BE49-F238E27FC236}">
                    <a16:creationId xmlns:a16="http://schemas.microsoft.com/office/drawing/2014/main" id="{31AD9993-90B9-7345-9307-7481C2BC52A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71" name="Line 853">
              <a:extLst>
                <a:ext uri="{FF2B5EF4-FFF2-40B4-BE49-F238E27FC236}">
                  <a16:creationId xmlns:a16="http://schemas.microsoft.com/office/drawing/2014/main" id="{03F6BB2E-0396-4F43-B99D-7A8936EDE24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72" name="Group 171">
              <a:extLst>
                <a:ext uri="{FF2B5EF4-FFF2-40B4-BE49-F238E27FC236}">
                  <a16:creationId xmlns:a16="http://schemas.microsoft.com/office/drawing/2014/main" id="{AF4435DA-EDF3-E348-AC69-24618E075D19}"/>
                </a:ext>
              </a:extLst>
            </p:cNvPr>
            <p:cNvGrpSpPr/>
            <p:nvPr/>
          </p:nvGrpSpPr>
          <p:grpSpPr>
            <a:xfrm>
              <a:off x="7810858" y="5365531"/>
              <a:ext cx="1068975" cy="282744"/>
              <a:chOff x="4618723" y="2324921"/>
              <a:chExt cx="1649655" cy="436333"/>
            </a:xfrm>
          </p:grpSpPr>
          <p:sp>
            <p:nvSpPr>
              <p:cNvPr id="264" name="Freeform 860">
                <a:extLst>
                  <a:ext uri="{FF2B5EF4-FFF2-40B4-BE49-F238E27FC236}">
                    <a16:creationId xmlns:a16="http://schemas.microsoft.com/office/drawing/2014/main" id="{9773F274-9EE5-C34C-B8CB-F1C0DD2AF3F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65" name="Straight Connector 264">
                <a:extLst>
                  <a:ext uri="{FF2B5EF4-FFF2-40B4-BE49-F238E27FC236}">
                    <a16:creationId xmlns:a16="http://schemas.microsoft.com/office/drawing/2014/main" id="{14DADECB-0BA5-7B4A-BFEB-6DEDAFD5DBD7}"/>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 name="Freeform 860">
                <a:extLst>
                  <a:ext uri="{FF2B5EF4-FFF2-40B4-BE49-F238E27FC236}">
                    <a16:creationId xmlns:a16="http://schemas.microsoft.com/office/drawing/2014/main" id="{C072E443-9606-0348-AEC4-A7A70F709CB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3" name="Straight Connector 172">
              <a:extLst>
                <a:ext uri="{FF2B5EF4-FFF2-40B4-BE49-F238E27FC236}">
                  <a16:creationId xmlns:a16="http://schemas.microsoft.com/office/drawing/2014/main" id="{DE604214-D95F-254A-8C97-9C147509EADE}"/>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Freeform 860">
              <a:extLst>
                <a:ext uri="{FF2B5EF4-FFF2-40B4-BE49-F238E27FC236}">
                  <a16:creationId xmlns:a16="http://schemas.microsoft.com/office/drawing/2014/main" id="{0133DF31-13FD-C546-851A-924A94C41D44}"/>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Freeform 860">
              <a:extLst>
                <a:ext uri="{FF2B5EF4-FFF2-40B4-BE49-F238E27FC236}">
                  <a16:creationId xmlns:a16="http://schemas.microsoft.com/office/drawing/2014/main" id="{6F9AA259-9376-C64B-8965-4DF8786D68DE}"/>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84" name="Line 853">
              <a:extLst>
                <a:ext uri="{FF2B5EF4-FFF2-40B4-BE49-F238E27FC236}">
                  <a16:creationId xmlns:a16="http://schemas.microsoft.com/office/drawing/2014/main" id="{5074A9AB-429C-4F47-9A6B-5EA09DD6297F}"/>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88" name="Line 853">
              <a:extLst>
                <a:ext uri="{FF2B5EF4-FFF2-40B4-BE49-F238E27FC236}">
                  <a16:creationId xmlns:a16="http://schemas.microsoft.com/office/drawing/2014/main" id="{24D9CAB6-10E8-AD4B-87E4-D65D6C51D95A}"/>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89" name="Line 853">
              <a:extLst>
                <a:ext uri="{FF2B5EF4-FFF2-40B4-BE49-F238E27FC236}">
                  <a16:creationId xmlns:a16="http://schemas.microsoft.com/office/drawing/2014/main" id="{BBF8574C-154F-204B-8850-BE2BDC9B235F}"/>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93" name="Group 192">
              <a:extLst>
                <a:ext uri="{FF2B5EF4-FFF2-40B4-BE49-F238E27FC236}">
                  <a16:creationId xmlns:a16="http://schemas.microsoft.com/office/drawing/2014/main" id="{3269AFDC-4A1A-3444-A624-41324CE34CE5}"/>
                </a:ext>
              </a:extLst>
            </p:cNvPr>
            <p:cNvGrpSpPr/>
            <p:nvPr/>
          </p:nvGrpSpPr>
          <p:grpSpPr>
            <a:xfrm>
              <a:off x="4734528" y="5865299"/>
              <a:ext cx="484418" cy="349404"/>
              <a:chOff x="1012668" y="927184"/>
              <a:chExt cx="747559" cy="539203"/>
            </a:xfrm>
          </p:grpSpPr>
          <p:sp>
            <p:nvSpPr>
              <p:cNvPr id="260" name="Line 853">
                <a:extLst>
                  <a:ext uri="{FF2B5EF4-FFF2-40B4-BE49-F238E27FC236}">
                    <a16:creationId xmlns:a16="http://schemas.microsoft.com/office/drawing/2014/main" id="{0848C0CE-EFAF-FE4C-9042-E5C95A4B74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61" name="Rectangle 876">
                <a:extLst>
                  <a:ext uri="{FF2B5EF4-FFF2-40B4-BE49-F238E27FC236}">
                    <a16:creationId xmlns:a16="http://schemas.microsoft.com/office/drawing/2014/main" id="{D30A8903-7CC9-F74C-9872-2B22F66D0F47}"/>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2" name="Rectangle 873">
                <a:extLst>
                  <a:ext uri="{FF2B5EF4-FFF2-40B4-BE49-F238E27FC236}">
                    <a16:creationId xmlns:a16="http://schemas.microsoft.com/office/drawing/2014/main" id="{2AA25FA8-828B-2C4E-8AED-3B315152CE9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3" name="Freeform 875">
                <a:extLst>
                  <a:ext uri="{FF2B5EF4-FFF2-40B4-BE49-F238E27FC236}">
                    <a16:creationId xmlns:a16="http://schemas.microsoft.com/office/drawing/2014/main" id="{C7A3C5E6-068D-A147-AEC6-817E88AEA66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99" name="Group 198">
              <a:extLst>
                <a:ext uri="{FF2B5EF4-FFF2-40B4-BE49-F238E27FC236}">
                  <a16:creationId xmlns:a16="http://schemas.microsoft.com/office/drawing/2014/main" id="{2E99F2BD-3994-A44C-A8C6-2555E0AC354A}"/>
                </a:ext>
              </a:extLst>
            </p:cNvPr>
            <p:cNvGrpSpPr/>
            <p:nvPr/>
          </p:nvGrpSpPr>
          <p:grpSpPr>
            <a:xfrm>
              <a:off x="4966767" y="4523059"/>
              <a:ext cx="1082989" cy="919087"/>
              <a:chOff x="3906167" y="3324390"/>
              <a:chExt cx="1671281" cy="1418344"/>
            </a:xfrm>
            <a:solidFill>
              <a:srgbClr val="93D2FE"/>
            </a:solidFill>
          </p:grpSpPr>
          <p:sp>
            <p:nvSpPr>
              <p:cNvPr id="204" name="Oval 859">
                <a:extLst>
                  <a:ext uri="{FF2B5EF4-FFF2-40B4-BE49-F238E27FC236}">
                    <a16:creationId xmlns:a16="http://schemas.microsoft.com/office/drawing/2014/main" id="{57964AB1-F9DF-E84F-A987-5362F535587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5" name="Oval 861">
                <a:extLst>
                  <a:ext uri="{FF2B5EF4-FFF2-40B4-BE49-F238E27FC236}">
                    <a16:creationId xmlns:a16="http://schemas.microsoft.com/office/drawing/2014/main" id="{2FA385EE-222C-804D-A975-2D98D00BEB3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6" name="Oval 862">
                <a:extLst>
                  <a:ext uri="{FF2B5EF4-FFF2-40B4-BE49-F238E27FC236}">
                    <a16:creationId xmlns:a16="http://schemas.microsoft.com/office/drawing/2014/main" id="{15861208-9429-5E40-B4F5-661C14D8489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7" name="Oval 863">
                <a:extLst>
                  <a:ext uri="{FF2B5EF4-FFF2-40B4-BE49-F238E27FC236}">
                    <a16:creationId xmlns:a16="http://schemas.microsoft.com/office/drawing/2014/main" id="{B0EB6733-BB14-DE48-9B7A-106ABA28AE4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8" name="Oval 863">
                <a:extLst>
                  <a:ext uri="{FF2B5EF4-FFF2-40B4-BE49-F238E27FC236}">
                    <a16:creationId xmlns:a16="http://schemas.microsoft.com/office/drawing/2014/main" id="{EE0C7585-6200-D846-849E-AD29983252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9" name="Group 208">
                <a:extLst>
                  <a:ext uri="{FF2B5EF4-FFF2-40B4-BE49-F238E27FC236}">
                    <a16:creationId xmlns:a16="http://schemas.microsoft.com/office/drawing/2014/main" id="{2B06F07D-7110-7546-8482-F36D47D7BCF0}"/>
                  </a:ext>
                </a:extLst>
              </p:cNvPr>
              <p:cNvGrpSpPr/>
              <p:nvPr/>
            </p:nvGrpSpPr>
            <p:grpSpPr>
              <a:xfrm>
                <a:off x="3906167" y="4047050"/>
                <a:ext cx="1671281" cy="539042"/>
                <a:chOff x="1320274" y="4580303"/>
                <a:chExt cx="1671281" cy="467246"/>
              </a:xfrm>
              <a:grpFill/>
            </p:grpSpPr>
            <p:sp>
              <p:nvSpPr>
                <p:cNvPr id="256" name="Freeform 860">
                  <a:extLst>
                    <a:ext uri="{FF2B5EF4-FFF2-40B4-BE49-F238E27FC236}">
                      <a16:creationId xmlns:a16="http://schemas.microsoft.com/office/drawing/2014/main" id="{E926A169-9913-0A4C-968E-0C6F565C59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7" name="Rectangle 864">
                  <a:extLst>
                    <a:ext uri="{FF2B5EF4-FFF2-40B4-BE49-F238E27FC236}">
                      <a16:creationId xmlns:a16="http://schemas.microsoft.com/office/drawing/2014/main" id="{9EA2B359-0E5D-774A-9F4E-0D5381A1216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8" name="Freeform 865">
                  <a:extLst>
                    <a:ext uri="{FF2B5EF4-FFF2-40B4-BE49-F238E27FC236}">
                      <a16:creationId xmlns:a16="http://schemas.microsoft.com/office/drawing/2014/main" id="{D0A6F66E-46DD-234C-BA23-BAB4534841A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9" name="Freeform 866">
                  <a:extLst>
                    <a:ext uri="{FF2B5EF4-FFF2-40B4-BE49-F238E27FC236}">
                      <a16:creationId xmlns:a16="http://schemas.microsoft.com/office/drawing/2014/main" id="{B658ABCE-02D0-504D-A5A9-6C9BF1FACED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10" name="Group 209">
                <a:extLst>
                  <a:ext uri="{FF2B5EF4-FFF2-40B4-BE49-F238E27FC236}">
                    <a16:creationId xmlns:a16="http://schemas.microsoft.com/office/drawing/2014/main" id="{08968647-7FDA-9C46-8BBC-898D1D7819C4}"/>
                  </a:ext>
                </a:extLst>
              </p:cNvPr>
              <p:cNvGrpSpPr/>
              <p:nvPr/>
            </p:nvGrpSpPr>
            <p:grpSpPr>
              <a:xfrm>
                <a:off x="4596370" y="3324390"/>
                <a:ext cx="552654" cy="1188720"/>
                <a:chOff x="1823226" y="3235632"/>
                <a:chExt cx="552654" cy="1188720"/>
              </a:xfrm>
              <a:grpFill/>
            </p:grpSpPr>
            <p:sp>
              <p:nvSpPr>
                <p:cNvPr id="211" name="Oval 878">
                  <a:extLst>
                    <a:ext uri="{FF2B5EF4-FFF2-40B4-BE49-F238E27FC236}">
                      <a16:creationId xmlns:a16="http://schemas.microsoft.com/office/drawing/2014/main" id="{E8CDFB6E-5C6E-A943-B6E9-9B06D409A7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Rectangle 880">
                  <a:extLst>
                    <a:ext uri="{FF2B5EF4-FFF2-40B4-BE49-F238E27FC236}">
                      <a16:creationId xmlns:a16="http://schemas.microsoft.com/office/drawing/2014/main" id="{B309789A-17FE-B04B-8B93-3E2287828B2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3" name="Oval 878">
                  <a:extLst>
                    <a:ext uri="{FF2B5EF4-FFF2-40B4-BE49-F238E27FC236}">
                      <a16:creationId xmlns:a16="http://schemas.microsoft.com/office/drawing/2014/main" id="{87E1626E-BA65-1C4B-9805-4FA6D2AF67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4" name="Line 881">
                  <a:extLst>
                    <a:ext uri="{FF2B5EF4-FFF2-40B4-BE49-F238E27FC236}">
                      <a16:creationId xmlns:a16="http://schemas.microsoft.com/office/drawing/2014/main" id="{73F4B029-39AA-1D46-85F0-BC299A7563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5" name="Line 882">
                  <a:extLst>
                    <a:ext uri="{FF2B5EF4-FFF2-40B4-BE49-F238E27FC236}">
                      <a16:creationId xmlns:a16="http://schemas.microsoft.com/office/drawing/2014/main" id="{5B334377-66D1-3B44-8522-74904A3E9E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6" name="Rectangle 880">
                  <a:extLst>
                    <a:ext uri="{FF2B5EF4-FFF2-40B4-BE49-F238E27FC236}">
                      <a16:creationId xmlns:a16="http://schemas.microsoft.com/office/drawing/2014/main" id="{FFC2FF8E-3B79-5041-A122-F8B26C3A6CC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7" name="Oval 878">
                  <a:extLst>
                    <a:ext uri="{FF2B5EF4-FFF2-40B4-BE49-F238E27FC236}">
                      <a16:creationId xmlns:a16="http://schemas.microsoft.com/office/drawing/2014/main" id="{17644949-23A7-3E43-89C0-5E2E38FE931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8" name="Line 882">
                  <a:extLst>
                    <a:ext uri="{FF2B5EF4-FFF2-40B4-BE49-F238E27FC236}">
                      <a16:creationId xmlns:a16="http://schemas.microsoft.com/office/drawing/2014/main" id="{91365522-B8EF-834E-BD97-C2C23A74C28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Line 882">
                  <a:extLst>
                    <a:ext uri="{FF2B5EF4-FFF2-40B4-BE49-F238E27FC236}">
                      <a16:creationId xmlns:a16="http://schemas.microsoft.com/office/drawing/2014/main" id="{4B803209-2963-EE45-BD4C-3337BAE5C73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0" name="Line 884">
                  <a:extLst>
                    <a:ext uri="{FF2B5EF4-FFF2-40B4-BE49-F238E27FC236}">
                      <a16:creationId xmlns:a16="http://schemas.microsoft.com/office/drawing/2014/main" id="{9826CE70-AD80-284B-92AC-CA816A99137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21" name="Oval 885">
                  <a:extLst>
                    <a:ext uri="{FF2B5EF4-FFF2-40B4-BE49-F238E27FC236}">
                      <a16:creationId xmlns:a16="http://schemas.microsoft.com/office/drawing/2014/main" id="{5179F706-C6D9-F84E-A6F4-A0F0103069E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2" name="Line 881">
                  <a:extLst>
                    <a:ext uri="{FF2B5EF4-FFF2-40B4-BE49-F238E27FC236}">
                      <a16:creationId xmlns:a16="http://schemas.microsoft.com/office/drawing/2014/main" id="{3EDED1BE-3241-2D45-B809-07CA12B4304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5" name="Line 882">
                  <a:extLst>
                    <a:ext uri="{FF2B5EF4-FFF2-40B4-BE49-F238E27FC236}">
                      <a16:creationId xmlns:a16="http://schemas.microsoft.com/office/drawing/2014/main" id="{B92EED4D-B605-E944-8C32-8404847328A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200" name="Straight Arrow Connector 199">
              <a:extLst>
                <a:ext uri="{FF2B5EF4-FFF2-40B4-BE49-F238E27FC236}">
                  <a16:creationId xmlns:a16="http://schemas.microsoft.com/office/drawing/2014/main" id="{84F86600-FE58-BC49-B3D4-F7A280A1AD9A}"/>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F8E53941-BA26-7F4D-B112-28AB6A1E69F5}"/>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A544250A-4429-4549-B44B-D5C78B37494B}"/>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68C30E12-C4E0-4843-9A8E-DCC00391A332}"/>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2" y="1332843"/>
                <a:ext cx="6815937" cy="4584266"/>
              </a:xfrm>
            </p:spPr>
            <p:txBody>
              <a:bodyPr>
                <a:normAutofit fontScale="92500" lnSpcReduction="10000"/>
              </a:bodyPr>
              <a:lstStyle/>
              <a:p>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14:m>
                  <m:oMath xmlns:m="http://schemas.openxmlformats.org/officeDocument/2006/math">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1"/>
                <a:r>
                  <a:rPr lang="en-GB" dirty="0"/>
                  <a:t>Pre: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m:t>
                    </m:r>
                  </m:oMath>
                </a14:m>
                <a:endParaRPr lang="en-GB" dirty="0">
                  <a:solidFill>
                    <a:srgbClr val="C00000"/>
                  </a:solidFill>
                </a:endParaRPr>
              </a:p>
              <a:p>
                <a:pPr lvl="1"/>
                <a:r>
                  <a:rPr lang="en-GB" dirty="0"/>
                  <a:t>Eff: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oMath>
                </a14:m>
                <a:endParaRPr lang="de-DE" i="1" dirty="0">
                  <a:latin typeface="Cambria Math" panose="02040503050406030204" pitchFamily="18" charset="0"/>
                </a:endParaRPr>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b="0" i="1" dirty="0" smtClean="0">
                            <a:latin typeface="Cambria Math" panose="02040503050406030204" pitchFamily="18" charset="0"/>
                          </a:rPr>
                          <m:t>𝑚𝑜𝑣𝑒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b="0" i="1" dirty="0" smtClean="0">
                        <a:latin typeface="Cambria Math" panose="02040503050406030204" pitchFamily="18" charset="0"/>
                      </a:rPr>
                      <m:t>=</m:t>
                    </m:r>
                    <m:r>
                      <a:rPr lang="en-GB" i="1">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de-DE" b="0" i="1" smtClean="0">
                        <a:solidFill>
                          <a:srgbClr val="FFC000"/>
                        </a:solidFill>
                        <a:latin typeface="Cambria Math" panose="02040503050406030204" pitchFamily="18" charset="0"/>
                        <a:ea typeface="ＭＳ Ｐゴシック"/>
                      </a:rPr>
                      <m:t>1,</m:t>
                    </m:r>
                    <m:r>
                      <a:rPr lang="en-GB" i="1">
                        <a:solidFill>
                          <a:srgbClr val="FFC000"/>
                        </a:solidFill>
                        <a:latin typeface="Cambria Math" panose="02040503050406030204" pitchFamily="18" charset="0"/>
                        <a:ea typeface="ＭＳ Ｐゴシック"/>
                      </a:rPr>
                      <m:t> </m:t>
                    </m:r>
                    <m:r>
                      <a:rPr lang="de-DE" b="0" i="1" smtClean="0">
                        <a:solidFill>
                          <a:srgbClr val="FFC000"/>
                        </a:solidFill>
                        <a:latin typeface="Cambria Math" panose="02040503050406030204" pitchFamily="18" charset="0"/>
                        <a:ea typeface="ＭＳ Ｐゴシック"/>
                      </a:rPr>
                      <m:t> </m:t>
                    </m:r>
                    <m:r>
                      <a:rPr lang="en-GB" i="1">
                        <a:solidFill>
                          <a:schemeClr val="tx1"/>
                        </a:solidFill>
                        <a:latin typeface="Cambria Math" panose="02040503050406030204" pitchFamily="18" charset="0"/>
                        <a:ea typeface="ＭＳ Ｐゴシック"/>
                      </a:rPr>
                      <m:t>𝑙𝑜𝑐</m:t>
                    </m:r>
                    <m:d>
                      <m:dPr>
                        <m:ctrlPr>
                          <a:rPr lang="en-GB" i="1">
                            <a:solidFill>
                              <a:schemeClr val="tx1"/>
                            </a:solidFill>
                            <a:latin typeface="Cambria Math" panose="02040503050406030204" pitchFamily="18" charset="0"/>
                            <a:ea typeface="ＭＳ Ｐゴシック"/>
                          </a:rPr>
                        </m:ctrlPr>
                      </m:dPr>
                      <m:e>
                        <m:r>
                          <a:rPr lang="en-GB" i="1">
                            <a:solidFill>
                              <a:schemeClr val="tx1"/>
                            </a:solidFill>
                            <a:latin typeface="Cambria Math" panose="02040503050406030204" pitchFamily="18" charset="0"/>
                            <a:ea typeface="ＭＳ Ｐゴシック"/>
                          </a:rPr>
                          <m:t>𝑟</m:t>
                        </m:r>
                        <m:r>
                          <a:rPr lang="en-GB" i="1">
                            <a:solidFill>
                              <a:schemeClr val="tx1"/>
                            </a:solidFill>
                            <a:latin typeface="Cambria Math" panose="02040503050406030204" pitchFamily="18" charset="0"/>
                            <a:ea typeface="ＭＳ Ｐゴシック"/>
                          </a:rPr>
                          <m:t>1</m:t>
                        </m:r>
                      </m:e>
                    </m:d>
                    <m:r>
                      <a:rPr lang="en-GB" i="1">
                        <a:solidFill>
                          <a:schemeClr val="tx1"/>
                        </a:solidFill>
                        <a:latin typeface="Cambria Math" panose="02040503050406030204" pitchFamily="18" charset="0"/>
                        <a:ea typeface="ＭＳ Ｐゴシック"/>
                      </a:rPr>
                      <m:t>=</m:t>
                    </m:r>
                    <m:r>
                      <a:rPr lang="en-GB" i="1">
                        <a:solidFill>
                          <a:schemeClr val="tx1"/>
                        </a:solidFill>
                        <a:latin typeface="Cambria Math" panose="02040503050406030204" pitchFamily="18" charset="0"/>
                        <a:ea typeface="ＭＳ Ｐゴシック"/>
                      </a:rPr>
                      <m:t>𝑑</m:t>
                    </m:r>
                    <m:r>
                      <a:rPr lang="en-GB" i="1">
                        <a:solidFill>
                          <a:schemeClr val="tx1"/>
                        </a:solidFill>
                        <a:latin typeface="Cambria Math" panose="02040503050406030204" pitchFamily="18" charset="0"/>
                        <a:ea typeface="ＭＳ Ｐゴシック"/>
                      </a:rPr>
                      <m:t>3,  </m:t>
                    </m:r>
                    <m:r>
                      <a:rPr lang="en-GB" i="1" smtClean="0">
                        <a:solidFill>
                          <a:srgbClr val="FFC000"/>
                        </a:solidFill>
                        <a:latin typeface="Cambria Math" panose="02040503050406030204" pitchFamily="18" charset="0"/>
                        <a:ea typeface="ＭＳ Ｐゴシック"/>
                      </a:rPr>
                      <m:t>𝑐𝑎𝑟𝑔𝑜</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𝑛𝑖𝑙</m:t>
                    </m:r>
                    <m:r>
                      <a:rPr lang="en-GB" i="1">
                        <a:solidFill>
                          <a:srgbClr val="000000"/>
                        </a:solidFill>
                        <a:latin typeface="Cambria Math" panose="02040503050406030204" pitchFamily="18" charset="0"/>
                        <a:ea typeface="ＭＳ Ｐゴシック"/>
                      </a:rPr>
                      <m:t>, </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𝑐</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m:t>
                    </m:r>
                  </m:oMath>
                </a14:m>
                <a:endParaRPr lang="en-GB" dirty="0"/>
              </a:p>
              <a:p>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1"/>
                <a:r>
                  <a:rPr lang="ro-RO" dirty="0"/>
                  <a:t>pre: </a:t>
                </a:r>
                <a14:m>
                  <m:oMath xmlns:m="http://schemas.openxmlformats.org/officeDocument/2006/math">
                    <m:r>
                      <a:rPr lang="ro-RO" i="1" dirty="0" smtClean="0">
                        <a:solidFill>
                          <a:srgbClr val="FFC000"/>
                        </a:solidFill>
                        <a:latin typeface="Cambria Math" panose="02040503050406030204" pitchFamily="18" charset="0"/>
                      </a:rPr>
                      <m:t>𝑐𝑎𝑟𝑔𝑜</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𝑟</m:t>
                        </m:r>
                      </m:e>
                    </m:d>
                    <m:r>
                      <a:rPr lang="ro-RO" i="1" dirty="0">
                        <a:solidFill>
                          <a:srgbClr val="FFC000"/>
                        </a:solidFill>
                        <a:latin typeface="Cambria Math" panose="02040503050406030204" pitchFamily="18" charset="0"/>
                      </a:rPr>
                      <m:t>=</m:t>
                    </m:r>
                    <m:r>
                      <a:rPr lang="ro-RO" i="1" dirty="0" err="1">
                        <a:solidFill>
                          <a:srgbClr val="FFC000"/>
                        </a:solidFill>
                        <a:latin typeface="Cambria Math" panose="02040503050406030204" pitchFamily="18" charset="0"/>
                      </a:rPr>
                      <m:t>𝑛𝑖𝑙</m:t>
                    </m:r>
                    <m:r>
                      <a:rPr lang="ro-RO" i="1" dirty="0" smtClean="0">
                        <a:solidFill>
                          <a:schemeClr val="tx1"/>
                        </a:solidFill>
                        <a:latin typeface="Cambria Math" panose="02040503050406030204" pitchFamily="18" charset="0"/>
                      </a:rPr>
                      <m:t>,</m:t>
                    </m:r>
                    <m:r>
                      <a:rPr lang="ro-RO" i="1" dirty="0">
                        <a:solidFill>
                          <a:srgbClr val="C00000"/>
                        </a:solidFill>
                        <a:latin typeface="Cambria Math" panose="02040503050406030204" pitchFamily="18" charset="0"/>
                      </a:rPr>
                      <m:t> </m:t>
                    </m:r>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e>
                    </m:d>
                    <m:r>
                      <a:rPr lang="ro-RO"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𝑙</m:t>
                    </m:r>
                    <m:r>
                      <a:rPr lang="de-DE" i="1" dirty="0" smtClean="0">
                        <a:solidFill>
                          <a:schemeClr val="tx1"/>
                        </a:solidFill>
                        <a:latin typeface="Cambria Math" panose="02040503050406030204" pitchFamily="18" charset="0"/>
                      </a:rPr>
                      <m:t>,</m:t>
                    </m:r>
                    <m:r>
                      <a:rPr lang="en-US" i="1" dirty="0">
                        <a:solidFill>
                          <a:srgbClr val="C00000"/>
                        </a:solidFill>
                        <a:latin typeface="Cambria Math" panose="02040503050406030204" pitchFamily="18" charset="0"/>
                      </a:rPr>
                      <m:t> </m:t>
                    </m:r>
                    <m:r>
                      <a:rPr lang="de-DE" b="0" i="1" dirty="0" smtClean="0">
                        <a:solidFill>
                          <a:srgbClr val="C00000"/>
                        </a:solidFill>
                        <a:latin typeface="Cambria Math" panose="02040503050406030204" pitchFamily="18" charset="0"/>
                      </a:rPr>
                      <m:t>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𝑐</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𝑙</m:t>
                    </m:r>
                  </m:oMath>
                </a14:m>
                <a:endParaRPr lang="de-DE" i="1" dirty="0">
                  <a:latin typeface="Cambria Math" panose="02040503050406030204" pitchFamily="18" charset="0"/>
                </a:endParaRPr>
              </a:p>
              <a:p>
                <a:pPr lvl="1"/>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en-GB" dirty="0"/>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i="1" dirty="0">
                            <a:latin typeface="Cambria Math" panose="02040503050406030204" pitchFamily="18" charset="0"/>
                          </a:rPr>
                          <m:t>2</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i="1" dirty="0">
                        <a:latin typeface="Cambria Math" panose="02040503050406030204" pitchFamily="18" charset="0"/>
                      </a:rPr>
                      <m:t>=</m:t>
                    </m:r>
                    <m:r>
                      <a:rPr lang="en-GB" i="1">
                        <a:latin typeface="Cambria Math" panose="02040503050406030204" pitchFamily="18" charset="0"/>
                      </a:rPr>
                      <m:t>{</m:t>
                    </m:r>
                    <m:r>
                      <a:rPr lang="en-GB" i="1" smtClean="0">
                        <a:solidFill>
                          <a:schemeClr val="tx1"/>
                        </a:solidFill>
                        <a:latin typeface="Cambria Math" panose="02040503050406030204" pitchFamily="18" charset="0"/>
                        <a:cs typeface="Calibri"/>
                      </a:rPr>
                      <m:t>𝑙𝑜𝑐</m:t>
                    </m:r>
                    <m:d>
                      <m:dPr>
                        <m:ctrlPr>
                          <a:rPr lang="en-GB" i="1">
                            <a:solidFill>
                              <a:schemeClr val="tx1"/>
                            </a:solidFill>
                            <a:latin typeface="Cambria Math" panose="02040503050406030204" pitchFamily="18" charset="0"/>
                            <a:cs typeface="Calibri"/>
                          </a:rPr>
                        </m:ctrlPr>
                      </m:dPr>
                      <m:e>
                        <m:r>
                          <a:rPr lang="en-GB" i="1">
                            <a:solidFill>
                              <a:schemeClr val="tx1"/>
                            </a:solidFill>
                            <a:latin typeface="Cambria Math" panose="02040503050406030204" pitchFamily="18" charset="0"/>
                            <a:cs typeface="Calibri"/>
                          </a:rPr>
                          <m:t>𝑟</m:t>
                        </m:r>
                        <m:r>
                          <a:rPr lang="en-GB" i="1">
                            <a:solidFill>
                              <a:schemeClr val="tx1"/>
                            </a:solidFill>
                            <a:latin typeface="Cambria Math" panose="02040503050406030204" pitchFamily="18" charset="0"/>
                            <a:cs typeface="Calibri"/>
                          </a:rPr>
                          <m:t>1</m:t>
                        </m:r>
                      </m:e>
                    </m:d>
                    <m:r>
                      <a:rPr lang="en-GB" i="1">
                        <a:solidFill>
                          <a:schemeClr val="tx1"/>
                        </a:solidFill>
                        <a:latin typeface="Cambria Math" panose="02040503050406030204" pitchFamily="18" charset="0"/>
                        <a:cs typeface="Calibri"/>
                      </a:rPr>
                      <m:t>=</m:t>
                    </m:r>
                    <m:r>
                      <a:rPr lang="en-GB" i="1">
                        <a:solidFill>
                          <a:schemeClr val="tx1"/>
                        </a:solidFill>
                        <a:latin typeface="Cambria Math" panose="02040503050406030204" pitchFamily="18" charset="0"/>
                        <a:cs typeface="Calibri"/>
                      </a:rPr>
                      <m:t>𝑑</m:t>
                    </m:r>
                    <m:r>
                      <a:rPr lang="en-GB" i="1">
                        <a:solidFill>
                          <a:schemeClr val="tx1"/>
                        </a:solidFill>
                        <a:latin typeface="Cambria Math" panose="02040503050406030204" pitchFamily="18" charset="0"/>
                        <a:cs typeface="Calibri"/>
                      </a:rPr>
                      <m:t>1,  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3,  </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𝑛𝑖𝑙</m:t>
                    </m:r>
                    <m:r>
                      <a:rPr lang="en-GB" i="1">
                        <a:solidFill>
                          <a:schemeClr val="tx1"/>
                        </a:solidFill>
                        <a:latin typeface="Cambria Math" panose="02040503050406030204" pitchFamily="18" charset="0"/>
                      </a:rPr>
                      <m:t> ,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1,  </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cs typeface="Calibri"/>
                      </a:rPr>
                      <m:t>𝑐</m:t>
                    </m:r>
                    <m:r>
                      <a:rPr lang="en-GB" i="1">
                        <a:solidFill>
                          <a:schemeClr val="tx1"/>
                        </a:solidFill>
                        <a:latin typeface="Cambria Math" panose="02040503050406030204" pitchFamily="18" charset="0"/>
                        <a:cs typeface="Calibri"/>
                      </a:rPr>
                      <m:t>1}</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2" y="1332843"/>
                <a:ext cx="6815937" cy="4584266"/>
              </a:xfrm>
              <a:blipFill>
                <a:blip r:embed="rId2"/>
                <a:stretch>
                  <a:fillRect l="-2045" b="-1381"/>
                </a:stretch>
              </a:blipFill>
            </p:spPr>
            <p:txBody>
              <a:bodyPr/>
              <a:lstStyle/>
              <a:p>
                <a:r>
                  <a:rPr lang="en-DE">
                    <a:noFill/>
                  </a:rPr>
                  <a:t> </a:t>
                </a:r>
              </a:p>
            </p:txBody>
          </p:sp>
        </mc:Fallback>
      </mc:AlternateContent>
      <p:grpSp>
        <p:nvGrpSpPr>
          <p:cNvPr id="310" name="Group 309"/>
          <p:cNvGrpSpPr/>
          <p:nvPr/>
        </p:nvGrpSpPr>
        <p:grpSpPr>
          <a:xfrm>
            <a:off x="7603012" y="-87861"/>
            <a:ext cx="3792268" cy="1975637"/>
            <a:chOff x="821024" y="4395049"/>
            <a:chExt cx="4213631" cy="2195152"/>
          </a:xfrm>
        </p:grpSpPr>
        <p:sp>
          <p:nvSpPr>
            <p:cNvPr id="311" name="Rectangle 891"/>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312" name="Rectangle 891"/>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313" name="Group 312"/>
            <p:cNvGrpSpPr/>
            <p:nvPr/>
          </p:nvGrpSpPr>
          <p:grpSpPr>
            <a:xfrm>
              <a:off x="1260662" y="5241474"/>
              <a:ext cx="1838582" cy="885330"/>
              <a:chOff x="1026717" y="2300761"/>
              <a:chExt cx="2553587" cy="1229623"/>
            </a:xfrm>
          </p:grpSpPr>
          <p:sp>
            <p:nvSpPr>
              <p:cNvPr id="35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356" name="Straight Connector 355"/>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14" name="Line 853"/>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315" name="Group 314"/>
            <p:cNvGrpSpPr/>
            <p:nvPr/>
          </p:nvGrpSpPr>
          <p:grpSpPr>
            <a:xfrm>
              <a:off x="3846905" y="5276570"/>
              <a:ext cx="1187750" cy="311393"/>
              <a:chOff x="4618723" y="2328762"/>
              <a:chExt cx="1649655" cy="432492"/>
            </a:xfrm>
          </p:grpSpPr>
          <p:sp>
            <p:nvSpPr>
              <p:cNvPr id="35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53" name="Straight Connector 352"/>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4" name="Freeform 860"/>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16" name="Straight Connector 31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1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32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32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322" name="Group 321"/>
            <p:cNvGrpSpPr/>
            <p:nvPr/>
          </p:nvGrpSpPr>
          <p:grpSpPr>
            <a:xfrm>
              <a:off x="2893449" y="4395049"/>
              <a:ext cx="1203321" cy="1021208"/>
              <a:chOff x="3906167" y="3324390"/>
              <a:chExt cx="1671281" cy="1418344"/>
            </a:xfrm>
            <a:solidFill>
              <a:srgbClr val="93D2FE"/>
            </a:solidFill>
          </p:grpSpPr>
          <p:sp>
            <p:nvSpPr>
              <p:cNvPr id="32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33" name="Group 332"/>
              <p:cNvGrpSpPr/>
              <p:nvPr/>
            </p:nvGrpSpPr>
            <p:grpSpPr>
              <a:xfrm>
                <a:off x="3906167" y="4047050"/>
                <a:ext cx="1671281" cy="539042"/>
                <a:chOff x="1320274" y="4580303"/>
                <a:chExt cx="1671281" cy="467246"/>
              </a:xfrm>
              <a:grpFill/>
            </p:grpSpPr>
            <p:sp>
              <p:nvSpPr>
                <p:cNvPr id="34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5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34" name="Group 333"/>
              <p:cNvGrpSpPr/>
              <p:nvPr/>
            </p:nvGrpSpPr>
            <p:grpSpPr>
              <a:xfrm>
                <a:off x="4596370" y="3324390"/>
                <a:ext cx="552654" cy="1188720"/>
                <a:chOff x="1823226" y="3235632"/>
                <a:chExt cx="552654" cy="1188720"/>
              </a:xfrm>
              <a:grpFill/>
            </p:grpSpPr>
            <p:sp>
              <p:nvSpPr>
                <p:cNvPr id="33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4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323" name="Group 322"/>
            <p:cNvGrpSpPr/>
            <p:nvPr/>
          </p:nvGrpSpPr>
          <p:grpSpPr>
            <a:xfrm>
              <a:off x="884857" y="6119126"/>
              <a:ext cx="538242" cy="388227"/>
              <a:chOff x="1012668" y="927184"/>
              <a:chExt cx="747559" cy="539203"/>
            </a:xfrm>
          </p:grpSpPr>
          <p:sp>
            <p:nvSpPr>
              <p:cNvPr id="32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325"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32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2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30C7D80C-D64A-564B-AD4B-33E4BDC52936}"/>
              </a:ext>
            </a:extLst>
          </p:cNvPr>
          <p:cNvGrpSpPr/>
          <p:nvPr/>
        </p:nvGrpSpPr>
        <p:grpSpPr>
          <a:xfrm>
            <a:off x="7479097" y="1884718"/>
            <a:ext cx="3907520" cy="2008751"/>
            <a:chOff x="4966767" y="2165564"/>
            <a:chExt cx="3907520" cy="2008751"/>
          </a:xfrm>
        </p:grpSpPr>
        <p:sp>
          <p:nvSpPr>
            <p:cNvPr id="20" name="Rectangle 891"/>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1" name="Rectangle 891"/>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2" name="Group 21"/>
            <p:cNvGrpSpPr/>
            <p:nvPr/>
          </p:nvGrpSpPr>
          <p:grpSpPr>
            <a:xfrm>
              <a:off x="5477690" y="2954928"/>
              <a:ext cx="1654724" cy="794307"/>
              <a:chOff x="1026717" y="2292225"/>
              <a:chExt cx="2553587" cy="1225781"/>
            </a:xfrm>
          </p:grpSpPr>
          <p:sp>
            <p:nvSpPr>
              <p:cNvPr id="23"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4" name="Straight Connector 23"/>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7" name="Line 853"/>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8" name="Group 27"/>
            <p:cNvGrpSpPr/>
            <p:nvPr/>
          </p:nvGrpSpPr>
          <p:grpSpPr>
            <a:xfrm>
              <a:off x="7805310" y="2989564"/>
              <a:ext cx="1068977" cy="282748"/>
              <a:chOff x="4618721" y="2324916"/>
              <a:chExt cx="1649657" cy="436338"/>
            </a:xfrm>
          </p:grpSpPr>
          <p:sp>
            <p:nvSpPr>
              <p:cNvPr id="29"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0" name="Straight Connector 29"/>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reeform 860"/>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2" name="Straight Connector 31"/>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Freeform 860"/>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Freeform 860"/>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8" name="Line 853"/>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9" name="Line 853"/>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70" name="Line 853"/>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21" name="Group 120"/>
            <p:cNvGrpSpPr/>
            <p:nvPr/>
          </p:nvGrpSpPr>
          <p:grpSpPr>
            <a:xfrm>
              <a:off x="5139466" y="3750347"/>
              <a:ext cx="484418" cy="349404"/>
              <a:chOff x="1012668" y="927184"/>
              <a:chExt cx="747559" cy="539203"/>
            </a:xfrm>
          </p:grpSpPr>
          <p:sp>
            <p:nvSpPr>
              <p:cNvPr id="122"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23"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4"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5"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365" name="Group 364">
              <a:extLst>
                <a:ext uri="{FF2B5EF4-FFF2-40B4-BE49-F238E27FC236}">
                  <a16:creationId xmlns:a16="http://schemas.microsoft.com/office/drawing/2014/main" id="{04A4A666-3A54-FD45-B427-E6DFFB6B98C9}"/>
                </a:ext>
              </a:extLst>
            </p:cNvPr>
            <p:cNvGrpSpPr/>
            <p:nvPr/>
          </p:nvGrpSpPr>
          <p:grpSpPr>
            <a:xfrm>
              <a:off x="4966767" y="2165564"/>
              <a:ext cx="1082989" cy="919087"/>
              <a:chOff x="3906167" y="3324390"/>
              <a:chExt cx="1671281" cy="1418344"/>
            </a:xfrm>
            <a:solidFill>
              <a:srgbClr val="93D2FE"/>
            </a:solidFill>
          </p:grpSpPr>
          <p:sp>
            <p:nvSpPr>
              <p:cNvPr id="366" name="Oval 859">
                <a:extLst>
                  <a:ext uri="{FF2B5EF4-FFF2-40B4-BE49-F238E27FC236}">
                    <a16:creationId xmlns:a16="http://schemas.microsoft.com/office/drawing/2014/main" id="{DAA7273E-D248-FF40-A3ED-3719B590B96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7" name="Oval 861">
                <a:extLst>
                  <a:ext uri="{FF2B5EF4-FFF2-40B4-BE49-F238E27FC236}">
                    <a16:creationId xmlns:a16="http://schemas.microsoft.com/office/drawing/2014/main" id="{1FA42EA9-A874-794C-9DA7-E1CE6FD4B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8" name="Oval 862">
                <a:extLst>
                  <a:ext uri="{FF2B5EF4-FFF2-40B4-BE49-F238E27FC236}">
                    <a16:creationId xmlns:a16="http://schemas.microsoft.com/office/drawing/2014/main" id="{22FCF03E-52A7-524A-8E55-87BC4A2DAA2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9" name="Oval 863">
                <a:extLst>
                  <a:ext uri="{FF2B5EF4-FFF2-40B4-BE49-F238E27FC236}">
                    <a16:creationId xmlns:a16="http://schemas.microsoft.com/office/drawing/2014/main" id="{A84D37DC-847B-8F4F-9DF4-F2CD316E3C9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0" name="Oval 863">
                <a:extLst>
                  <a:ext uri="{FF2B5EF4-FFF2-40B4-BE49-F238E27FC236}">
                    <a16:creationId xmlns:a16="http://schemas.microsoft.com/office/drawing/2014/main" id="{F8086F00-D340-414C-BEBC-0FAD966963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1" name="Group 370">
                <a:extLst>
                  <a:ext uri="{FF2B5EF4-FFF2-40B4-BE49-F238E27FC236}">
                    <a16:creationId xmlns:a16="http://schemas.microsoft.com/office/drawing/2014/main" id="{4D3125E9-D160-9640-B313-F6B5B94FC26B}"/>
                  </a:ext>
                </a:extLst>
              </p:cNvPr>
              <p:cNvGrpSpPr/>
              <p:nvPr/>
            </p:nvGrpSpPr>
            <p:grpSpPr>
              <a:xfrm>
                <a:off x="3906167" y="4047050"/>
                <a:ext cx="1671281" cy="539042"/>
                <a:chOff x="1320274" y="4580303"/>
                <a:chExt cx="1671281" cy="467246"/>
              </a:xfrm>
              <a:grpFill/>
            </p:grpSpPr>
            <p:sp>
              <p:nvSpPr>
                <p:cNvPr id="386" name="Freeform 860">
                  <a:extLst>
                    <a:ext uri="{FF2B5EF4-FFF2-40B4-BE49-F238E27FC236}">
                      <a16:creationId xmlns:a16="http://schemas.microsoft.com/office/drawing/2014/main" id="{CC387A4E-208E-A549-8FD9-C9A66845407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7" name="Rectangle 864">
                  <a:extLst>
                    <a:ext uri="{FF2B5EF4-FFF2-40B4-BE49-F238E27FC236}">
                      <a16:creationId xmlns:a16="http://schemas.microsoft.com/office/drawing/2014/main" id="{EA9EE2AB-2CCF-1B4F-9464-9C293127BF7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88" name="Freeform 865">
                  <a:extLst>
                    <a:ext uri="{FF2B5EF4-FFF2-40B4-BE49-F238E27FC236}">
                      <a16:creationId xmlns:a16="http://schemas.microsoft.com/office/drawing/2014/main" id="{C138BCB3-F4CB-8B44-8AFF-3A19FE87AB0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9" name="Freeform 866">
                  <a:extLst>
                    <a:ext uri="{FF2B5EF4-FFF2-40B4-BE49-F238E27FC236}">
                      <a16:creationId xmlns:a16="http://schemas.microsoft.com/office/drawing/2014/main" id="{8634DA57-548B-A143-A164-A0CA17BBF5C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72" name="Group 371">
                <a:extLst>
                  <a:ext uri="{FF2B5EF4-FFF2-40B4-BE49-F238E27FC236}">
                    <a16:creationId xmlns:a16="http://schemas.microsoft.com/office/drawing/2014/main" id="{77A67C1B-3657-8D4A-8170-44441B50A35F}"/>
                  </a:ext>
                </a:extLst>
              </p:cNvPr>
              <p:cNvGrpSpPr/>
              <p:nvPr/>
            </p:nvGrpSpPr>
            <p:grpSpPr>
              <a:xfrm>
                <a:off x="4596370" y="3324390"/>
                <a:ext cx="552654" cy="1188720"/>
                <a:chOff x="1823226" y="3235632"/>
                <a:chExt cx="552654" cy="1188720"/>
              </a:xfrm>
              <a:grpFill/>
            </p:grpSpPr>
            <p:sp>
              <p:nvSpPr>
                <p:cNvPr id="373" name="Oval 878">
                  <a:extLst>
                    <a:ext uri="{FF2B5EF4-FFF2-40B4-BE49-F238E27FC236}">
                      <a16:creationId xmlns:a16="http://schemas.microsoft.com/office/drawing/2014/main" id="{6CD6F3D7-C31E-5A46-921A-796320B9878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4" name="Rectangle 880">
                  <a:extLst>
                    <a:ext uri="{FF2B5EF4-FFF2-40B4-BE49-F238E27FC236}">
                      <a16:creationId xmlns:a16="http://schemas.microsoft.com/office/drawing/2014/main" id="{94870829-DFBC-5240-BC2F-D6CCB34B08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5" name="Oval 878">
                  <a:extLst>
                    <a:ext uri="{FF2B5EF4-FFF2-40B4-BE49-F238E27FC236}">
                      <a16:creationId xmlns:a16="http://schemas.microsoft.com/office/drawing/2014/main" id="{EB069AC2-6291-EB48-8C40-3D3892E19E9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6" name="Line 881">
                  <a:extLst>
                    <a:ext uri="{FF2B5EF4-FFF2-40B4-BE49-F238E27FC236}">
                      <a16:creationId xmlns:a16="http://schemas.microsoft.com/office/drawing/2014/main" id="{FA857CD3-CF1B-F246-8660-A4893265FFC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7" name="Line 882">
                  <a:extLst>
                    <a:ext uri="{FF2B5EF4-FFF2-40B4-BE49-F238E27FC236}">
                      <a16:creationId xmlns:a16="http://schemas.microsoft.com/office/drawing/2014/main" id="{AA6FFC5B-F262-9B47-A3D0-67A034EB4DA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8" name="Rectangle 880">
                  <a:extLst>
                    <a:ext uri="{FF2B5EF4-FFF2-40B4-BE49-F238E27FC236}">
                      <a16:creationId xmlns:a16="http://schemas.microsoft.com/office/drawing/2014/main" id="{6FD09CBA-7DE1-6343-A26F-7E11BEEF380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9" name="Oval 878">
                  <a:extLst>
                    <a:ext uri="{FF2B5EF4-FFF2-40B4-BE49-F238E27FC236}">
                      <a16:creationId xmlns:a16="http://schemas.microsoft.com/office/drawing/2014/main" id="{5D03450B-CBE1-8742-A64A-C0A40713927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0" name="Line 882">
                  <a:extLst>
                    <a:ext uri="{FF2B5EF4-FFF2-40B4-BE49-F238E27FC236}">
                      <a16:creationId xmlns:a16="http://schemas.microsoft.com/office/drawing/2014/main" id="{D57A5889-B112-F549-A52F-095563A498C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1" name="Line 882">
                  <a:extLst>
                    <a:ext uri="{FF2B5EF4-FFF2-40B4-BE49-F238E27FC236}">
                      <a16:creationId xmlns:a16="http://schemas.microsoft.com/office/drawing/2014/main" id="{629B4798-D2DA-D641-BFFF-6BFE77A051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2" name="Line 884">
                  <a:extLst>
                    <a:ext uri="{FF2B5EF4-FFF2-40B4-BE49-F238E27FC236}">
                      <a16:creationId xmlns:a16="http://schemas.microsoft.com/office/drawing/2014/main" id="{A272EDC2-1030-324F-936F-626A6BDCF1F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83" name="Oval 885">
                  <a:extLst>
                    <a:ext uri="{FF2B5EF4-FFF2-40B4-BE49-F238E27FC236}">
                      <a16:creationId xmlns:a16="http://schemas.microsoft.com/office/drawing/2014/main" id="{A1D44AE4-2CFB-AD43-AEF6-6CB5ADE0AA1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4" name="Line 881">
                  <a:extLst>
                    <a:ext uri="{FF2B5EF4-FFF2-40B4-BE49-F238E27FC236}">
                      <a16:creationId xmlns:a16="http://schemas.microsoft.com/office/drawing/2014/main" id="{22772971-C376-C249-A0B2-D9D3C87932E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5" name="Line 882">
                  <a:extLst>
                    <a:ext uri="{FF2B5EF4-FFF2-40B4-BE49-F238E27FC236}">
                      <a16:creationId xmlns:a16="http://schemas.microsoft.com/office/drawing/2014/main" id="{08DB006F-BC6C-5845-976D-220FA4C1A92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390" name="Straight Arrow Connector 389">
              <a:extLst>
                <a:ext uri="{FF2B5EF4-FFF2-40B4-BE49-F238E27FC236}">
                  <a16:creationId xmlns:a16="http://schemas.microsoft.com/office/drawing/2014/main" id="{E13C716A-0A00-A241-AF4A-8740621DF581}"/>
                </a:ext>
              </a:extLst>
            </p:cNvPr>
            <p:cNvCxnSpPr>
              <a:cxnSpLocks/>
            </p:cNvCxnSpPr>
            <p:nvPr/>
          </p:nvCxnSpPr>
          <p:spPr>
            <a:xfrm>
              <a:off x="5953826" y="3042775"/>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1" name="Straight Arrow Connector 390">
              <a:extLst>
                <a:ext uri="{FF2B5EF4-FFF2-40B4-BE49-F238E27FC236}">
                  <a16:creationId xmlns:a16="http://schemas.microsoft.com/office/drawing/2014/main" id="{9EE094B9-021D-CE4C-A317-CB87E2D4C03D}"/>
                </a:ext>
              </a:extLst>
            </p:cNvPr>
            <p:cNvCxnSpPr>
              <a:cxnSpLocks/>
            </p:cNvCxnSpPr>
            <p:nvPr/>
          </p:nvCxnSpPr>
          <p:spPr>
            <a:xfrm flipV="1">
              <a:off x="6015045" y="3024428"/>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16CED476-BAE8-534B-843F-D5D0255EE5C7}"/>
                  </a:ext>
                </a:extLst>
              </p:cNvPr>
              <p:cNvSpPr/>
              <p:nvPr/>
            </p:nvSpPr>
            <p:spPr>
              <a:xfrm>
                <a:off x="11386618" y="5091678"/>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latin typeface="Helvetica" pitchFamily="2" charset="0"/>
                </a:endParaRPr>
              </a:p>
            </p:txBody>
          </p:sp>
        </mc:Choice>
        <mc:Fallback xmlns="">
          <p:sp>
            <p:nvSpPr>
              <p:cNvPr id="159" name="Rectangle 158">
                <a:extLst>
                  <a:ext uri="{FF2B5EF4-FFF2-40B4-BE49-F238E27FC236}">
                    <a16:creationId xmlns:a16="http://schemas.microsoft.com/office/drawing/2014/main" id="{16CED476-BAE8-534B-843F-D5D0255EE5C7}"/>
                  </a:ext>
                </a:extLst>
              </p:cNvPr>
              <p:cNvSpPr>
                <a:spLocks noRot="1" noChangeAspect="1" noMove="1" noResize="1" noEditPoints="1" noAdjustHandles="1" noChangeArrowheads="1" noChangeShapeType="1" noTextEdit="1"/>
              </p:cNvSpPr>
              <p:nvPr/>
            </p:nvSpPr>
            <p:spPr>
              <a:xfrm>
                <a:off x="11386618" y="5091678"/>
                <a:ext cx="457882"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BEFF9707-D7FC-CA4E-886E-7336B7D54338}"/>
                  </a:ext>
                </a:extLst>
              </p:cNvPr>
              <p:cNvSpPr/>
              <p:nvPr/>
            </p:nvSpPr>
            <p:spPr>
              <a:xfrm>
                <a:off x="11386617" y="2975680"/>
                <a:ext cx="4525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1</m:t>
                          </m:r>
                        </m:sub>
                      </m:sSub>
                    </m:oMath>
                  </m:oMathPara>
                </a14:m>
                <a:endParaRPr lang="en-GB" dirty="0">
                  <a:solidFill>
                    <a:srgbClr val="FFC000"/>
                  </a:solidFill>
                  <a:latin typeface="Helvetica" pitchFamily="2" charset="0"/>
                </a:endParaRPr>
              </a:p>
            </p:txBody>
          </p:sp>
        </mc:Choice>
        <mc:Fallback xmlns="">
          <p:sp>
            <p:nvSpPr>
              <p:cNvPr id="160" name="Rectangle 159">
                <a:extLst>
                  <a:ext uri="{FF2B5EF4-FFF2-40B4-BE49-F238E27FC236}">
                    <a16:creationId xmlns:a16="http://schemas.microsoft.com/office/drawing/2014/main" id="{BEFF9707-D7FC-CA4E-886E-7336B7D54338}"/>
                  </a:ext>
                </a:extLst>
              </p:cNvPr>
              <p:cNvSpPr>
                <a:spLocks noRot="1" noChangeAspect="1" noMove="1" noResize="1" noEditPoints="1" noAdjustHandles="1" noChangeArrowheads="1" noChangeShapeType="1" noTextEdit="1"/>
              </p:cNvSpPr>
              <p:nvPr/>
            </p:nvSpPr>
            <p:spPr>
              <a:xfrm>
                <a:off x="11386617" y="2975680"/>
                <a:ext cx="452560"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9FAE4130-81FC-664B-BF61-97F3BCAA1FD0}"/>
                  </a:ext>
                </a:extLst>
              </p:cNvPr>
              <p:cNvSpPr/>
              <p:nvPr/>
            </p:nvSpPr>
            <p:spPr>
              <a:xfrm>
                <a:off x="11381295" y="1094475"/>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161" name="Rectangle 160">
                <a:extLst>
                  <a:ext uri="{FF2B5EF4-FFF2-40B4-BE49-F238E27FC236}">
                    <a16:creationId xmlns:a16="http://schemas.microsoft.com/office/drawing/2014/main" id="{9FAE4130-81FC-664B-BF61-97F3BCAA1FD0}"/>
                  </a:ext>
                </a:extLst>
              </p:cNvPr>
              <p:cNvSpPr>
                <a:spLocks noRot="1" noChangeAspect="1" noMove="1" noResize="1" noEditPoints="1" noAdjustHandles="1" noChangeArrowheads="1" noChangeShapeType="1" noTextEdit="1"/>
              </p:cNvSpPr>
              <p:nvPr/>
            </p:nvSpPr>
            <p:spPr>
              <a:xfrm>
                <a:off x="11381295" y="1094475"/>
                <a:ext cx="457882" cy="369332"/>
              </a:xfrm>
              <a:prstGeom prst="rect">
                <a:avLst/>
              </a:prstGeom>
              <a:blipFill>
                <a:blip r:embed="rId5"/>
                <a:stretch>
                  <a:fillRect/>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474B470D-CB97-3E8A-8966-712B5F9530F5}"/>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A35EEBD2-66E9-46AB-3BE8-CBA46416CB1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C20A6825-591C-AF38-F3F7-EDBBA115E8B5}"/>
              </a:ext>
            </a:extLst>
          </p:cNvPr>
          <p:cNvSpPr>
            <a:spLocks noGrp="1"/>
          </p:cNvSpPr>
          <p:nvPr>
            <p:ph type="sldNum" sz="quarter" idx="11"/>
          </p:nvPr>
        </p:nvSpPr>
        <p:spPr/>
        <p:txBody>
          <a:bodyPr/>
          <a:lstStyle/>
          <a:p>
            <a:fld id="{EB1502E6-D9AE-3544-B6D5-378AAA0B915F}" type="slidenum">
              <a:rPr lang="de-DE" altLang="de-DE" smtClean="0"/>
              <a:pPr/>
              <a:t>90</a:t>
            </a:fld>
            <a:endParaRPr lang="de-DE" altLang="de-DE" dirty="0"/>
          </a:p>
        </p:txBody>
      </p:sp>
    </p:spTree>
    <p:extLst>
      <p:ext uri="{BB962C8B-B14F-4D97-AF65-F5344CB8AC3E}">
        <p14:creationId xmlns:p14="http://schemas.microsoft.com/office/powerpoint/2010/main" val="2907150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Solution</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6890925" cy="4584266"/>
              </a:xfrm>
            </p:spPr>
            <p:txBody>
              <a:bodyPr>
                <a:normAutofit fontScale="92500"/>
              </a:bodyPr>
              <a:lstStyle/>
              <a:p>
                <a:pPr>
                  <a:tabLst>
                    <a:tab pos="1143000" algn="l"/>
                  </a:tabLst>
                </a:pPr>
                <a:r>
                  <a:rPr lang="en-US" dirty="0"/>
                  <a:t>Planning problem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l-GR" dirty="0"/>
              </a:p>
              <a:p>
                <a:pPr>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oMath>
                </a14:m>
                <a:r>
                  <a:rPr lang="el-GR" dirty="0"/>
                  <a:t> </a:t>
                </a:r>
                <a:r>
                  <a:rPr lang="en-US" dirty="0"/>
                  <a:t>is a </a:t>
                </a:r>
                <a:r>
                  <a:rPr lang="en-US" dirty="0">
                    <a:solidFill>
                      <a:schemeClr val="accent1"/>
                    </a:solidFill>
                  </a:rPr>
                  <a:t>relaxed solution</a:t>
                </a:r>
                <a:r>
                  <a:rPr lang="en-US" dirty="0"/>
                  <a:t> for </a:t>
                </a:r>
                <a14:m>
                  <m:oMath xmlns:m="http://schemas.openxmlformats.org/officeDocument/2006/math">
                    <m:r>
                      <a:rPr lang="en-US" i="1" dirty="0" smtClean="0">
                        <a:latin typeface="Cambria Math" panose="02040503050406030204" pitchFamily="18" charset="0"/>
                      </a:rPr>
                      <m:t>𝑃</m:t>
                    </m:r>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𝑠</m:t>
                                </m:r>
                              </m:e>
                            </m:acc>
                          </m:e>
                          <m:sub>
                            <m:r>
                              <a:rPr lang="de-DE" b="0" i="1" dirty="0" smtClean="0">
                                <a:latin typeface="Cambria Math" panose="02040503050406030204" pitchFamily="18" charset="0"/>
                              </a:rPr>
                              <m:t>0</m:t>
                            </m:r>
                          </m:sub>
                        </m:sSub>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dirty="0"/>
              </a:p>
              <a:p>
                <a:pPr>
                  <a:tabLst>
                    <a:tab pos="1143000" algn="l"/>
                  </a:tabLst>
                </a:pPr>
                <a:r>
                  <a:rPr lang="en-US" dirty="0"/>
                  <a:t>Example:</a:t>
                </a:r>
              </a:p>
              <a:p>
                <a:pPr lvl="1">
                  <a:tabLst>
                    <a:tab pos="1143000" algn="l"/>
                  </a:tabLst>
                </a:pPr>
                <a:r>
                  <a:rPr lang="de-DE" b="0" dirty="0"/>
                  <a:t>Initial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smtClean="0">
                        <a:latin typeface="Cambria Math" panose="02040503050406030204" pitchFamily="18" charset="0"/>
                      </a:rPr>
                      <m:t>𝑔</m:t>
                    </m:r>
                    <m:r>
                      <a:rPr lang="en-US" i="1" dirty="0">
                        <a:latin typeface="Cambria Math" panose="02040503050406030204" pitchFamily="18" charset="0"/>
                      </a:rPr>
                      <m:t>={</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3, </m:t>
                    </m:r>
                    <m:r>
                      <a:rPr lang="en-US" i="1" dirty="0" smtClean="0">
                        <a:solidFill>
                          <a:srgbClr val="FFC000"/>
                        </a:solidFill>
                        <a:latin typeface="Cambria Math" panose="02040503050406030204" pitchFamily="18" charset="0"/>
                      </a:rPr>
                      <m:t>𝑙𝑜𝑐</m:t>
                    </m:r>
                    <m:d>
                      <m:dPr>
                        <m:ctrlPr>
                          <a:rPr lang="en-US" i="1" dirty="0" smtClean="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p>
              <a:p>
                <a:pPr lvl="1">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m:t>
                    </m:r>
                    <m:d>
                      <m:dPr>
                        <m:begChr m:val="⟨"/>
                        <m:endChr m:val=""/>
                        <m:ctrlPr>
                          <a:rPr lang="el-GR" i="1" dirty="0" smtClean="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de-DE" dirty="0"/>
              </a:p>
              <a:p>
                <a:pPr lvl="1">
                  <a:tabLst>
                    <a:tab pos="1143000" algn="l"/>
                  </a:tabLst>
                </a:pPr>
                <a:endParaRPr lang="de-DE" dirty="0"/>
              </a:p>
              <a:p>
                <a:pPr lvl="1">
                  <a:tabLst>
                    <a:tab pos="1143000" algn="l"/>
                  </a:tabLst>
                </a:pPr>
                <a:r>
                  <a:rPr lang="de-DE" dirty="0"/>
                  <a:t>End state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r>
                      <a:rPr lang="el-GR"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l-GR" i="1" dirty="0">
                        <a:latin typeface="Cambria Math" panose="02040503050406030204" pitchFamily="18" charset="0"/>
                      </a:rPr>
                      <m:t>𝜋</m:t>
                    </m:r>
                    <m:r>
                      <a:rPr lang="el-GR"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3,  </m:t>
                    </m:r>
                    <m:r>
                      <a:rPr lang="en-US" i="1" dirty="0" smtClean="0">
                        <a:latin typeface="Cambria Math" panose="02040503050406030204" pitchFamily="18" charset="0"/>
                      </a:rPr>
                      <m:t>𝑐𝑎𝑟𝑔𝑜</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𝑛𝑖𝑙</m:t>
                    </m:r>
                    <m:r>
                      <a:rPr lang="de-DE" b="0" i="1" dirty="0" smtClean="0">
                        <a:latin typeface="Cambria Math" panose="02040503050406030204" pitchFamily="18" charset="0"/>
                      </a:rPr>
                      <m:t>,</m:t>
                    </m:r>
                    <m:r>
                      <a:rPr lang="en-US" i="1" dirty="0" smtClean="0">
                        <a:latin typeface="Cambria Math" panose="02040503050406030204" pitchFamily="18" charset="0"/>
                      </a:rPr>
                      <m:t>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1}</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6890925" cy="4584266"/>
              </a:xfrm>
              <a:blipFill>
                <a:blip r:embed="rId2"/>
                <a:stretch>
                  <a:fillRect l="-2022" t="-1105" b="-1657"/>
                </a:stretch>
              </a:blipFill>
            </p:spPr>
            <p:txBody>
              <a:bodyPr/>
              <a:lstStyle/>
              <a:p>
                <a:r>
                  <a:rPr lang="en-DE">
                    <a:noFill/>
                  </a:rPr>
                  <a:t> </a:t>
                </a:r>
              </a:p>
            </p:txBody>
          </p:sp>
        </mc:Fallback>
      </mc:AlternateContent>
      <p:grpSp>
        <p:nvGrpSpPr>
          <p:cNvPr id="151" name="Group 150"/>
          <p:cNvGrpSpPr>
            <a:grpSpLocks noChangeAspect="1"/>
          </p:cNvGrpSpPr>
          <p:nvPr/>
        </p:nvGrpSpPr>
        <p:grpSpPr>
          <a:xfrm>
            <a:off x="8189213" y="2167351"/>
            <a:ext cx="2657242" cy="1147446"/>
            <a:chOff x="5323352" y="4678231"/>
            <a:chExt cx="2952491" cy="1274940"/>
          </a:xfrm>
        </p:grpSpPr>
        <p:grpSp>
          <p:nvGrpSpPr>
            <p:cNvPr id="152" name="Group 151"/>
            <p:cNvGrpSpPr/>
            <p:nvPr/>
          </p:nvGrpSpPr>
          <p:grpSpPr>
            <a:xfrm>
              <a:off x="7288292" y="5578688"/>
              <a:ext cx="987551" cy="367987"/>
              <a:chOff x="8801532" y="4013715"/>
              <a:chExt cx="1371600" cy="511093"/>
            </a:xfrm>
          </p:grpSpPr>
          <p:sp>
            <p:nvSpPr>
              <p:cNvPr id="191" name="Lightning Bolt 19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3" name="Straight Connector 19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a:off x="5323352" y="5509529"/>
              <a:ext cx="1253855" cy="443642"/>
              <a:chOff x="6504246" y="3854161"/>
              <a:chExt cx="1741467" cy="616169"/>
            </a:xfrm>
          </p:grpSpPr>
          <p:grpSp>
            <p:nvGrpSpPr>
              <p:cNvPr id="185" name="Group 184"/>
              <p:cNvGrpSpPr/>
              <p:nvPr/>
            </p:nvGrpSpPr>
            <p:grpSpPr>
              <a:xfrm>
                <a:off x="6504246" y="3854161"/>
                <a:ext cx="1589458" cy="616169"/>
                <a:chOff x="6135946" y="3854161"/>
                <a:chExt cx="1589458" cy="616169"/>
              </a:xfrm>
            </p:grpSpPr>
            <p:sp>
              <p:nvSpPr>
                <p:cNvPr id="187" name="Lightning Bolt 18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4"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55" name="Group 154"/>
            <p:cNvGrpSpPr/>
            <p:nvPr/>
          </p:nvGrpSpPr>
          <p:grpSpPr>
            <a:xfrm>
              <a:off x="6377267" y="4678231"/>
              <a:ext cx="1203321" cy="1021208"/>
              <a:chOff x="3906167" y="3324390"/>
              <a:chExt cx="1671281" cy="1418344"/>
            </a:xfrm>
            <a:solidFill>
              <a:srgbClr val="93D2FE"/>
            </a:solidFill>
          </p:grpSpPr>
          <p:sp>
            <p:nvSpPr>
              <p:cNvPr id="16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6" name="Group 165"/>
              <p:cNvGrpSpPr/>
              <p:nvPr/>
            </p:nvGrpSpPr>
            <p:grpSpPr>
              <a:xfrm>
                <a:off x="3906167" y="4047050"/>
                <a:ext cx="1671281" cy="539042"/>
                <a:chOff x="1320274" y="4580303"/>
                <a:chExt cx="1671281" cy="467246"/>
              </a:xfrm>
              <a:grpFill/>
            </p:grpSpPr>
            <p:sp>
              <p:nvSpPr>
                <p:cNvPr id="18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7" name="Group 166"/>
              <p:cNvGrpSpPr/>
              <p:nvPr/>
            </p:nvGrpSpPr>
            <p:grpSpPr>
              <a:xfrm>
                <a:off x="4596370" y="3324390"/>
                <a:ext cx="552654" cy="1188720"/>
                <a:chOff x="1823226" y="3235632"/>
                <a:chExt cx="552654" cy="1188720"/>
              </a:xfrm>
              <a:grpFill/>
            </p:grpSpPr>
            <p:sp>
              <p:nvSpPr>
                <p:cNvPr id="16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6" name="Group 155"/>
            <p:cNvGrpSpPr/>
            <p:nvPr/>
          </p:nvGrpSpPr>
          <p:grpSpPr>
            <a:xfrm>
              <a:off x="6990430" y="5181159"/>
              <a:ext cx="538242" cy="388227"/>
              <a:chOff x="1012668" y="927184"/>
              <a:chExt cx="747559" cy="539203"/>
            </a:xfrm>
          </p:grpSpPr>
          <p:sp>
            <p:nvSpPr>
              <p:cNvPr id="15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8"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52" name="Rectangle 451">
                <a:extLst>
                  <a:ext uri="{FF2B5EF4-FFF2-40B4-BE49-F238E27FC236}">
                    <a16:creationId xmlns:a16="http://schemas.microsoft.com/office/drawing/2014/main" id="{0B2E9C1D-6872-204F-88AE-96D0EC4AB327}"/>
                  </a:ext>
                </a:extLst>
              </p:cNvPr>
              <p:cNvSpPr/>
              <p:nvPr/>
            </p:nvSpPr>
            <p:spPr>
              <a:xfrm>
                <a:off x="10322146" y="3218668"/>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latin typeface="Helvetica" pitchFamily="2" charset="0"/>
                </a:endParaRPr>
              </a:p>
            </p:txBody>
          </p:sp>
        </mc:Choice>
        <mc:Fallback xmlns="">
          <p:sp>
            <p:nvSpPr>
              <p:cNvPr id="452" name="Rectangle 451">
                <a:extLst>
                  <a:ext uri="{FF2B5EF4-FFF2-40B4-BE49-F238E27FC236}">
                    <a16:creationId xmlns:a16="http://schemas.microsoft.com/office/drawing/2014/main" id="{0B2E9C1D-6872-204F-88AE-96D0EC4AB327}"/>
                  </a:ext>
                </a:extLst>
              </p:cNvPr>
              <p:cNvSpPr>
                <a:spLocks noRot="1" noChangeAspect="1" noMove="1" noResize="1" noEditPoints="1" noAdjustHandles="1" noChangeArrowheads="1" noChangeShapeType="1" noTextEdit="1"/>
              </p:cNvSpPr>
              <p:nvPr/>
            </p:nvSpPr>
            <p:spPr>
              <a:xfrm>
                <a:off x="10322146" y="3218668"/>
                <a:ext cx="393826" cy="369332"/>
              </a:xfrm>
              <a:prstGeom prst="rect">
                <a:avLst/>
              </a:prstGeom>
              <a:blipFill>
                <a:blip r:embed="rId3"/>
                <a:stretch>
                  <a:fillRect b="-6667"/>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AB485ADC-E476-0300-3EB3-BD36AB78B3D0}"/>
              </a:ext>
            </a:extLst>
          </p:cNvPr>
          <p:cNvGrpSpPr/>
          <p:nvPr/>
        </p:nvGrpSpPr>
        <p:grpSpPr>
          <a:xfrm>
            <a:off x="7246859" y="3878687"/>
            <a:ext cx="4145305" cy="2027225"/>
            <a:chOff x="4734528" y="4523059"/>
            <a:chExt cx="4145305" cy="2027225"/>
          </a:xfrm>
        </p:grpSpPr>
        <p:sp>
          <p:nvSpPr>
            <p:cNvPr id="8" name="Rectangle 891">
              <a:extLst>
                <a:ext uri="{FF2B5EF4-FFF2-40B4-BE49-F238E27FC236}">
                  <a16:creationId xmlns:a16="http://schemas.microsoft.com/office/drawing/2014/main" id="{A32DA415-C180-EF24-6A89-7CFF190A772A}"/>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98ECFE37-A833-0F8F-D207-936C2B18F2AD}"/>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DF8529AF-6395-3D5A-3E4B-A58D403F3759}"/>
                </a:ext>
              </a:extLst>
            </p:cNvPr>
            <p:cNvGrpSpPr/>
            <p:nvPr/>
          </p:nvGrpSpPr>
          <p:grpSpPr>
            <a:xfrm>
              <a:off x="5483239" y="5330897"/>
              <a:ext cx="1654724" cy="802328"/>
              <a:chOff x="1026717" y="2292224"/>
              <a:chExt cx="2553587" cy="1238160"/>
            </a:xfrm>
          </p:grpSpPr>
          <p:sp>
            <p:nvSpPr>
              <p:cNvPr id="56" name="Line 853">
                <a:extLst>
                  <a:ext uri="{FF2B5EF4-FFF2-40B4-BE49-F238E27FC236}">
                    <a16:creationId xmlns:a16="http://schemas.microsoft.com/office/drawing/2014/main" id="{C48FA2E4-99B4-BC3E-E953-A0780AC826A2}"/>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57" name="Straight Connector 56">
                <a:extLst>
                  <a:ext uri="{FF2B5EF4-FFF2-40B4-BE49-F238E27FC236}">
                    <a16:creationId xmlns:a16="http://schemas.microsoft.com/office/drawing/2014/main" id="{C0DFE27B-1FA3-3A01-62E3-4456DF3ECB3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Freeform 860">
                <a:extLst>
                  <a:ext uri="{FF2B5EF4-FFF2-40B4-BE49-F238E27FC236}">
                    <a16:creationId xmlns:a16="http://schemas.microsoft.com/office/drawing/2014/main" id="{851F9976-14CA-7FDA-A135-37BD1E1B5B0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Freeform 860">
                <a:extLst>
                  <a:ext uri="{FF2B5EF4-FFF2-40B4-BE49-F238E27FC236}">
                    <a16:creationId xmlns:a16="http://schemas.microsoft.com/office/drawing/2014/main" id="{AC0C07A6-F0DE-AB66-38CE-1FC825AC71A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1" name="Line 853">
              <a:extLst>
                <a:ext uri="{FF2B5EF4-FFF2-40B4-BE49-F238E27FC236}">
                  <a16:creationId xmlns:a16="http://schemas.microsoft.com/office/drawing/2014/main" id="{D9D9C52F-5787-39A7-D20C-F42745FC4D63}"/>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2" name="Group 11">
              <a:extLst>
                <a:ext uri="{FF2B5EF4-FFF2-40B4-BE49-F238E27FC236}">
                  <a16:creationId xmlns:a16="http://schemas.microsoft.com/office/drawing/2014/main" id="{F263567B-8B5A-05C5-D1B9-5F1754B0B021}"/>
                </a:ext>
              </a:extLst>
            </p:cNvPr>
            <p:cNvGrpSpPr/>
            <p:nvPr/>
          </p:nvGrpSpPr>
          <p:grpSpPr>
            <a:xfrm>
              <a:off x="7810858" y="5365531"/>
              <a:ext cx="1068975" cy="282744"/>
              <a:chOff x="4618723" y="2324921"/>
              <a:chExt cx="1649655" cy="436333"/>
            </a:xfrm>
          </p:grpSpPr>
          <p:sp>
            <p:nvSpPr>
              <p:cNvPr id="53" name="Freeform 860">
                <a:extLst>
                  <a:ext uri="{FF2B5EF4-FFF2-40B4-BE49-F238E27FC236}">
                    <a16:creationId xmlns:a16="http://schemas.microsoft.com/office/drawing/2014/main" id="{208DDE49-DBA9-F118-3A65-1E03DAD05B8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4" name="Straight Connector 53">
                <a:extLst>
                  <a:ext uri="{FF2B5EF4-FFF2-40B4-BE49-F238E27FC236}">
                    <a16:creationId xmlns:a16="http://schemas.microsoft.com/office/drawing/2014/main" id="{9A926B3A-1936-C7CE-B696-BB5116F293C1}"/>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98AA35FF-6333-D630-7F94-63619ED645D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3" name="Straight Connector 12">
              <a:extLst>
                <a:ext uri="{FF2B5EF4-FFF2-40B4-BE49-F238E27FC236}">
                  <a16:creationId xmlns:a16="http://schemas.microsoft.com/office/drawing/2014/main" id="{9B23C53A-B999-3ECA-256A-E49FD4B9CE9D}"/>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Freeform 860">
              <a:extLst>
                <a:ext uri="{FF2B5EF4-FFF2-40B4-BE49-F238E27FC236}">
                  <a16:creationId xmlns:a16="http://schemas.microsoft.com/office/drawing/2014/main" id="{2852EA71-3D5F-864A-A420-9EC2B50117F4}"/>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 name="Freeform 860">
              <a:extLst>
                <a:ext uri="{FF2B5EF4-FFF2-40B4-BE49-F238E27FC236}">
                  <a16:creationId xmlns:a16="http://schemas.microsoft.com/office/drawing/2014/main" id="{221FA53B-D6AD-B5DD-B15D-44B9BED21813}"/>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 name="Line 853">
              <a:extLst>
                <a:ext uri="{FF2B5EF4-FFF2-40B4-BE49-F238E27FC236}">
                  <a16:creationId xmlns:a16="http://schemas.microsoft.com/office/drawing/2014/main" id="{72243A4F-2433-19AA-2F09-53886E5E437D}"/>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7" name="Line 853">
              <a:extLst>
                <a:ext uri="{FF2B5EF4-FFF2-40B4-BE49-F238E27FC236}">
                  <a16:creationId xmlns:a16="http://schemas.microsoft.com/office/drawing/2014/main" id="{A9BE1B09-7AC5-2231-3A8A-71F6A947EC29}"/>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8" name="Line 853">
              <a:extLst>
                <a:ext uri="{FF2B5EF4-FFF2-40B4-BE49-F238E27FC236}">
                  <a16:creationId xmlns:a16="http://schemas.microsoft.com/office/drawing/2014/main" id="{91D3230F-D9EB-E092-3F28-CAACC68805CC}"/>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9" name="Group 18">
              <a:extLst>
                <a:ext uri="{FF2B5EF4-FFF2-40B4-BE49-F238E27FC236}">
                  <a16:creationId xmlns:a16="http://schemas.microsoft.com/office/drawing/2014/main" id="{2A16C8BB-DA79-0507-6808-2FC52C14E2DB}"/>
                </a:ext>
              </a:extLst>
            </p:cNvPr>
            <p:cNvGrpSpPr/>
            <p:nvPr/>
          </p:nvGrpSpPr>
          <p:grpSpPr>
            <a:xfrm>
              <a:off x="4734528" y="5865299"/>
              <a:ext cx="484418" cy="349404"/>
              <a:chOff x="1012668" y="927184"/>
              <a:chExt cx="747559" cy="539203"/>
            </a:xfrm>
          </p:grpSpPr>
          <p:sp>
            <p:nvSpPr>
              <p:cNvPr id="49" name="Line 853">
                <a:extLst>
                  <a:ext uri="{FF2B5EF4-FFF2-40B4-BE49-F238E27FC236}">
                    <a16:creationId xmlns:a16="http://schemas.microsoft.com/office/drawing/2014/main" id="{E748BD97-128D-A5FB-6A1C-3A182A43E33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50" name="Rectangle 876">
                <a:extLst>
                  <a:ext uri="{FF2B5EF4-FFF2-40B4-BE49-F238E27FC236}">
                    <a16:creationId xmlns:a16="http://schemas.microsoft.com/office/drawing/2014/main" id="{C4639ECC-51FB-D187-1E75-0E0229B43614}"/>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51" name="Rectangle 873">
                <a:extLst>
                  <a:ext uri="{FF2B5EF4-FFF2-40B4-BE49-F238E27FC236}">
                    <a16:creationId xmlns:a16="http://schemas.microsoft.com/office/drawing/2014/main" id="{D84DCF9C-B006-67BE-481B-476B50A2EEE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52" name="Freeform 875">
                <a:extLst>
                  <a:ext uri="{FF2B5EF4-FFF2-40B4-BE49-F238E27FC236}">
                    <a16:creationId xmlns:a16="http://schemas.microsoft.com/office/drawing/2014/main" id="{4601C26C-248E-7476-C329-42C1CF8D14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20" name="Group 19">
              <a:extLst>
                <a:ext uri="{FF2B5EF4-FFF2-40B4-BE49-F238E27FC236}">
                  <a16:creationId xmlns:a16="http://schemas.microsoft.com/office/drawing/2014/main" id="{F77205DF-780B-CD3D-C621-0077ADE49AC5}"/>
                </a:ext>
              </a:extLst>
            </p:cNvPr>
            <p:cNvGrpSpPr/>
            <p:nvPr/>
          </p:nvGrpSpPr>
          <p:grpSpPr>
            <a:xfrm>
              <a:off x="4966767" y="4523059"/>
              <a:ext cx="1082989" cy="919087"/>
              <a:chOff x="3906167" y="3324390"/>
              <a:chExt cx="1671281" cy="1418344"/>
            </a:xfrm>
            <a:solidFill>
              <a:srgbClr val="93D2FE"/>
            </a:solidFill>
          </p:grpSpPr>
          <p:sp>
            <p:nvSpPr>
              <p:cNvPr id="25" name="Oval 859">
                <a:extLst>
                  <a:ext uri="{FF2B5EF4-FFF2-40B4-BE49-F238E27FC236}">
                    <a16:creationId xmlns:a16="http://schemas.microsoft.com/office/drawing/2014/main" id="{A0547930-8770-B483-D8C2-E8502EB95EB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1">
                <a:extLst>
                  <a:ext uri="{FF2B5EF4-FFF2-40B4-BE49-F238E27FC236}">
                    <a16:creationId xmlns:a16="http://schemas.microsoft.com/office/drawing/2014/main" id="{3D22128A-1319-9DE3-0AB7-C653899C378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2">
                <a:extLst>
                  <a:ext uri="{FF2B5EF4-FFF2-40B4-BE49-F238E27FC236}">
                    <a16:creationId xmlns:a16="http://schemas.microsoft.com/office/drawing/2014/main" id="{907635BB-EBA2-CD27-D15E-64E55747A9F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ADF4ABDF-9E3B-D561-792F-D1FDA28C175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 name="Oval 863">
                <a:extLst>
                  <a:ext uri="{FF2B5EF4-FFF2-40B4-BE49-F238E27FC236}">
                    <a16:creationId xmlns:a16="http://schemas.microsoft.com/office/drawing/2014/main" id="{32E9112A-DD8A-BD85-C6AE-3EC528DC5D5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0" name="Group 29">
                <a:extLst>
                  <a:ext uri="{FF2B5EF4-FFF2-40B4-BE49-F238E27FC236}">
                    <a16:creationId xmlns:a16="http://schemas.microsoft.com/office/drawing/2014/main" id="{E891A0AF-3BE6-9711-E2DE-9152D22FA170}"/>
                  </a:ext>
                </a:extLst>
              </p:cNvPr>
              <p:cNvGrpSpPr/>
              <p:nvPr/>
            </p:nvGrpSpPr>
            <p:grpSpPr>
              <a:xfrm>
                <a:off x="3906167" y="4047050"/>
                <a:ext cx="1671281" cy="539042"/>
                <a:chOff x="1320274" y="4580303"/>
                <a:chExt cx="1671281" cy="467246"/>
              </a:xfrm>
              <a:grpFill/>
            </p:grpSpPr>
            <p:sp>
              <p:nvSpPr>
                <p:cNvPr id="45" name="Freeform 860">
                  <a:extLst>
                    <a:ext uri="{FF2B5EF4-FFF2-40B4-BE49-F238E27FC236}">
                      <a16:creationId xmlns:a16="http://schemas.microsoft.com/office/drawing/2014/main" id="{76B642A1-5A79-34A6-23AC-03CE2C2559E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Rectangle 864">
                  <a:extLst>
                    <a:ext uri="{FF2B5EF4-FFF2-40B4-BE49-F238E27FC236}">
                      <a16:creationId xmlns:a16="http://schemas.microsoft.com/office/drawing/2014/main" id="{21A06EF4-B68D-E4E5-B5A7-C5781419EE1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7" name="Freeform 865">
                  <a:extLst>
                    <a:ext uri="{FF2B5EF4-FFF2-40B4-BE49-F238E27FC236}">
                      <a16:creationId xmlns:a16="http://schemas.microsoft.com/office/drawing/2014/main" id="{45D2DEF3-33DA-8C29-F0DB-2716F20824C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8" name="Freeform 866">
                  <a:extLst>
                    <a:ext uri="{FF2B5EF4-FFF2-40B4-BE49-F238E27FC236}">
                      <a16:creationId xmlns:a16="http://schemas.microsoft.com/office/drawing/2014/main" id="{871C7110-E264-6694-1580-09DAF60E282E}"/>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 name="Group 30">
                <a:extLst>
                  <a:ext uri="{FF2B5EF4-FFF2-40B4-BE49-F238E27FC236}">
                    <a16:creationId xmlns:a16="http://schemas.microsoft.com/office/drawing/2014/main" id="{ECC6B3B6-056A-B1A9-0196-BC30C547CEE0}"/>
                  </a:ext>
                </a:extLst>
              </p:cNvPr>
              <p:cNvGrpSpPr/>
              <p:nvPr/>
            </p:nvGrpSpPr>
            <p:grpSpPr>
              <a:xfrm>
                <a:off x="4596370" y="3324390"/>
                <a:ext cx="552654" cy="1188720"/>
                <a:chOff x="1823226" y="3235632"/>
                <a:chExt cx="552654" cy="1188720"/>
              </a:xfrm>
              <a:grpFill/>
            </p:grpSpPr>
            <p:sp>
              <p:nvSpPr>
                <p:cNvPr id="32" name="Oval 878">
                  <a:extLst>
                    <a:ext uri="{FF2B5EF4-FFF2-40B4-BE49-F238E27FC236}">
                      <a16:creationId xmlns:a16="http://schemas.microsoft.com/office/drawing/2014/main" id="{6B634667-3ECE-3129-ADF6-DC79AF98E90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Rectangle 880">
                  <a:extLst>
                    <a:ext uri="{FF2B5EF4-FFF2-40B4-BE49-F238E27FC236}">
                      <a16:creationId xmlns:a16="http://schemas.microsoft.com/office/drawing/2014/main" id="{2846141D-EEBD-CBB7-3386-860B55CF168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 name="Oval 878">
                  <a:extLst>
                    <a:ext uri="{FF2B5EF4-FFF2-40B4-BE49-F238E27FC236}">
                      <a16:creationId xmlns:a16="http://schemas.microsoft.com/office/drawing/2014/main" id="{84F9CBF5-1283-1844-377D-0470ABF45C2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1">
                  <a:extLst>
                    <a:ext uri="{FF2B5EF4-FFF2-40B4-BE49-F238E27FC236}">
                      <a16:creationId xmlns:a16="http://schemas.microsoft.com/office/drawing/2014/main" id="{D09FA50B-A363-174D-848C-5D56EEEC0D3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FEBD72FC-91A0-60E8-ED80-719D72135A0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Rectangle 880">
                  <a:extLst>
                    <a:ext uri="{FF2B5EF4-FFF2-40B4-BE49-F238E27FC236}">
                      <a16:creationId xmlns:a16="http://schemas.microsoft.com/office/drawing/2014/main" id="{5B8891A1-AC9D-79E3-2410-8E057F8EE36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 name="Oval 878">
                  <a:extLst>
                    <a:ext uri="{FF2B5EF4-FFF2-40B4-BE49-F238E27FC236}">
                      <a16:creationId xmlns:a16="http://schemas.microsoft.com/office/drawing/2014/main" id="{25F157B8-BD3E-4DDE-F528-30D4B5CC619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74AD2483-A018-F275-3DB6-9F25D83CF08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3114316E-6ED5-693B-233A-135E09DB5C9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4">
                  <a:extLst>
                    <a:ext uri="{FF2B5EF4-FFF2-40B4-BE49-F238E27FC236}">
                      <a16:creationId xmlns:a16="http://schemas.microsoft.com/office/drawing/2014/main" id="{C422E852-E973-0DAA-FE70-F742E1A2286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2" name="Oval 885">
                  <a:extLst>
                    <a:ext uri="{FF2B5EF4-FFF2-40B4-BE49-F238E27FC236}">
                      <a16:creationId xmlns:a16="http://schemas.microsoft.com/office/drawing/2014/main" id="{7B23D033-4CDD-4832-2A2D-DA2F52F3AFB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1">
                  <a:extLst>
                    <a:ext uri="{FF2B5EF4-FFF2-40B4-BE49-F238E27FC236}">
                      <a16:creationId xmlns:a16="http://schemas.microsoft.com/office/drawing/2014/main" id="{B2DA8C08-EDAB-2357-8126-F5F6D64BB0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337F04C4-B060-D85E-E09E-6B169532A31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21" name="Straight Arrow Connector 20">
              <a:extLst>
                <a:ext uri="{FF2B5EF4-FFF2-40B4-BE49-F238E27FC236}">
                  <a16:creationId xmlns:a16="http://schemas.microsoft.com/office/drawing/2014/main" id="{0CBF82DB-565F-7632-5CEA-955F33D42C5D}"/>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58558D5-85A8-1AD7-4503-01F3E343E5C4}"/>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DDBB3E8-957F-0437-D92D-885E79A87146}"/>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DF074E5-E927-C06D-0D63-6EDD4B090354}"/>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0166A629-BCC1-9641-DF38-38BA47ECA7AC}"/>
                  </a:ext>
                </a:extLst>
              </p:cNvPr>
              <p:cNvSpPr/>
              <p:nvPr/>
            </p:nvSpPr>
            <p:spPr>
              <a:xfrm>
                <a:off x="11386618" y="5091678"/>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latin typeface="Helvetica" pitchFamily="2" charset="0"/>
                </a:endParaRPr>
              </a:p>
            </p:txBody>
          </p:sp>
        </mc:Choice>
        <mc:Fallback xmlns="">
          <p:sp>
            <p:nvSpPr>
              <p:cNvPr id="60" name="Rectangle 59">
                <a:extLst>
                  <a:ext uri="{FF2B5EF4-FFF2-40B4-BE49-F238E27FC236}">
                    <a16:creationId xmlns:a16="http://schemas.microsoft.com/office/drawing/2014/main" id="{0166A629-BCC1-9641-DF38-38BA47ECA7AC}"/>
                  </a:ext>
                </a:extLst>
              </p:cNvPr>
              <p:cNvSpPr>
                <a:spLocks noRot="1" noChangeAspect="1" noMove="1" noResize="1" noEditPoints="1" noAdjustHandles="1" noChangeArrowheads="1" noChangeShapeType="1" noTextEdit="1"/>
              </p:cNvSpPr>
              <p:nvPr/>
            </p:nvSpPr>
            <p:spPr>
              <a:xfrm>
                <a:off x="11386618" y="5091678"/>
                <a:ext cx="457882" cy="369332"/>
              </a:xfrm>
              <a:prstGeom prst="rect">
                <a:avLst/>
              </a:prstGeom>
              <a:blipFill>
                <a:blip r:embed="rId4"/>
                <a:stretch>
                  <a:fillRect/>
                </a:stretch>
              </a:blipFill>
            </p:spPr>
            <p:txBody>
              <a:bodyPr/>
              <a:lstStyle/>
              <a:p>
                <a:r>
                  <a:rPr lang="en-DE">
                    <a:noFill/>
                  </a:rPr>
                  <a:t> </a:t>
                </a:r>
              </a:p>
            </p:txBody>
          </p:sp>
        </mc:Fallback>
      </mc:AlternateContent>
      <p:grpSp>
        <p:nvGrpSpPr>
          <p:cNvPr id="61" name="Group 60">
            <a:extLst>
              <a:ext uri="{FF2B5EF4-FFF2-40B4-BE49-F238E27FC236}">
                <a16:creationId xmlns:a16="http://schemas.microsoft.com/office/drawing/2014/main" id="{E96F9969-955B-F028-F39D-2AF23B414E78}"/>
              </a:ext>
            </a:extLst>
          </p:cNvPr>
          <p:cNvGrpSpPr/>
          <p:nvPr/>
        </p:nvGrpSpPr>
        <p:grpSpPr>
          <a:xfrm>
            <a:off x="7603012" y="-87861"/>
            <a:ext cx="3792268" cy="1975637"/>
            <a:chOff x="821024" y="4395049"/>
            <a:chExt cx="4213631" cy="2195152"/>
          </a:xfrm>
        </p:grpSpPr>
        <p:sp>
          <p:nvSpPr>
            <p:cNvPr id="62" name="Rectangle 891">
              <a:extLst>
                <a:ext uri="{FF2B5EF4-FFF2-40B4-BE49-F238E27FC236}">
                  <a16:creationId xmlns:a16="http://schemas.microsoft.com/office/drawing/2014/main" id="{AA93C736-EB2B-23B9-6B89-A42C68B4EE3D}"/>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3" name="Rectangle 891">
              <a:extLst>
                <a:ext uri="{FF2B5EF4-FFF2-40B4-BE49-F238E27FC236}">
                  <a16:creationId xmlns:a16="http://schemas.microsoft.com/office/drawing/2014/main" id="{6D11659C-83C9-8A7E-9EE7-696B4221A29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448" name="Group 447">
              <a:extLst>
                <a:ext uri="{FF2B5EF4-FFF2-40B4-BE49-F238E27FC236}">
                  <a16:creationId xmlns:a16="http://schemas.microsoft.com/office/drawing/2014/main" id="{ADACB719-A64D-B10F-6EBD-7E6F9A3A490E}"/>
                </a:ext>
              </a:extLst>
            </p:cNvPr>
            <p:cNvGrpSpPr/>
            <p:nvPr/>
          </p:nvGrpSpPr>
          <p:grpSpPr>
            <a:xfrm>
              <a:off x="1260662" y="5241474"/>
              <a:ext cx="1838582" cy="885330"/>
              <a:chOff x="1026717" y="2300761"/>
              <a:chExt cx="2553587" cy="1229623"/>
            </a:xfrm>
          </p:grpSpPr>
          <p:sp>
            <p:nvSpPr>
              <p:cNvPr id="491" name="Line 853">
                <a:extLst>
                  <a:ext uri="{FF2B5EF4-FFF2-40B4-BE49-F238E27FC236}">
                    <a16:creationId xmlns:a16="http://schemas.microsoft.com/office/drawing/2014/main" id="{593E82A9-E77B-4E27-BD7D-F325F8A31528}"/>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492" name="Straight Connector 491">
                <a:extLst>
                  <a:ext uri="{FF2B5EF4-FFF2-40B4-BE49-F238E27FC236}">
                    <a16:creationId xmlns:a16="http://schemas.microsoft.com/office/drawing/2014/main" id="{65E56262-54AE-29E0-050A-512E3543BA71}"/>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3" name="Freeform 860">
                <a:extLst>
                  <a:ext uri="{FF2B5EF4-FFF2-40B4-BE49-F238E27FC236}">
                    <a16:creationId xmlns:a16="http://schemas.microsoft.com/office/drawing/2014/main" id="{85913454-1F16-C5E7-C77B-38705994A13E}"/>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94" name="Freeform 860">
                <a:extLst>
                  <a:ext uri="{FF2B5EF4-FFF2-40B4-BE49-F238E27FC236}">
                    <a16:creationId xmlns:a16="http://schemas.microsoft.com/office/drawing/2014/main" id="{2BA36FFF-DD1C-5ABA-41F4-35C94C662FFD}"/>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449" name="Line 853">
              <a:extLst>
                <a:ext uri="{FF2B5EF4-FFF2-40B4-BE49-F238E27FC236}">
                  <a16:creationId xmlns:a16="http://schemas.microsoft.com/office/drawing/2014/main" id="{F33D107F-6C66-AD15-CB58-8C801F79F34A}"/>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450" name="Group 449">
              <a:extLst>
                <a:ext uri="{FF2B5EF4-FFF2-40B4-BE49-F238E27FC236}">
                  <a16:creationId xmlns:a16="http://schemas.microsoft.com/office/drawing/2014/main" id="{DAFDCF4D-CA56-54D8-6CC5-1EA6B1325208}"/>
                </a:ext>
              </a:extLst>
            </p:cNvPr>
            <p:cNvGrpSpPr/>
            <p:nvPr/>
          </p:nvGrpSpPr>
          <p:grpSpPr>
            <a:xfrm>
              <a:off x="3846905" y="5276570"/>
              <a:ext cx="1187750" cy="311393"/>
              <a:chOff x="4618723" y="2328762"/>
              <a:chExt cx="1649655" cy="432492"/>
            </a:xfrm>
          </p:grpSpPr>
          <p:sp>
            <p:nvSpPr>
              <p:cNvPr id="488" name="Freeform 860">
                <a:extLst>
                  <a:ext uri="{FF2B5EF4-FFF2-40B4-BE49-F238E27FC236}">
                    <a16:creationId xmlns:a16="http://schemas.microsoft.com/office/drawing/2014/main" id="{269E85C0-66F1-879D-4715-A5A75DF225FD}"/>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89" name="Straight Connector 488">
                <a:extLst>
                  <a:ext uri="{FF2B5EF4-FFF2-40B4-BE49-F238E27FC236}">
                    <a16:creationId xmlns:a16="http://schemas.microsoft.com/office/drawing/2014/main" id="{313D4497-585B-65C7-F7CA-D0984DFB7416}"/>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0" name="Freeform 860">
                <a:extLst>
                  <a:ext uri="{FF2B5EF4-FFF2-40B4-BE49-F238E27FC236}">
                    <a16:creationId xmlns:a16="http://schemas.microsoft.com/office/drawing/2014/main" id="{194CF54E-45DF-F712-F712-AA8FE3DD5D1B}"/>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451" name="Straight Connector 450">
              <a:extLst>
                <a:ext uri="{FF2B5EF4-FFF2-40B4-BE49-F238E27FC236}">
                  <a16:creationId xmlns:a16="http://schemas.microsoft.com/office/drawing/2014/main" id="{49F22296-C089-B736-34CE-25E98638F642}"/>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3" name="Freeform 860">
              <a:extLst>
                <a:ext uri="{FF2B5EF4-FFF2-40B4-BE49-F238E27FC236}">
                  <a16:creationId xmlns:a16="http://schemas.microsoft.com/office/drawing/2014/main" id="{AF26B6C7-E2D9-A0CB-980D-C639157E2E1E}"/>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54" name="Freeform 860">
              <a:extLst>
                <a:ext uri="{FF2B5EF4-FFF2-40B4-BE49-F238E27FC236}">
                  <a16:creationId xmlns:a16="http://schemas.microsoft.com/office/drawing/2014/main" id="{3BD56854-CC86-9BAB-69D7-C10B1B6E82B6}"/>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55" name="Line 853">
              <a:extLst>
                <a:ext uri="{FF2B5EF4-FFF2-40B4-BE49-F238E27FC236}">
                  <a16:creationId xmlns:a16="http://schemas.microsoft.com/office/drawing/2014/main" id="{CF18A208-33F2-0372-B8FB-10EF6A4F3672}"/>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456" name="Line 853">
              <a:extLst>
                <a:ext uri="{FF2B5EF4-FFF2-40B4-BE49-F238E27FC236}">
                  <a16:creationId xmlns:a16="http://schemas.microsoft.com/office/drawing/2014/main" id="{B14693DB-16A2-6C6C-253C-7AD417174733}"/>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457" name="Line 853">
              <a:extLst>
                <a:ext uri="{FF2B5EF4-FFF2-40B4-BE49-F238E27FC236}">
                  <a16:creationId xmlns:a16="http://schemas.microsoft.com/office/drawing/2014/main" id="{EEA33225-3BFD-85B3-595F-567C0B3698A2}"/>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458" name="Group 457">
              <a:extLst>
                <a:ext uri="{FF2B5EF4-FFF2-40B4-BE49-F238E27FC236}">
                  <a16:creationId xmlns:a16="http://schemas.microsoft.com/office/drawing/2014/main" id="{017F9A64-B84A-2D92-6207-80B5E88A691B}"/>
                </a:ext>
              </a:extLst>
            </p:cNvPr>
            <p:cNvGrpSpPr/>
            <p:nvPr/>
          </p:nvGrpSpPr>
          <p:grpSpPr>
            <a:xfrm>
              <a:off x="2893449" y="4395049"/>
              <a:ext cx="1203321" cy="1021208"/>
              <a:chOff x="3906167" y="3324390"/>
              <a:chExt cx="1671281" cy="1418344"/>
            </a:xfrm>
            <a:solidFill>
              <a:srgbClr val="93D2FE"/>
            </a:solidFill>
          </p:grpSpPr>
          <p:sp>
            <p:nvSpPr>
              <p:cNvPr id="464" name="Oval 859">
                <a:extLst>
                  <a:ext uri="{FF2B5EF4-FFF2-40B4-BE49-F238E27FC236}">
                    <a16:creationId xmlns:a16="http://schemas.microsoft.com/office/drawing/2014/main" id="{B85D0C22-DAF8-3B45-C372-B01B9FB1317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5" name="Oval 861">
                <a:extLst>
                  <a:ext uri="{FF2B5EF4-FFF2-40B4-BE49-F238E27FC236}">
                    <a16:creationId xmlns:a16="http://schemas.microsoft.com/office/drawing/2014/main" id="{83CF9FDA-E32B-9E50-0610-938716371B3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6" name="Oval 862">
                <a:extLst>
                  <a:ext uri="{FF2B5EF4-FFF2-40B4-BE49-F238E27FC236}">
                    <a16:creationId xmlns:a16="http://schemas.microsoft.com/office/drawing/2014/main" id="{EF06B452-7FC1-BAF2-8B49-6D080B94B27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7" name="Oval 863">
                <a:extLst>
                  <a:ext uri="{FF2B5EF4-FFF2-40B4-BE49-F238E27FC236}">
                    <a16:creationId xmlns:a16="http://schemas.microsoft.com/office/drawing/2014/main" id="{130740D1-2341-C424-9256-17B56B92807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8" name="Oval 863">
                <a:extLst>
                  <a:ext uri="{FF2B5EF4-FFF2-40B4-BE49-F238E27FC236}">
                    <a16:creationId xmlns:a16="http://schemas.microsoft.com/office/drawing/2014/main" id="{66E64A79-AABD-0B41-E042-F4C12088825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69" name="Group 468">
                <a:extLst>
                  <a:ext uri="{FF2B5EF4-FFF2-40B4-BE49-F238E27FC236}">
                    <a16:creationId xmlns:a16="http://schemas.microsoft.com/office/drawing/2014/main" id="{464FCADC-954B-14BF-5A42-873BF873D820}"/>
                  </a:ext>
                </a:extLst>
              </p:cNvPr>
              <p:cNvGrpSpPr/>
              <p:nvPr/>
            </p:nvGrpSpPr>
            <p:grpSpPr>
              <a:xfrm>
                <a:off x="3906167" y="4047050"/>
                <a:ext cx="1671281" cy="539042"/>
                <a:chOff x="1320274" y="4580303"/>
                <a:chExt cx="1671281" cy="467246"/>
              </a:xfrm>
              <a:grpFill/>
            </p:grpSpPr>
            <p:sp>
              <p:nvSpPr>
                <p:cNvPr id="484" name="Freeform 860">
                  <a:extLst>
                    <a:ext uri="{FF2B5EF4-FFF2-40B4-BE49-F238E27FC236}">
                      <a16:creationId xmlns:a16="http://schemas.microsoft.com/office/drawing/2014/main" id="{0873D8A3-0C30-1E32-81F2-C796428F735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85" name="Rectangle 864">
                  <a:extLst>
                    <a:ext uri="{FF2B5EF4-FFF2-40B4-BE49-F238E27FC236}">
                      <a16:creationId xmlns:a16="http://schemas.microsoft.com/office/drawing/2014/main" id="{66747871-599D-925D-0B05-1378FBBD2BF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86" name="Freeform 865">
                  <a:extLst>
                    <a:ext uri="{FF2B5EF4-FFF2-40B4-BE49-F238E27FC236}">
                      <a16:creationId xmlns:a16="http://schemas.microsoft.com/office/drawing/2014/main" id="{DD446605-AC66-E257-3F9D-7B2758ACE96B}"/>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87" name="Freeform 866">
                  <a:extLst>
                    <a:ext uri="{FF2B5EF4-FFF2-40B4-BE49-F238E27FC236}">
                      <a16:creationId xmlns:a16="http://schemas.microsoft.com/office/drawing/2014/main" id="{BE7D1845-B9C9-C14A-D4A6-93243F82D18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70" name="Group 469">
                <a:extLst>
                  <a:ext uri="{FF2B5EF4-FFF2-40B4-BE49-F238E27FC236}">
                    <a16:creationId xmlns:a16="http://schemas.microsoft.com/office/drawing/2014/main" id="{FC744472-B1C5-351E-817E-76544B008ABB}"/>
                  </a:ext>
                </a:extLst>
              </p:cNvPr>
              <p:cNvGrpSpPr/>
              <p:nvPr/>
            </p:nvGrpSpPr>
            <p:grpSpPr>
              <a:xfrm>
                <a:off x="4596370" y="3324390"/>
                <a:ext cx="552654" cy="1188720"/>
                <a:chOff x="1823226" y="3235632"/>
                <a:chExt cx="552654" cy="1188720"/>
              </a:xfrm>
              <a:grpFill/>
            </p:grpSpPr>
            <p:sp>
              <p:nvSpPr>
                <p:cNvPr id="471" name="Oval 878">
                  <a:extLst>
                    <a:ext uri="{FF2B5EF4-FFF2-40B4-BE49-F238E27FC236}">
                      <a16:creationId xmlns:a16="http://schemas.microsoft.com/office/drawing/2014/main" id="{41892559-9C54-EB2B-96A7-96BE89333DB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2" name="Rectangle 880">
                  <a:extLst>
                    <a:ext uri="{FF2B5EF4-FFF2-40B4-BE49-F238E27FC236}">
                      <a16:creationId xmlns:a16="http://schemas.microsoft.com/office/drawing/2014/main" id="{D8059940-580F-ED42-F4EB-07C95B144B5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73" name="Oval 878">
                  <a:extLst>
                    <a:ext uri="{FF2B5EF4-FFF2-40B4-BE49-F238E27FC236}">
                      <a16:creationId xmlns:a16="http://schemas.microsoft.com/office/drawing/2014/main" id="{28539E06-D356-BE4A-ED41-BF0C72EEEB2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4" name="Line 881">
                  <a:extLst>
                    <a:ext uri="{FF2B5EF4-FFF2-40B4-BE49-F238E27FC236}">
                      <a16:creationId xmlns:a16="http://schemas.microsoft.com/office/drawing/2014/main" id="{D0C19276-03C1-9166-C64B-5FD97972897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5" name="Line 882">
                  <a:extLst>
                    <a:ext uri="{FF2B5EF4-FFF2-40B4-BE49-F238E27FC236}">
                      <a16:creationId xmlns:a16="http://schemas.microsoft.com/office/drawing/2014/main" id="{F01851C9-7569-66E3-FB2E-D52CB9C7121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6" name="Rectangle 880">
                  <a:extLst>
                    <a:ext uri="{FF2B5EF4-FFF2-40B4-BE49-F238E27FC236}">
                      <a16:creationId xmlns:a16="http://schemas.microsoft.com/office/drawing/2014/main" id="{957C053E-DACF-B862-ECD6-A882D5AD8D6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77" name="Oval 878">
                  <a:extLst>
                    <a:ext uri="{FF2B5EF4-FFF2-40B4-BE49-F238E27FC236}">
                      <a16:creationId xmlns:a16="http://schemas.microsoft.com/office/drawing/2014/main" id="{8C6770EE-4A12-8896-49AF-FC6A9F43759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8" name="Line 882">
                  <a:extLst>
                    <a:ext uri="{FF2B5EF4-FFF2-40B4-BE49-F238E27FC236}">
                      <a16:creationId xmlns:a16="http://schemas.microsoft.com/office/drawing/2014/main" id="{8A19C463-47D1-0C12-DE11-5658F580DCF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9" name="Line 882">
                  <a:extLst>
                    <a:ext uri="{FF2B5EF4-FFF2-40B4-BE49-F238E27FC236}">
                      <a16:creationId xmlns:a16="http://schemas.microsoft.com/office/drawing/2014/main" id="{04BC51FA-179B-FF6D-4EFB-2E6E821CB0A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0" name="Line 884">
                  <a:extLst>
                    <a:ext uri="{FF2B5EF4-FFF2-40B4-BE49-F238E27FC236}">
                      <a16:creationId xmlns:a16="http://schemas.microsoft.com/office/drawing/2014/main" id="{9C5FCA3D-AE6B-DFAC-CB2E-C53AFE22763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81" name="Oval 885">
                  <a:extLst>
                    <a:ext uri="{FF2B5EF4-FFF2-40B4-BE49-F238E27FC236}">
                      <a16:creationId xmlns:a16="http://schemas.microsoft.com/office/drawing/2014/main" id="{55F83790-B207-C315-5AD1-A581C97CCBB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2" name="Line 881">
                  <a:extLst>
                    <a:ext uri="{FF2B5EF4-FFF2-40B4-BE49-F238E27FC236}">
                      <a16:creationId xmlns:a16="http://schemas.microsoft.com/office/drawing/2014/main" id="{6DEA91DE-C1B3-F500-BD2C-4E977F3C4A1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3" name="Line 882">
                  <a:extLst>
                    <a:ext uri="{FF2B5EF4-FFF2-40B4-BE49-F238E27FC236}">
                      <a16:creationId xmlns:a16="http://schemas.microsoft.com/office/drawing/2014/main" id="{BC572C80-D41E-7699-04B6-3A47A04F714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459" name="Group 458">
              <a:extLst>
                <a:ext uri="{FF2B5EF4-FFF2-40B4-BE49-F238E27FC236}">
                  <a16:creationId xmlns:a16="http://schemas.microsoft.com/office/drawing/2014/main" id="{F4718AD0-B73B-700A-5F1F-B4BDCD1D07EE}"/>
                </a:ext>
              </a:extLst>
            </p:cNvPr>
            <p:cNvGrpSpPr/>
            <p:nvPr/>
          </p:nvGrpSpPr>
          <p:grpSpPr>
            <a:xfrm>
              <a:off x="884857" y="6119126"/>
              <a:ext cx="538242" cy="388227"/>
              <a:chOff x="1012668" y="927184"/>
              <a:chExt cx="747559" cy="539203"/>
            </a:xfrm>
          </p:grpSpPr>
          <p:sp>
            <p:nvSpPr>
              <p:cNvPr id="460" name="Line 853">
                <a:extLst>
                  <a:ext uri="{FF2B5EF4-FFF2-40B4-BE49-F238E27FC236}">
                    <a16:creationId xmlns:a16="http://schemas.microsoft.com/office/drawing/2014/main" id="{454E1CC6-BBD1-8F88-6DA3-5D79B0CC155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461" name="Rectangle 876">
                <a:extLst>
                  <a:ext uri="{FF2B5EF4-FFF2-40B4-BE49-F238E27FC236}">
                    <a16:creationId xmlns:a16="http://schemas.microsoft.com/office/drawing/2014/main" id="{27F3A8E8-8A73-DDD5-1940-D71F43B75B3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462" name="Rectangle 873">
                <a:extLst>
                  <a:ext uri="{FF2B5EF4-FFF2-40B4-BE49-F238E27FC236}">
                    <a16:creationId xmlns:a16="http://schemas.microsoft.com/office/drawing/2014/main" id="{243966DC-BB5F-6DE2-6716-D6E52EE8E3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463" name="Freeform 875">
                <a:extLst>
                  <a:ext uri="{FF2B5EF4-FFF2-40B4-BE49-F238E27FC236}">
                    <a16:creationId xmlns:a16="http://schemas.microsoft.com/office/drawing/2014/main" id="{DACDC302-310B-FA1E-DC8E-6E8264B15DC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95" name="Rectangle 494">
                <a:extLst>
                  <a:ext uri="{FF2B5EF4-FFF2-40B4-BE49-F238E27FC236}">
                    <a16:creationId xmlns:a16="http://schemas.microsoft.com/office/drawing/2014/main" id="{51505A6D-3339-D2C3-ECB6-398ACA3EC21F}"/>
                  </a:ext>
                </a:extLst>
              </p:cNvPr>
              <p:cNvSpPr/>
              <p:nvPr/>
            </p:nvSpPr>
            <p:spPr>
              <a:xfrm>
                <a:off x="11381295" y="1094475"/>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495" name="Rectangle 494">
                <a:extLst>
                  <a:ext uri="{FF2B5EF4-FFF2-40B4-BE49-F238E27FC236}">
                    <a16:creationId xmlns:a16="http://schemas.microsoft.com/office/drawing/2014/main" id="{51505A6D-3339-D2C3-ECB6-398ACA3EC21F}"/>
                  </a:ext>
                </a:extLst>
              </p:cNvPr>
              <p:cNvSpPr>
                <a:spLocks noRot="1" noChangeAspect="1" noMove="1" noResize="1" noEditPoints="1" noAdjustHandles="1" noChangeArrowheads="1" noChangeShapeType="1" noTextEdit="1"/>
              </p:cNvSpPr>
              <p:nvPr/>
            </p:nvSpPr>
            <p:spPr>
              <a:xfrm>
                <a:off x="11381295" y="1094475"/>
                <a:ext cx="457882" cy="369332"/>
              </a:xfrm>
              <a:prstGeom prst="rect">
                <a:avLst/>
              </a:prstGeom>
              <a:blipFill>
                <a:blip r:embed="rId5"/>
                <a:stretch>
                  <a:fillRect/>
                </a:stretch>
              </a:blipFill>
            </p:spPr>
            <p:txBody>
              <a:bodyPr/>
              <a:lstStyle/>
              <a:p>
                <a:r>
                  <a:rPr lang="en-DE">
                    <a:noFill/>
                  </a:rPr>
                  <a:t> </a:t>
                </a:r>
              </a:p>
            </p:txBody>
          </p:sp>
        </mc:Fallback>
      </mc:AlternateContent>
      <p:sp>
        <p:nvSpPr>
          <p:cNvPr id="496" name="Date Placeholder 495">
            <a:extLst>
              <a:ext uri="{FF2B5EF4-FFF2-40B4-BE49-F238E27FC236}">
                <a16:creationId xmlns:a16="http://schemas.microsoft.com/office/drawing/2014/main" id="{7A180492-A6C0-E760-D144-12D3E63F1279}"/>
              </a:ext>
            </a:extLst>
          </p:cNvPr>
          <p:cNvSpPr>
            <a:spLocks noGrp="1"/>
          </p:cNvSpPr>
          <p:nvPr>
            <p:ph type="dt" sz="half" idx="2"/>
          </p:nvPr>
        </p:nvSpPr>
        <p:spPr/>
        <p:txBody>
          <a:bodyPr/>
          <a:lstStyle/>
          <a:p>
            <a:pPr eaLnBrk="1" hangingPunct="1"/>
            <a:r>
              <a:rPr lang="de-DE"/>
              <a:t>Deterministic</a:t>
            </a:r>
            <a:endParaRPr lang="en-GB" dirty="0"/>
          </a:p>
        </p:txBody>
      </p:sp>
      <p:sp>
        <p:nvSpPr>
          <p:cNvPr id="497" name="Footer Placeholder 496">
            <a:extLst>
              <a:ext uri="{FF2B5EF4-FFF2-40B4-BE49-F238E27FC236}">
                <a16:creationId xmlns:a16="http://schemas.microsoft.com/office/drawing/2014/main" id="{DF655286-44F9-1759-1A92-B0F9031715D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98" name="Slide Number Placeholder 497">
            <a:extLst>
              <a:ext uri="{FF2B5EF4-FFF2-40B4-BE49-F238E27FC236}">
                <a16:creationId xmlns:a16="http://schemas.microsoft.com/office/drawing/2014/main" id="{9C38DB5D-3516-8724-A42D-4305F0FE5344}"/>
              </a:ext>
            </a:extLst>
          </p:cNvPr>
          <p:cNvSpPr>
            <a:spLocks noGrp="1"/>
          </p:cNvSpPr>
          <p:nvPr>
            <p:ph type="sldNum" sz="quarter" idx="11"/>
          </p:nvPr>
        </p:nvSpPr>
        <p:spPr/>
        <p:txBody>
          <a:bodyPr/>
          <a:lstStyle/>
          <a:p>
            <a:fld id="{EB1502E6-D9AE-3544-B6D5-378AAA0B915F}" type="slidenum">
              <a:rPr lang="de-DE" altLang="de-DE" smtClean="0"/>
              <a:pPr/>
              <a:t>91</a:t>
            </a:fld>
            <a:endParaRPr lang="de-DE" altLang="de-DE" dirty="0"/>
          </a:p>
        </p:txBody>
      </p:sp>
    </p:spTree>
    <p:extLst>
      <p:ext uri="{BB962C8B-B14F-4D97-AF65-F5344CB8AC3E}">
        <p14:creationId xmlns:p14="http://schemas.microsoft.com/office/powerpoint/2010/main" val="2140202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Optimal Relaxed Solution Heuristics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7507274" cy="4584266"/>
              </a:xfrm>
            </p:spPr>
            <p:txBody>
              <a:bodyPr>
                <a:normAutofit lnSpcReduction="10000"/>
              </a:bodyPr>
              <a:lstStyle/>
              <a:p>
                <a:r>
                  <a:rPr lang="en-US" dirty="0"/>
                  <a:t>Given a planning problem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d>
                      <m:dPr>
                        <m:ctrlPr>
                          <a:rPr lang="en-US" i="1" dirty="0">
                            <a:latin typeface="Cambria Math" panose="02040503050406030204" pitchFamily="18" charset="0"/>
                          </a:rPr>
                        </m:ctrlPr>
                      </m:dPr>
                      <m:e>
                        <m:r>
                          <m:rPr>
                            <m:sty m:val="p"/>
                          </m:rPr>
                          <a:rPr lang="el-GR"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n-US" i="1" dirty="0"/>
              </a:p>
              <a:p>
                <a:r>
                  <a:rPr lang="en-US" dirty="0">
                    <a:solidFill>
                      <a:schemeClr val="accent1"/>
                    </a:solidFill>
                  </a:rPr>
                  <a:t>Optimal relaxed solution</a:t>
                </a:r>
                <a:r>
                  <a:rPr lang="en-US" i="1" dirty="0"/>
                  <a:t> </a:t>
                </a:r>
                <a:r>
                  <a:rPr lang="en-US" dirty="0">
                    <a:solidFill>
                      <a:schemeClr val="accent1"/>
                    </a:solidFill>
                  </a:rPr>
                  <a:t>heuristics</a:t>
                </a:r>
                <a:r>
                  <a:rPr lang="en-US" dirty="0"/>
                  <a:t>:</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 for </a:t>
                </a:r>
                <a14:m>
                  <m:oMath xmlns:m="http://schemas.openxmlformats.org/officeDocument/2006/math">
                    <m:r>
                      <a:rPr lang="en-US" i="1" dirty="0">
                        <a:latin typeface="Cambria Math" panose="02040503050406030204" pitchFamily="18" charset="0"/>
                      </a:rPr>
                      <m:t>𝑃</m:t>
                    </m:r>
                  </m:oMath>
                </a14:m>
                <a:endParaRPr lang="en-US" dirty="0"/>
              </a:p>
              <a:p>
                <a:endParaRPr lang="en-US" dirty="0"/>
              </a:p>
              <a:p>
                <a:r>
                  <a:rPr lang="en-US" dirty="0"/>
                  <a:t>Example:</a:t>
                </a:r>
              </a:p>
              <a:p>
                <a:pPr lvl="1">
                  <a:tabLst>
                    <a:tab pos="1143000" algn="l"/>
                  </a:tabLst>
                </a:pPr>
                <a:r>
                  <a:rPr lang="de-DE" dirty="0"/>
                  <a:t>Initial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p>
              <a:p>
                <a:pPr lvl="1"/>
                <a14:m>
                  <m:oMath xmlns:m="http://schemas.openxmlformats.org/officeDocument/2006/math">
                    <m:r>
                      <a:rPr lang="el-GR" i="1" dirty="0">
                        <a:latin typeface="Cambria Math" panose="02040503050406030204" pitchFamily="18" charset="0"/>
                      </a:rPr>
                      <m:t>𝜋</m:t>
                    </m:r>
                    <m:r>
                      <a:rPr lang="el-GR" i="1" dirty="0">
                        <a:latin typeface="Cambria Math" panose="02040503050406030204" pitchFamily="18" charset="0"/>
                      </a:rPr>
                      <m:t> =</m:t>
                    </m:r>
                    <m:d>
                      <m:dPr>
                        <m:begChr m:val="⟨"/>
                        <m:endChr m:val=""/>
                        <m:ctrlPr>
                          <a:rPr lang="el-GR" i="1" dirty="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2"/>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=2</m:t>
                    </m:r>
                  </m:oMath>
                </a14:m>
                <a:endParaRPr lang="en-US" dirty="0"/>
              </a:p>
              <a:p>
                <a:pPr lvl="1"/>
                <a:r>
                  <a:rPr lang="en-US" dirty="0"/>
                  <a:t>No less-costly relaxed solution, so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e>
                    </m:d>
                    <m:r>
                      <a:rPr lang="de-DE" b="0" i="1" dirty="0" smtClean="0">
                        <a:latin typeface="Cambria Math" panose="02040503050406030204" pitchFamily="18" charset="0"/>
                      </a:rPr>
                      <m:t>=2</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7507274" cy="4584266"/>
              </a:xfrm>
              <a:blipFill>
                <a:blip r:embed="rId3"/>
                <a:stretch>
                  <a:fillRect l="-2024" t="-2210" r="-675"/>
                </a:stretch>
              </a:blipFill>
            </p:spPr>
            <p:txBody>
              <a:bodyPr/>
              <a:lstStyle/>
              <a:p>
                <a:r>
                  <a:rPr lang="en-DE">
                    <a:noFill/>
                  </a:rPr>
                  <a:t> </a:t>
                </a:r>
              </a:p>
            </p:txBody>
          </p:sp>
        </mc:Fallback>
      </mc:AlternateContent>
      <p:grpSp>
        <p:nvGrpSpPr>
          <p:cNvPr id="104" name="Group 103">
            <a:extLst>
              <a:ext uri="{FF2B5EF4-FFF2-40B4-BE49-F238E27FC236}">
                <a16:creationId xmlns:a16="http://schemas.microsoft.com/office/drawing/2014/main" id="{2A62AD57-3246-D04E-8CFB-8ABA482584BD}"/>
              </a:ext>
            </a:extLst>
          </p:cNvPr>
          <p:cNvGrpSpPr/>
          <p:nvPr/>
        </p:nvGrpSpPr>
        <p:grpSpPr>
          <a:xfrm>
            <a:off x="7548586" y="1105429"/>
            <a:ext cx="2445498" cy="932410"/>
            <a:chOff x="802008" y="5771009"/>
            <a:chExt cx="2445498" cy="932410"/>
          </a:xfrm>
        </p:grpSpPr>
        <p:sp>
          <p:nvSpPr>
            <p:cNvPr id="105" name="Cloud Callout 104">
              <a:extLst>
                <a:ext uri="{FF2B5EF4-FFF2-40B4-BE49-F238E27FC236}">
                  <a16:creationId xmlns:a16="http://schemas.microsoft.com/office/drawing/2014/main" id="{91EC9324-3C0C-4443-9084-C24504120C30}"/>
                </a:ext>
              </a:extLst>
            </p:cNvPr>
            <p:cNvSpPr/>
            <p:nvPr/>
          </p:nvSpPr>
          <p:spPr>
            <a:xfrm>
              <a:off x="802008" y="5771009"/>
              <a:ext cx="2445498" cy="932410"/>
            </a:xfrm>
            <a:prstGeom prst="cloudCallout">
              <a:avLst>
                <a:gd name="adj1" fmla="val -71935"/>
                <a:gd name="adj2" fmla="val 41988"/>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92FD709E-85DE-2841-829A-0E5CA3678A6A}"/>
                    </a:ext>
                  </a:extLst>
                </p:cNvPr>
                <p:cNvSpPr/>
                <p:nvPr/>
              </p:nvSpPr>
              <p:spPr>
                <a:xfrm>
                  <a:off x="894451" y="5854360"/>
                  <a:ext cx="2298200" cy="646331"/>
                </a:xfrm>
                <a:prstGeom prst="rect">
                  <a:avLst/>
                </a:prstGeom>
              </p:spPr>
              <p:txBody>
                <a:bodyPr wrap="square">
                  <a:spAutoFit/>
                </a:bodyPr>
                <a:lstStyle/>
                <a:p>
                  <a:pPr algn="ctr"/>
                  <a:r>
                    <a:rPr lang="en-US" dirty="0">
                      <a:solidFill>
                        <a:schemeClr val="bg1"/>
                      </a:solidFill>
                      <a:latin typeface="Helvetica" pitchFamily="2" charset="0"/>
                    </a:rPr>
                    <a:t>How does this compare with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𝑠</m:t>
                          </m:r>
                        </m:e>
                      </m:d>
                    </m:oMath>
                  </a14:m>
                  <a:r>
                    <a:rPr lang="en-US" dirty="0">
                      <a:solidFill>
                        <a:schemeClr val="bg1"/>
                      </a:solidFill>
                      <a:latin typeface="Helvetica" pitchFamily="2" charset="0"/>
                    </a:rPr>
                    <a:t>?</a:t>
                  </a:r>
                </a:p>
              </p:txBody>
            </p:sp>
          </mc:Choice>
          <mc:Fallback xmlns="">
            <p:sp>
              <p:nvSpPr>
                <p:cNvPr id="106" name="Rectangle 105">
                  <a:extLst>
                    <a:ext uri="{FF2B5EF4-FFF2-40B4-BE49-F238E27FC236}">
                      <a16:creationId xmlns:a16="http://schemas.microsoft.com/office/drawing/2014/main" id="{92FD709E-85DE-2841-829A-0E5CA3678A6A}"/>
                    </a:ext>
                  </a:extLst>
                </p:cNvPr>
                <p:cNvSpPr>
                  <a:spLocks noRot="1" noChangeAspect="1" noMove="1" noResize="1" noEditPoints="1" noAdjustHandles="1" noChangeArrowheads="1" noChangeShapeType="1" noTextEdit="1"/>
                </p:cNvSpPr>
                <p:nvPr/>
              </p:nvSpPr>
              <p:spPr>
                <a:xfrm>
                  <a:off x="894451" y="5854360"/>
                  <a:ext cx="2298200" cy="646331"/>
                </a:xfrm>
                <a:prstGeom prst="rect">
                  <a:avLst/>
                </a:prstGeom>
                <a:blipFill>
                  <a:blip r:embed="rId4"/>
                  <a:stretch>
                    <a:fillRect l="-1099" t="-3846" r="-1099" b="-13462"/>
                  </a:stretch>
                </a:blipFill>
              </p:spPr>
              <p:txBody>
                <a:bodyPr/>
                <a:lstStyle/>
                <a:p>
                  <a:r>
                    <a:rPr lang="en-DE">
                      <a:noFill/>
                    </a:rPr>
                    <a:t> </a:t>
                  </a:r>
                </a:p>
              </p:txBody>
            </p:sp>
          </mc:Fallback>
        </mc:AlternateContent>
      </p:grpSp>
      <p:grpSp>
        <p:nvGrpSpPr>
          <p:cNvPr id="7" name="Group 6">
            <a:extLst>
              <a:ext uri="{FF2B5EF4-FFF2-40B4-BE49-F238E27FC236}">
                <a16:creationId xmlns:a16="http://schemas.microsoft.com/office/drawing/2014/main" id="{0D58D98D-7339-9DC2-42D0-C474B2A2C53C}"/>
              </a:ext>
            </a:extLst>
          </p:cNvPr>
          <p:cNvGrpSpPr>
            <a:grpSpLocks noChangeAspect="1"/>
          </p:cNvGrpSpPr>
          <p:nvPr/>
        </p:nvGrpSpPr>
        <p:grpSpPr>
          <a:xfrm>
            <a:off x="8354105" y="4561186"/>
            <a:ext cx="2657242" cy="1147446"/>
            <a:chOff x="5323352" y="4678231"/>
            <a:chExt cx="2952491" cy="1274940"/>
          </a:xfrm>
        </p:grpSpPr>
        <p:grpSp>
          <p:nvGrpSpPr>
            <p:cNvPr id="8" name="Group 7">
              <a:extLst>
                <a:ext uri="{FF2B5EF4-FFF2-40B4-BE49-F238E27FC236}">
                  <a16:creationId xmlns:a16="http://schemas.microsoft.com/office/drawing/2014/main" id="{E5B4C8BB-9797-5BF7-9E6C-7F01193AB96A}"/>
                </a:ext>
              </a:extLst>
            </p:cNvPr>
            <p:cNvGrpSpPr/>
            <p:nvPr/>
          </p:nvGrpSpPr>
          <p:grpSpPr>
            <a:xfrm>
              <a:off x="7288292" y="5578688"/>
              <a:ext cx="987551" cy="367987"/>
              <a:chOff x="8801532" y="4013715"/>
              <a:chExt cx="1371600" cy="511093"/>
            </a:xfrm>
          </p:grpSpPr>
          <p:sp>
            <p:nvSpPr>
              <p:cNvPr id="47" name="Lightning Bolt 46">
                <a:extLst>
                  <a:ext uri="{FF2B5EF4-FFF2-40B4-BE49-F238E27FC236}">
                    <a16:creationId xmlns:a16="http://schemas.microsoft.com/office/drawing/2014/main" id="{E06C50D0-3E35-089D-5078-A65A90CE68B6}"/>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860">
                <a:extLst>
                  <a:ext uri="{FF2B5EF4-FFF2-40B4-BE49-F238E27FC236}">
                    <a16:creationId xmlns:a16="http://schemas.microsoft.com/office/drawing/2014/main" id="{95E76C34-E96D-6326-A472-1C9CAB4F539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49" name="Straight Connector 48">
                <a:extLst>
                  <a:ext uri="{FF2B5EF4-FFF2-40B4-BE49-F238E27FC236}">
                    <a16:creationId xmlns:a16="http://schemas.microsoft.com/office/drawing/2014/main" id="{975CE7A0-3B8F-CC61-6587-FEACF82AAAEA}"/>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7DC8C0A6-02B6-0F13-D590-C8DFD197D468}"/>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0CABE1-8BDD-F880-480C-C77F67C7951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820C2789-6F78-8C5E-B749-EBDB42446D7C}"/>
                </a:ext>
              </a:extLst>
            </p:cNvPr>
            <p:cNvGrpSpPr/>
            <p:nvPr/>
          </p:nvGrpSpPr>
          <p:grpSpPr>
            <a:xfrm>
              <a:off x="5323352" y="5509529"/>
              <a:ext cx="1253855" cy="443642"/>
              <a:chOff x="6504246" y="3854161"/>
              <a:chExt cx="1741467" cy="616169"/>
            </a:xfrm>
          </p:grpSpPr>
          <p:grpSp>
            <p:nvGrpSpPr>
              <p:cNvPr id="41" name="Group 40">
                <a:extLst>
                  <a:ext uri="{FF2B5EF4-FFF2-40B4-BE49-F238E27FC236}">
                    <a16:creationId xmlns:a16="http://schemas.microsoft.com/office/drawing/2014/main" id="{D48016E7-F6CD-0C7D-6844-5C144B98DBED}"/>
                  </a:ext>
                </a:extLst>
              </p:cNvPr>
              <p:cNvGrpSpPr/>
              <p:nvPr/>
            </p:nvGrpSpPr>
            <p:grpSpPr>
              <a:xfrm>
                <a:off x="6504246" y="3854161"/>
                <a:ext cx="1589458" cy="616169"/>
                <a:chOff x="6135946" y="3854161"/>
                <a:chExt cx="1589458" cy="616169"/>
              </a:xfrm>
            </p:grpSpPr>
            <p:sp>
              <p:nvSpPr>
                <p:cNvPr id="43" name="Lightning Bolt 42">
                  <a:extLst>
                    <a:ext uri="{FF2B5EF4-FFF2-40B4-BE49-F238E27FC236}">
                      <a16:creationId xmlns:a16="http://schemas.microsoft.com/office/drawing/2014/main" id="{2477DCA6-CB2F-A232-7AE6-7E3CA142CAB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6B502FDE-1B66-2B91-373B-CBA79F6592E1}"/>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60DB40-623F-9CF4-FFD6-603FD52ED5F7}"/>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692562A-E972-EDDD-115B-1D96DB664432}"/>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Freeform 860">
                <a:extLst>
                  <a:ext uri="{FF2B5EF4-FFF2-40B4-BE49-F238E27FC236}">
                    <a16:creationId xmlns:a16="http://schemas.microsoft.com/office/drawing/2014/main" id="{93ED9005-630C-05AE-8D5F-65EF368CC92A}"/>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 name="Line 853">
              <a:extLst>
                <a:ext uri="{FF2B5EF4-FFF2-40B4-BE49-F238E27FC236}">
                  <a16:creationId xmlns:a16="http://schemas.microsoft.com/office/drawing/2014/main" id="{ED79078D-5F9F-3E58-94D6-F63EFA1939C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1" name="Group 10">
              <a:extLst>
                <a:ext uri="{FF2B5EF4-FFF2-40B4-BE49-F238E27FC236}">
                  <a16:creationId xmlns:a16="http://schemas.microsoft.com/office/drawing/2014/main" id="{D3D1F114-3F0D-0C9E-F5F6-04A54B730F3F}"/>
                </a:ext>
              </a:extLst>
            </p:cNvPr>
            <p:cNvGrpSpPr/>
            <p:nvPr/>
          </p:nvGrpSpPr>
          <p:grpSpPr>
            <a:xfrm>
              <a:off x="6377267" y="4678231"/>
              <a:ext cx="1203321" cy="1021208"/>
              <a:chOff x="3906167" y="3324390"/>
              <a:chExt cx="1671281" cy="1418344"/>
            </a:xfrm>
            <a:solidFill>
              <a:srgbClr val="93D2FE"/>
            </a:solidFill>
          </p:grpSpPr>
          <p:sp>
            <p:nvSpPr>
              <p:cNvPr id="17" name="Oval 859">
                <a:extLst>
                  <a:ext uri="{FF2B5EF4-FFF2-40B4-BE49-F238E27FC236}">
                    <a16:creationId xmlns:a16="http://schemas.microsoft.com/office/drawing/2014/main" id="{A6F24C3A-AC80-4074-38C0-607A0E5E4353}"/>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 name="Oval 861">
                <a:extLst>
                  <a:ext uri="{FF2B5EF4-FFF2-40B4-BE49-F238E27FC236}">
                    <a16:creationId xmlns:a16="http://schemas.microsoft.com/office/drawing/2014/main" id="{D051D69B-906F-C512-275A-0E20D2EB272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 name="Oval 862">
                <a:extLst>
                  <a:ext uri="{FF2B5EF4-FFF2-40B4-BE49-F238E27FC236}">
                    <a16:creationId xmlns:a16="http://schemas.microsoft.com/office/drawing/2014/main" id="{D386F448-99CB-C4F4-E406-9A53AD66BC4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 name="Oval 863">
                <a:extLst>
                  <a:ext uri="{FF2B5EF4-FFF2-40B4-BE49-F238E27FC236}">
                    <a16:creationId xmlns:a16="http://schemas.microsoft.com/office/drawing/2014/main" id="{74125D75-94E4-F4F7-AB2F-7E23B6E9AF3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 name="Oval 863">
                <a:extLst>
                  <a:ext uri="{FF2B5EF4-FFF2-40B4-BE49-F238E27FC236}">
                    <a16:creationId xmlns:a16="http://schemas.microsoft.com/office/drawing/2014/main" id="{1C29FB15-1666-8A94-3F48-33915B88647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 name="Group 21">
                <a:extLst>
                  <a:ext uri="{FF2B5EF4-FFF2-40B4-BE49-F238E27FC236}">
                    <a16:creationId xmlns:a16="http://schemas.microsoft.com/office/drawing/2014/main" id="{206DCD3C-1858-771E-2AC2-BD7B3F3EA678}"/>
                  </a:ext>
                </a:extLst>
              </p:cNvPr>
              <p:cNvGrpSpPr/>
              <p:nvPr/>
            </p:nvGrpSpPr>
            <p:grpSpPr>
              <a:xfrm>
                <a:off x="3906167" y="4047050"/>
                <a:ext cx="1671281" cy="539042"/>
                <a:chOff x="1320274" y="4580303"/>
                <a:chExt cx="1671281" cy="467246"/>
              </a:xfrm>
              <a:grpFill/>
            </p:grpSpPr>
            <p:sp>
              <p:nvSpPr>
                <p:cNvPr id="37" name="Freeform 860">
                  <a:extLst>
                    <a:ext uri="{FF2B5EF4-FFF2-40B4-BE49-F238E27FC236}">
                      <a16:creationId xmlns:a16="http://schemas.microsoft.com/office/drawing/2014/main" id="{4E583785-E5EA-4DDE-8754-E4935E07F74F}"/>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 name="Rectangle 864">
                  <a:extLst>
                    <a:ext uri="{FF2B5EF4-FFF2-40B4-BE49-F238E27FC236}">
                      <a16:creationId xmlns:a16="http://schemas.microsoft.com/office/drawing/2014/main" id="{1CCD691F-560C-C165-92FD-65FE095273C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9" name="Freeform 865">
                  <a:extLst>
                    <a:ext uri="{FF2B5EF4-FFF2-40B4-BE49-F238E27FC236}">
                      <a16:creationId xmlns:a16="http://schemas.microsoft.com/office/drawing/2014/main" id="{B2F4F9F0-05B6-1B28-C996-0B47BE2F5D4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0" name="Freeform 866">
                  <a:extLst>
                    <a:ext uri="{FF2B5EF4-FFF2-40B4-BE49-F238E27FC236}">
                      <a16:creationId xmlns:a16="http://schemas.microsoft.com/office/drawing/2014/main" id="{D4FEC41B-C32F-8446-44D1-459B647330B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 name="Group 22">
                <a:extLst>
                  <a:ext uri="{FF2B5EF4-FFF2-40B4-BE49-F238E27FC236}">
                    <a16:creationId xmlns:a16="http://schemas.microsoft.com/office/drawing/2014/main" id="{8F4D4125-7E08-A8ED-82BD-60CCEC2427CC}"/>
                  </a:ext>
                </a:extLst>
              </p:cNvPr>
              <p:cNvGrpSpPr/>
              <p:nvPr/>
            </p:nvGrpSpPr>
            <p:grpSpPr>
              <a:xfrm>
                <a:off x="4596370" y="3324390"/>
                <a:ext cx="552654" cy="1188720"/>
                <a:chOff x="1823226" y="3235632"/>
                <a:chExt cx="552654" cy="1188720"/>
              </a:xfrm>
              <a:grpFill/>
            </p:grpSpPr>
            <p:sp>
              <p:nvSpPr>
                <p:cNvPr id="24" name="Oval 878">
                  <a:extLst>
                    <a:ext uri="{FF2B5EF4-FFF2-40B4-BE49-F238E27FC236}">
                      <a16:creationId xmlns:a16="http://schemas.microsoft.com/office/drawing/2014/main" id="{909D640A-C7DE-ED96-4A67-DC216955AC7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 name="Rectangle 880">
                  <a:extLst>
                    <a:ext uri="{FF2B5EF4-FFF2-40B4-BE49-F238E27FC236}">
                      <a16:creationId xmlns:a16="http://schemas.microsoft.com/office/drawing/2014/main" id="{AD97CB1D-CC06-8057-315D-ABD4F9DF618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 name="Oval 878">
                  <a:extLst>
                    <a:ext uri="{FF2B5EF4-FFF2-40B4-BE49-F238E27FC236}">
                      <a16:creationId xmlns:a16="http://schemas.microsoft.com/office/drawing/2014/main" id="{66092F4D-6A5D-DEFC-E81C-15044298B44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 name="Line 881">
                  <a:extLst>
                    <a:ext uri="{FF2B5EF4-FFF2-40B4-BE49-F238E27FC236}">
                      <a16:creationId xmlns:a16="http://schemas.microsoft.com/office/drawing/2014/main" id="{8677C273-01F1-D5A2-9F27-D0B5061C556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 name="Line 882">
                  <a:extLst>
                    <a:ext uri="{FF2B5EF4-FFF2-40B4-BE49-F238E27FC236}">
                      <a16:creationId xmlns:a16="http://schemas.microsoft.com/office/drawing/2014/main" id="{D632FDC2-2650-32D5-DC4C-5BCE166EBC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 name="Rectangle 880">
                  <a:extLst>
                    <a:ext uri="{FF2B5EF4-FFF2-40B4-BE49-F238E27FC236}">
                      <a16:creationId xmlns:a16="http://schemas.microsoft.com/office/drawing/2014/main" id="{790B9F6D-FF09-CF46-2820-04961D08476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0" name="Oval 878">
                  <a:extLst>
                    <a:ext uri="{FF2B5EF4-FFF2-40B4-BE49-F238E27FC236}">
                      <a16:creationId xmlns:a16="http://schemas.microsoft.com/office/drawing/2014/main" id="{17EB1692-460D-CA79-D13B-92620712781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Line 882">
                  <a:extLst>
                    <a:ext uri="{FF2B5EF4-FFF2-40B4-BE49-F238E27FC236}">
                      <a16:creationId xmlns:a16="http://schemas.microsoft.com/office/drawing/2014/main" id="{3472D611-737E-11D3-3372-2C4D0DA75D2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Line 882">
                  <a:extLst>
                    <a:ext uri="{FF2B5EF4-FFF2-40B4-BE49-F238E27FC236}">
                      <a16:creationId xmlns:a16="http://schemas.microsoft.com/office/drawing/2014/main" id="{20146613-6879-7239-061D-B82A607C66D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4">
                  <a:extLst>
                    <a:ext uri="{FF2B5EF4-FFF2-40B4-BE49-F238E27FC236}">
                      <a16:creationId xmlns:a16="http://schemas.microsoft.com/office/drawing/2014/main" id="{BC0C3932-6F56-74E4-02C3-1A521FA3001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4" name="Oval 885">
                  <a:extLst>
                    <a:ext uri="{FF2B5EF4-FFF2-40B4-BE49-F238E27FC236}">
                      <a16:creationId xmlns:a16="http://schemas.microsoft.com/office/drawing/2014/main" id="{FACEDC5E-49F5-7921-F3FE-4ECB8DFE2BF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1">
                  <a:extLst>
                    <a:ext uri="{FF2B5EF4-FFF2-40B4-BE49-F238E27FC236}">
                      <a16:creationId xmlns:a16="http://schemas.microsoft.com/office/drawing/2014/main" id="{89FDB4B3-28DD-DD9D-3F67-DD67BAC6375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D73A8783-6636-6107-ACC5-4AE11E42D7F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2" name="Group 11">
              <a:extLst>
                <a:ext uri="{FF2B5EF4-FFF2-40B4-BE49-F238E27FC236}">
                  <a16:creationId xmlns:a16="http://schemas.microsoft.com/office/drawing/2014/main" id="{92ECDB10-077A-5BC4-1FAD-059E136FF2E1}"/>
                </a:ext>
              </a:extLst>
            </p:cNvPr>
            <p:cNvGrpSpPr/>
            <p:nvPr/>
          </p:nvGrpSpPr>
          <p:grpSpPr>
            <a:xfrm>
              <a:off x="6990430" y="5181159"/>
              <a:ext cx="538242" cy="388227"/>
              <a:chOff x="1012668" y="927184"/>
              <a:chExt cx="747559" cy="539203"/>
            </a:xfrm>
          </p:grpSpPr>
          <p:sp>
            <p:nvSpPr>
              <p:cNvPr id="13" name="Line 853">
                <a:extLst>
                  <a:ext uri="{FF2B5EF4-FFF2-40B4-BE49-F238E27FC236}">
                    <a16:creationId xmlns:a16="http://schemas.microsoft.com/office/drawing/2014/main" id="{2C66D67C-5E19-0CBA-BE8E-A3742120C46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4" name="Rectangle 876">
                <a:extLst>
                  <a:ext uri="{FF2B5EF4-FFF2-40B4-BE49-F238E27FC236}">
                    <a16:creationId xmlns:a16="http://schemas.microsoft.com/office/drawing/2014/main" id="{635F76EA-4B7A-5738-2FD7-9D186571BC3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 name="Rectangle 873">
                <a:extLst>
                  <a:ext uri="{FF2B5EF4-FFF2-40B4-BE49-F238E27FC236}">
                    <a16:creationId xmlns:a16="http://schemas.microsoft.com/office/drawing/2014/main" id="{C8D47984-160C-7D60-4841-9BDFFB8A56C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 name="Freeform 875">
                <a:extLst>
                  <a:ext uri="{FF2B5EF4-FFF2-40B4-BE49-F238E27FC236}">
                    <a16:creationId xmlns:a16="http://schemas.microsoft.com/office/drawing/2014/main" id="{73DCC0B4-A98A-FE49-B619-C5908A81516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D6B23E4A-ACB6-16BC-1EAC-F082290E2CAE}"/>
                  </a:ext>
                </a:extLst>
              </p:cNvPr>
              <p:cNvSpPr/>
              <p:nvPr/>
            </p:nvSpPr>
            <p:spPr>
              <a:xfrm>
                <a:off x="10487038" y="5612503"/>
                <a:ext cx="3938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latin typeface="Helvetica" pitchFamily="2" charset="0"/>
                </a:endParaRPr>
              </a:p>
            </p:txBody>
          </p:sp>
        </mc:Choice>
        <mc:Fallback xmlns="">
          <p:sp>
            <p:nvSpPr>
              <p:cNvPr id="52" name="Rectangle 51">
                <a:extLst>
                  <a:ext uri="{FF2B5EF4-FFF2-40B4-BE49-F238E27FC236}">
                    <a16:creationId xmlns:a16="http://schemas.microsoft.com/office/drawing/2014/main" id="{D6B23E4A-ACB6-16BC-1EAC-F082290E2CAE}"/>
                  </a:ext>
                </a:extLst>
              </p:cNvPr>
              <p:cNvSpPr>
                <a:spLocks noRot="1" noChangeAspect="1" noMove="1" noResize="1" noEditPoints="1" noAdjustHandles="1" noChangeArrowheads="1" noChangeShapeType="1" noTextEdit="1"/>
              </p:cNvSpPr>
              <p:nvPr/>
            </p:nvSpPr>
            <p:spPr>
              <a:xfrm>
                <a:off x="10487038" y="5612503"/>
                <a:ext cx="393826" cy="369332"/>
              </a:xfrm>
              <a:prstGeom prst="rect">
                <a:avLst/>
              </a:prstGeom>
              <a:blipFill>
                <a:blip r:embed="rId5"/>
                <a:stretch>
                  <a:fillRect b="-10345"/>
                </a:stretch>
              </a:blipFill>
            </p:spPr>
            <p:txBody>
              <a:bodyPr/>
              <a:lstStyle/>
              <a:p>
                <a:r>
                  <a:rPr lang="en-DE">
                    <a:noFill/>
                  </a:rPr>
                  <a:t> </a:t>
                </a:r>
              </a:p>
            </p:txBody>
          </p:sp>
        </mc:Fallback>
      </mc:AlternateContent>
      <p:grpSp>
        <p:nvGrpSpPr>
          <p:cNvPr id="53" name="Group 52">
            <a:extLst>
              <a:ext uri="{FF2B5EF4-FFF2-40B4-BE49-F238E27FC236}">
                <a16:creationId xmlns:a16="http://schemas.microsoft.com/office/drawing/2014/main" id="{D23DB687-DBA7-DA11-DC13-4BF5335C22EE}"/>
              </a:ext>
            </a:extLst>
          </p:cNvPr>
          <p:cNvGrpSpPr/>
          <p:nvPr/>
        </p:nvGrpSpPr>
        <p:grpSpPr>
          <a:xfrm>
            <a:off x="7767904" y="2305974"/>
            <a:ext cx="3792268" cy="1975637"/>
            <a:chOff x="821024" y="4395049"/>
            <a:chExt cx="4213631" cy="2195152"/>
          </a:xfrm>
        </p:grpSpPr>
        <p:sp>
          <p:nvSpPr>
            <p:cNvPr id="54" name="Rectangle 891">
              <a:extLst>
                <a:ext uri="{FF2B5EF4-FFF2-40B4-BE49-F238E27FC236}">
                  <a16:creationId xmlns:a16="http://schemas.microsoft.com/office/drawing/2014/main" id="{95431D79-6658-CA95-E3F9-D1FF3D3E5ADE}"/>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5" name="Rectangle 891">
              <a:extLst>
                <a:ext uri="{FF2B5EF4-FFF2-40B4-BE49-F238E27FC236}">
                  <a16:creationId xmlns:a16="http://schemas.microsoft.com/office/drawing/2014/main" id="{A74D112F-A72E-1067-8ED5-4B332B312E9A}"/>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2B5C170A-5CED-57E6-709F-7AE07D559568}"/>
                </a:ext>
              </a:extLst>
            </p:cNvPr>
            <p:cNvGrpSpPr/>
            <p:nvPr/>
          </p:nvGrpSpPr>
          <p:grpSpPr>
            <a:xfrm>
              <a:off x="1260662" y="5241474"/>
              <a:ext cx="1838582" cy="885330"/>
              <a:chOff x="1026717" y="2300761"/>
              <a:chExt cx="2553587" cy="1229623"/>
            </a:xfrm>
          </p:grpSpPr>
          <p:sp>
            <p:nvSpPr>
              <p:cNvPr id="98" name="Line 853">
                <a:extLst>
                  <a:ext uri="{FF2B5EF4-FFF2-40B4-BE49-F238E27FC236}">
                    <a16:creationId xmlns:a16="http://schemas.microsoft.com/office/drawing/2014/main" id="{6A9E5A89-2E56-5E78-DB3A-D0F5849B2DB6}"/>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99" name="Straight Connector 98">
                <a:extLst>
                  <a:ext uri="{FF2B5EF4-FFF2-40B4-BE49-F238E27FC236}">
                    <a16:creationId xmlns:a16="http://schemas.microsoft.com/office/drawing/2014/main" id="{BB395208-2947-FF57-AF03-7FE60B638A03}"/>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Freeform 860">
                <a:extLst>
                  <a:ext uri="{FF2B5EF4-FFF2-40B4-BE49-F238E27FC236}">
                    <a16:creationId xmlns:a16="http://schemas.microsoft.com/office/drawing/2014/main" id="{C5A4C1C4-EDA8-691D-4BCE-CD655D5679D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2" name="Freeform 860">
                <a:extLst>
                  <a:ext uri="{FF2B5EF4-FFF2-40B4-BE49-F238E27FC236}">
                    <a16:creationId xmlns:a16="http://schemas.microsoft.com/office/drawing/2014/main" id="{496F0EA7-D329-270D-40A4-A879722C0504}"/>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7" name="Line 853">
              <a:extLst>
                <a:ext uri="{FF2B5EF4-FFF2-40B4-BE49-F238E27FC236}">
                  <a16:creationId xmlns:a16="http://schemas.microsoft.com/office/drawing/2014/main" id="{E8CA4C66-3092-8FAE-B637-0E5CFF62D2AE}"/>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58" name="Group 57">
              <a:extLst>
                <a:ext uri="{FF2B5EF4-FFF2-40B4-BE49-F238E27FC236}">
                  <a16:creationId xmlns:a16="http://schemas.microsoft.com/office/drawing/2014/main" id="{1C6EEC68-3715-2FC0-E559-E4BB2C3E1B2D}"/>
                </a:ext>
              </a:extLst>
            </p:cNvPr>
            <p:cNvGrpSpPr/>
            <p:nvPr/>
          </p:nvGrpSpPr>
          <p:grpSpPr>
            <a:xfrm>
              <a:off x="3846905" y="5276570"/>
              <a:ext cx="1187750" cy="311393"/>
              <a:chOff x="4618723" y="2328762"/>
              <a:chExt cx="1649655" cy="432492"/>
            </a:xfrm>
          </p:grpSpPr>
          <p:sp>
            <p:nvSpPr>
              <p:cNvPr id="95" name="Freeform 860">
                <a:extLst>
                  <a:ext uri="{FF2B5EF4-FFF2-40B4-BE49-F238E27FC236}">
                    <a16:creationId xmlns:a16="http://schemas.microsoft.com/office/drawing/2014/main" id="{1534DD6E-B686-8C33-EEAB-1107B1915A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96" name="Straight Connector 95">
                <a:extLst>
                  <a:ext uri="{FF2B5EF4-FFF2-40B4-BE49-F238E27FC236}">
                    <a16:creationId xmlns:a16="http://schemas.microsoft.com/office/drawing/2014/main" id="{B877586E-DEF8-07B1-E3C8-C7113BF81BFA}"/>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Freeform 860">
                <a:extLst>
                  <a:ext uri="{FF2B5EF4-FFF2-40B4-BE49-F238E27FC236}">
                    <a16:creationId xmlns:a16="http://schemas.microsoft.com/office/drawing/2014/main" id="{0ED5D8A3-A574-BC88-FC97-2C2C3594AE7B}"/>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59" name="Straight Connector 58">
              <a:extLst>
                <a:ext uri="{FF2B5EF4-FFF2-40B4-BE49-F238E27FC236}">
                  <a16:creationId xmlns:a16="http://schemas.microsoft.com/office/drawing/2014/main" id="{49584966-974B-8CD9-6ED6-FC63CAF506A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Freeform 860">
              <a:extLst>
                <a:ext uri="{FF2B5EF4-FFF2-40B4-BE49-F238E27FC236}">
                  <a16:creationId xmlns:a16="http://schemas.microsoft.com/office/drawing/2014/main" id="{D76B65F0-FAB1-BBB3-44B0-14477D810129}"/>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Freeform 860">
              <a:extLst>
                <a:ext uri="{FF2B5EF4-FFF2-40B4-BE49-F238E27FC236}">
                  <a16:creationId xmlns:a16="http://schemas.microsoft.com/office/drawing/2014/main" id="{36CA403E-D7D9-C40A-47EA-0C103B765D6C}"/>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2" name="Line 853">
              <a:extLst>
                <a:ext uri="{FF2B5EF4-FFF2-40B4-BE49-F238E27FC236}">
                  <a16:creationId xmlns:a16="http://schemas.microsoft.com/office/drawing/2014/main" id="{A5EE20D4-29A4-4088-B7BF-76209B918284}"/>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3" name="Line 853">
              <a:extLst>
                <a:ext uri="{FF2B5EF4-FFF2-40B4-BE49-F238E27FC236}">
                  <a16:creationId xmlns:a16="http://schemas.microsoft.com/office/drawing/2014/main" id="{630F4B57-FCBE-DB70-BEA9-22A0A2572F73}"/>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64" name="Line 853">
              <a:extLst>
                <a:ext uri="{FF2B5EF4-FFF2-40B4-BE49-F238E27FC236}">
                  <a16:creationId xmlns:a16="http://schemas.microsoft.com/office/drawing/2014/main" id="{FC77BE55-2CDF-6846-946F-0ABF0AA56F1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65" name="Group 64">
              <a:extLst>
                <a:ext uri="{FF2B5EF4-FFF2-40B4-BE49-F238E27FC236}">
                  <a16:creationId xmlns:a16="http://schemas.microsoft.com/office/drawing/2014/main" id="{1469DF06-2DD4-6457-5DB5-9695A1775006}"/>
                </a:ext>
              </a:extLst>
            </p:cNvPr>
            <p:cNvGrpSpPr/>
            <p:nvPr/>
          </p:nvGrpSpPr>
          <p:grpSpPr>
            <a:xfrm>
              <a:off x="2893449" y="4395049"/>
              <a:ext cx="1203321" cy="1021208"/>
              <a:chOff x="3906167" y="3324390"/>
              <a:chExt cx="1671281" cy="1418344"/>
            </a:xfrm>
            <a:solidFill>
              <a:srgbClr val="93D2FE"/>
            </a:solidFill>
          </p:grpSpPr>
          <p:sp>
            <p:nvSpPr>
              <p:cNvPr id="71" name="Oval 859">
                <a:extLst>
                  <a:ext uri="{FF2B5EF4-FFF2-40B4-BE49-F238E27FC236}">
                    <a16:creationId xmlns:a16="http://schemas.microsoft.com/office/drawing/2014/main" id="{ED1EDE09-19CB-CDC3-C952-06E764834D5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2" name="Oval 861">
                <a:extLst>
                  <a:ext uri="{FF2B5EF4-FFF2-40B4-BE49-F238E27FC236}">
                    <a16:creationId xmlns:a16="http://schemas.microsoft.com/office/drawing/2014/main" id="{CA9898CB-AE74-017B-3C64-90040C01E9B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Oval 862">
                <a:extLst>
                  <a:ext uri="{FF2B5EF4-FFF2-40B4-BE49-F238E27FC236}">
                    <a16:creationId xmlns:a16="http://schemas.microsoft.com/office/drawing/2014/main" id="{4EA47452-996E-B9FA-367A-0CB36EF0F50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Oval 863">
                <a:extLst>
                  <a:ext uri="{FF2B5EF4-FFF2-40B4-BE49-F238E27FC236}">
                    <a16:creationId xmlns:a16="http://schemas.microsoft.com/office/drawing/2014/main" id="{4BFF1ADE-D2E9-0688-F97B-4790987CF45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5" name="Oval 863">
                <a:extLst>
                  <a:ext uri="{FF2B5EF4-FFF2-40B4-BE49-F238E27FC236}">
                    <a16:creationId xmlns:a16="http://schemas.microsoft.com/office/drawing/2014/main" id="{9F0610C9-2E3C-95AC-800E-F7ED38290F7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76" name="Group 75">
                <a:extLst>
                  <a:ext uri="{FF2B5EF4-FFF2-40B4-BE49-F238E27FC236}">
                    <a16:creationId xmlns:a16="http://schemas.microsoft.com/office/drawing/2014/main" id="{FB145E07-E4AB-ECD6-026B-6E2AEA322083}"/>
                  </a:ext>
                </a:extLst>
              </p:cNvPr>
              <p:cNvGrpSpPr/>
              <p:nvPr/>
            </p:nvGrpSpPr>
            <p:grpSpPr>
              <a:xfrm>
                <a:off x="3906167" y="4047050"/>
                <a:ext cx="1671281" cy="539042"/>
                <a:chOff x="1320274" y="4580303"/>
                <a:chExt cx="1671281" cy="467246"/>
              </a:xfrm>
              <a:grpFill/>
            </p:grpSpPr>
            <p:sp>
              <p:nvSpPr>
                <p:cNvPr id="91" name="Freeform 860">
                  <a:extLst>
                    <a:ext uri="{FF2B5EF4-FFF2-40B4-BE49-F238E27FC236}">
                      <a16:creationId xmlns:a16="http://schemas.microsoft.com/office/drawing/2014/main" id="{B449ECA6-3044-7395-556C-87025750101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2" name="Rectangle 864">
                  <a:extLst>
                    <a:ext uri="{FF2B5EF4-FFF2-40B4-BE49-F238E27FC236}">
                      <a16:creationId xmlns:a16="http://schemas.microsoft.com/office/drawing/2014/main" id="{09B795A0-D918-B67A-8D8C-7BA91448880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3" name="Freeform 865">
                  <a:extLst>
                    <a:ext uri="{FF2B5EF4-FFF2-40B4-BE49-F238E27FC236}">
                      <a16:creationId xmlns:a16="http://schemas.microsoft.com/office/drawing/2014/main" id="{0DDD5BA3-686C-B43E-5FE8-ACAA5FD0057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4" name="Freeform 866">
                  <a:extLst>
                    <a:ext uri="{FF2B5EF4-FFF2-40B4-BE49-F238E27FC236}">
                      <a16:creationId xmlns:a16="http://schemas.microsoft.com/office/drawing/2014/main" id="{843AFA33-33CB-708B-10CF-DDC1598ADEB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77" name="Group 76">
                <a:extLst>
                  <a:ext uri="{FF2B5EF4-FFF2-40B4-BE49-F238E27FC236}">
                    <a16:creationId xmlns:a16="http://schemas.microsoft.com/office/drawing/2014/main" id="{06A19A03-8E27-EAC5-8C0D-CB47570AD590}"/>
                  </a:ext>
                </a:extLst>
              </p:cNvPr>
              <p:cNvGrpSpPr/>
              <p:nvPr/>
            </p:nvGrpSpPr>
            <p:grpSpPr>
              <a:xfrm>
                <a:off x="4596370" y="3324390"/>
                <a:ext cx="552654" cy="1188720"/>
                <a:chOff x="1823226" y="3235632"/>
                <a:chExt cx="552654" cy="1188720"/>
              </a:xfrm>
              <a:grpFill/>
            </p:grpSpPr>
            <p:sp>
              <p:nvSpPr>
                <p:cNvPr id="78" name="Oval 878">
                  <a:extLst>
                    <a:ext uri="{FF2B5EF4-FFF2-40B4-BE49-F238E27FC236}">
                      <a16:creationId xmlns:a16="http://schemas.microsoft.com/office/drawing/2014/main" id="{FF4DA659-48BE-C1EE-61C2-76E60717D4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9" name="Rectangle 880">
                  <a:extLst>
                    <a:ext uri="{FF2B5EF4-FFF2-40B4-BE49-F238E27FC236}">
                      <a16:creationId xmlns:a16="http://schemas.microsoft.com/office/drawing/2014/main" id="{0BFDB428-28AB-6462-E028-F8E2564A0A1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0" name="Oval 878">
                  <a:extLst>
                    <a:ext uri="{FF2B5EF4-FFF2-40B4-BE49-F238E27FC236}">
                      <a16:creationId xmlns:a16="http://schemas.microsoft.com/office/drawing/2014/main" id="{00A8748A-F5BF-C8C6-B1B4-972470CBA80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1" name="Line 881">
                  <a:extLst>
                    <a:ext uri="{FF2B5EF4-FFF2-40B4-BE49-F238E27FC236}">
                      <a16:creationId xmlns:a16="http://schemas.microsoft.com/office/drawing/2014/main" id="{546522E1-986C-236A-D81C-BA803AAF6D4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2" name="Line 882">
                  <a:extLst>
                    <a:ext uri="{FF2B5EF4-FFF2-40B4-BE49-F238E27FC236}">
                      <a16:creationId xmlns:a16="http://schemas.microsoft.com/office/drawing/2014/main" id="{B714B5C4-E040-B60D-3525-68279F94BD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2B7554-AC89-7337-BD36-61F18F34BCD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07139EC6-F014-6201-8938-E471CE9522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2">
                  <a:extLst>
                    <a:ext uri="{FF2B5EF4-FFF2-40B4-BE49-F238E27FC236}">
                      <a16:creationId xmlns:a16="http://schemas.microsoft.com/office/drawing/2014/main" id="{376283A4-221B-9A37-C813-207CA4C23C5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FDFED54E-5CC3-DA0D-8AF9-7A08F599905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Line 884">
                  <a:extLst>
                    <a:ext uri="{FF2B5EF4-FFF2-40B4-BE49-F238E27FC236}">
                      <a16:creationId xmlns:a16="http://schemas.microsoft.com/office/drawing/2014/main" id="{5F53342B-4F2D-F7F3-1FD1-920109D4831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88" name="Oval 885">
                  <a:extLst>
                    <a:ext uri="{FF2B5EF4-FFF2-40B4-BE49-F238E27FC236}">
                      <a16:creationId xmlns:a16="http://schemas.microsoft.com/office/drawing/2014/main" id="{F3F93912-933F-8E59-5AC5-419202BA95B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B2735C5F-F5C5-0A81-313A-6BCFFBA3BF6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1E02B094-26EE-E669-F453-9612F1C324C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6" name="Group 65">
              <a:extLst>
                <a:ext uri="{FF2B5EF4-FFF2-40B4-BE49-F238E27FC236}">
                  <a16:creationId xmlns:a16="http://schemas.microsoft.com/office/drawing/2014/main" id="{E5F7E6D3-AD9E-D799-3CA0-B3DBCD56A7D4}"/>
                </a:ext>
              </a:extLst>
            </p:cNvPr>
            <p:cNvGrpSpPr/>
            <p:nvPr/>
          </p:nvGrpSpPr>
          <p:grpSpPr>
            <a:xfrm>
              <a:off x="884857" y="6119126"/>
              <a:ext cx="538242" cy="388227"/>
              <a:chOff x="1012668" y="927184"/>
              <a:chExt cx="747559" cy="539203"/>
            </a:xfrm>
          </p:grpSpPr>
          <p:sp>
            <p:nvSpPr>
              <p:cNvPr id="67" name="Line 853">
                <a:extLst>
                  <a:ext uri="{FF2B5EF4-FFF2-40B4-BE49-F238E27FC236}">
                    <a16:creationId xmlns:a16="http://schemas.microsoft.com/office/drawing/2014/main" id="{3981AAA6-4ED6-524A-9358-8F8FEFF351F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68" name="Rectangle 876">
                <a:extLst>
                  <a:ext uri="{FF2B5EF4-FFF2-40B4-BE49-F238E27FC236}">
                    <a16:creationId xmlns:a16="http://schemas.microsoft.com/office/drawing/2014/main" id="{D608450F-E91C-1620-613C-3A03F895947D}"/>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69" name="Rectangle 873">
                <a:extLst>
                  <a:ext uri="{FF2B5EF4-FFF2-40B4-BE49-F238E27FC236}">
                    <a16:creationId xmlns:a16="http://schemas.microsoft.com/office/drawing/2014/main" id="{80B8512D-2614-6294-F1FE-D6C61BB72B7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0" name="Freeform 875">
                <a:extLst>
                  <a:ext uri="{FF2B5EF4-FFF2-40B4-BE49-F238E27FC236}">
                    <a16:creationId xmlns:a16="http://schemas.microsoft.com/office/drawing/2014/main" id="{52C9BF06-8D3E-453E-7E80-6ED84599015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70E5C3D1-F127-A505-3491-EC97E10DF470}"/>
                  </a:ext>
                </a:extLst>
              </p:cNvPr>
              <p:cNvSpPr/>
              <p:nvPr/>
            </p:nvSpPr>
            <p:spPr>
              <a:xfrm>
                <a:off x="11546187" y="3488310"/>
                <a:ext cx="4578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latin typeface="Helvetica" pitchFamily="2" charset="0"/>
                </a:endParaRPr>
              </a:p>
            </p:txBody>
          </p:sp>
        </mc:Choice>
        <mc:Fallback xmlns="">
          <p:sp>
            <p:nvSpPr>
              <p:cNvPr id="103" name="Rectangle 102">
                <a:extLst>
                  <a:ext uri="{FF2B5EF4-FFF2-40B4-BE49-F238E27FC236}">
                    <a16:creationId xmlns:a16="http://schemas.microsoft.com/office/drawing/2014/main" id="{70E5C3D1-F127-A505-3491-EC97E10DF470}"/>
                  </a:ext>
                </a:extLst>
              </p:cNvPr>
              <p:cNvSpPr>
                <a:spLocks noRot="1" noChangeAspect="1" noMove="1" noResize="1" noEditPoints="1" noAdjustHandles="1" noChangeArrowheads="1" noChangeShapeType="1" noTextEdit="1"/>
              </p:cNvSpPr>
              <p:nvPr/>
            </p:nvSpPr>
            <p:spPr>
              <a:xfrm>
                <a:off x="11546187" y="3488310"/>
                <a:ext cx="457882" cy="369332"/>
              </a:xfrm>
              <a:prstGeom prst="rect">
                <a:avLst/>
              </a:prstGeom>
              <a:blipFill>
                <a:blip r:embed="rId6"/>
                <a:stretch>
                  <a:fillRect/>
                </a:stretch>
              </a:blipFill>
            </p:spPr>
            <p:txBody>
              <a:bodyPr/>
              <a:lstStyle/>
              <a:p>
                <a:r>
                  <a:rPr lang="en-DE">
                    <a:noFill/>
                  </a:rPr>
                  <a:t> </a:t>
                </a:r>
              </a:p>
            </p:txBody>
          </p:sp>
        </mc:Fallback>
      </mc:AlternateContent>
      <p:sp>
        <p:nvSpPr>
          <p:cNvPr id="101" name="Date Placeholder 100">
            <a:extLst>
              <a:ext uri="{FF2B5EF4-FFF2-40B4-BE49-F238E27FC236}">
                <a16:creationId xmlns:a16="http://schemas.microsoft.com/office/drawing/2014/main" id="{3B26A545-D826-82B1-EEE8-7E1D023F1E06}"/>
              </a:ext>
            </a:extLst>
          </p:cNvPr>
          <p:cNvSpPr>
            <a:spLocks noGrp="1"/>
          </p:cNvSpPr>
          <p:nvPr>
            <p:ph type="dt" sz="half" idx="2"/>
          </p:nvPr>
        </p:nvSpPr>
        <p:spPr/>
        <p:txBody>
          <a:bodyPr/>
          <a:lstStyle/>
          <a:p>
            <a:pPr eaLnBrk="1" hangingPunct="1"/>
            <a:r>
              <a:rPr lang="de-DE"/>
              <a:t>Deterministic</a:t>
            </a:r>
            <a:endParaRPr lang="en-GB" dirty="0"/>
          </a:p>
        </p:txBody>
      </p:sp>
      <p:sp>
        <p:nvSpPr>
          <p:cNvPr id="107" name="Footer Placeholder 106">
            <a:extLst>
              <a:ext uri="{FF2B5EF4-FFF2-40B4-BE49-F238E27FC236}">
                <a16:creationId xmlns:a16="http://schemas.microsoft.com/office/drawing/2014/main" id="{49F64BB5-7009-ACA8-DA44-28666A4C9EB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8" name="Slide Number Placeholder 107">
            <a:extLst>
              <a:ext uri="{FF2B5EF4-FFF2-40B4-BE49-F238E27FC236}">
                <a16:creationId xmlns:a16="http://schemas.microsoft.com/office/drawing/2014/main" id="{45BBFD4E-35FB-D775-BF2F-4A46B840872C}"/>
              </a:ext>
            </a:extLst>
          </p:cNvPr>
          <p:cNvSpPr>
            <a:spLocks noGrp="1"/>
          </p:cNvSpPr>
          <p:nvPr>
            <p:ph type="sldNum" sz="quarter" idx="11"/>
          </p:nvPr>
        </p:nvSpPr>
        <p:spPr/>
        <p:txBody>
          <a:bodyPr/>
          <a:lstStyle/>
          <a:p>
            <a:fld id="{EB1502E6-D9AE-3544-B6D5-378AAA0B915F}" type="slidenum">
              <a:rPr lang="de-DE" altLang="de-DE" smtClean="0"/>
              <a:pPr/>
              <a:t>92</a:t>
            </a:fld>
            <a:endParaRPr lang="de-DE" altLang="de-DE" dirty="0"/>
          </a:p>
        </p:txBody>
      </p:sp>
    </p:spTree>
    <p:extLst>
      <p:ext uri="{BB962C8B-B14F-4D97-AF65-F5344CB8AC3E}">
        <p14:creationId xmlns:p14="http://schemas.microsoft.com/office/powerpoint/2010/main" val="41583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type="body" sz="quarter" idx="13"/>
              </p:nvPr>
            </p:nvSpPr>
            <p:spPr>
              <a:xfrm>
                <a:off x="623392" y="1332843"/>
                <a:ext cx="7210897" cy="3535410"/>
              </a:xfrm>
            </p:spPr>
            <p:txBody>
              <a:bodyPr>
                <a:normAutofit fontScale="85000" lnSpcReduction="10000"/>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t>GBFS evaluates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1</m:t>
                            </m:r>
                          </m:sub>
                        </m:sSub>
                      </m:e>
                    </m:d>
                  </m:oMath>
                </a14:m>
                <a:r>
                  <a:rPr lang="en-GB" dirty="0"/>
                  <a:t> and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e>
                    </m:d>
                  </m:oMath>
                </a14:m>
                <a:r>
                  <a:rPr lang="en-GB" dirty="0"/>
                  <a:t>, and chooses to 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type="body" sz="quarter" idx="13"/>
              </p:nvPr>
            </p:nvSpPr>
            <p:spPr>
              <a:xfrm>
                <a:off x="623392" y="1332843"/>
                <a:ext cx="7210897" cy="3535410"/>
              </a:xfrm>
              <a:blipFill>
                <a:blip r:embed="rId3"/>
                <a:stretch>
                  <a:fillRect l="-1757" r="-1757"/>
                </a:stretch>
              </a:blipFill>
            </p:spPr>
            <p:txBody>
              <a:bodyPr/>
              <a:lstStyle/>
              <a:p>
                <a:r>
                  <a:rPr lang="en-DE">
                    <a:noFill/>
                  </a:rPr>
                  <a:t> </a:t>
                </a:r>
              </a:p>
            </p:txBody>
          </p:sp>
        </mc:Fallback>
      </mc:AlternateContent>
      <p:grpSp>
        <p:nvGrpSpPr>
          <p:cNvPr id="4" name="Group 3"/>
          <p:cNvGrpSpPr/>
          <p:nvPr/>
        </p:nvGrpSpPr>
        <p:grpSpPr>
          <a:xfrm>
            <a:off x="7526480" y="2889772"/>
            <a:ext cx="4305195" cy="1297553"/>
            <a:chOff x="0" y="3124595"/>
            <a:chExt cx="4305195" cy="1297553"/>
          </a:xfrm>
        </p:grpSpPr>
        <p:sp>
          <p:nvSpPr>
            <p:cNvPr id="104" name="Rectangle 891"/>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05" name="Rectangle 891"/>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1</m:t>
                            </m:r>
                          </m:sub>
                        </m:sSub>
                      </m:oMath>
                    </m:oMathPara>
                  </a14:m>
                  <a:endParaRPr lang="de-DE"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3998181"/>
              <a:ext cx="484418" cy="349404"/>
              <a:chOff x="1012668" y="927184"/>
              <a:chExt cx="747559" cy="539203"/>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7520944" y="4524085"/>
            <a:ext cx="4234852" cy="1295065"/>
            <a:chOff x="211015" y="5125868"/>
            <a:chExt cx="4234852" cy="1295065"/>
          </a:xfrm>
        </p:grpSpPr>
        <p:sp>
          <p:nvSpPr>
            <p:cNvPr id="153" name="Rectangle 891"/>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5996966"/>
              <a:ext cx="484418" cy="349404"/>
              <a:chOff x="1012668" y="927184"/>
              <a:chExt cx="747559" cy="539203"/>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3072911" y="5536577"/>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3072911" y="5536577"/>
                <a:ext cx="3527953" cy="369332"/>
              </a:xfrm>
              <a:prstGeom prst="rect">
                <a:avLst/>
              </a:prstGeom>
              <a:blipFill>
                <a:blip r:embed="rId6"/>
                <a:stretch>
                  <a:fillRect b="-12903"/>
                </a:stretch>
              </a:blipFill>
            </p:spPr>
            <p:txBody>
              <a:bodyPr/>
              <a:lstStyle/>
              <a:p>
                <a:r>
                  <a:rPr lang="en-DE">
                    <a:noFill/>
                  </a:rPr>
                  <a:t> </a:t>
                </a:r>
              </a:p>
            </p:txBody>
          </p:sp>
        </mc:Fallback>
      </mc:AlternateContent>
      <p:grpSp>
        <p:nvGrpSpPr>
          <p:cNvPr id="298" name="Group 297"/>
          <p:cNvGrpSpPr>
            <a:grpSpLocks noChangeAspect="1"/>
          </p:cNvGrpSpPr>
          <p:nvPr/>
        </p:nvGrpSpPr>
        <p:grpSpPr>
          <a:xfrm>
            <a:off x="4183861" y="4317769"/>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06" name="Group 205">
            <a:extLst>
              <a:ext uri="{FF2B5EF4-FFF2-40B4-BE49-F238E27FC236}">
                <a16:creationId xmlns:a16="http://schemas.microsoft.com/office/drawing/2014/main" id="{C8A0A482-F49A-A140-BD5B-A2BC48A284DC}"/>
              </a:ext>
            </a:extLst>
          </p:cNvPr>
          <p:cNvGrpSpPr/>
          <p:nvPr/>
        </p:nvGrpSpPr>
        <p:grpSpPr>
          <a:xfrm>
            <a:off x="-32507" y="4452467"/>
            <a:ext cx="2669662" cy="1066327"/>
            <a:chOff x="1672547" y="5537422"/>
            <a:chExt cx="1521018" cy="1066327"/>
          </a:xfrm>
        </p:grpSpPr>
        <p:sp>
          <p:nvSpPr>
            <p:cNvPr id="207" name="Cloud Callout 206">
              <a:extLst>
                <a:ext uri="{FF2B5EF4-FFF2-40B4-BE49-F238E27FC236}">
                  <a16:creationId xmlns:a16="http://schemas.microsoft.com/office/drawing/2014/main" id="{60A9D206-FC1D-1D45-81A9-153E5BC7185B}"/>
                </a:ext>
              </a:extLst>
            </p:cNvPr>
            <p:cNvSpPr/>
            <p:nvPr/>
          </p:nvSpPr>
          <p:spPr>
            <a:xfrm>
              <a:off x="1672547" y="5537422"/>
              <a:ext cx="1521018" cy="1066327"/>
            </a:xfrm>
            <a:prstGeom prst="cloudCallout">
              <a:avLst>
                <a:gd name="adj1" fmla="val 60737"/>
                <a:gd name="adj2" fmla="val -76010"/>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D510A27D-2A06-5141-BA14-56C080CD6E3D}"/>
                    </a:ext>
                  </a:extLst>
                </p:cNvPr>
                <p:cNvSpPr/>
                <p:nvPr/>
              </p:nvSpPr>
              <p:spPr>
                <a:xfrm>
                  <a:off x="1875073" y="5621540"/>
                  <a:ext cx="1246867" cy="923330"/>
                </a:xfrm>
                <a:prstGeom prst="rect">
                  <a:avLst/>
                </a:prstGeom>
              </p:spPr>
              <p:txBody>
                <a:bodyPr wrap="square">
                  <a:normAutofit fontScale="92500"/>
                </a:bodyPr>
                <a:lstStyle/>
                <a:p>
                  <a:r>
                    <a:rPr lang="en-GB" dirty="0">
                      <a:solidFill>
                        <a:schemeClr val="bg1"/>
                      </a:solidFill>
                      <a:latin typeface="Helvetica" pitchFamily="2" charset="0"/>
                    </a:rPr>
                    <a:t>What are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oMath>
                  </a14:m>
                  <a:r>
                    <a:rPr lang="en-GB" dirty="0">
                      <a:solidFill>
                        <a:schemeClr val="bg1"/>
                      </a:solidFill>
                      <a:latin typeface="Helvetica" pitchFamily="2" charset="0"/>
                    </a:rPr>
                    <a:t> and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2</m:t>
                              </m:r>
                            </m:sub>
                          </m:sSub>
                        </m:e>
                      </m:d>
                    </m:oMath>
                  </a14:m>
                  <a:r>
                    <a:rPr lang="en-GB" dirty="0">
                      <a:solidFill>
                        <a:schemeClr val="bg1"/>
                      </a:solidFill>
                      <a:latin typeface="Helvetica" pitchFamily="2" charset="0"/>
                    </a:rPr>
                    <a:t> and where does GBFS move?</a:t>
                  </a:r>
                  <a:endParaRPr lang="en-US" dirty="0">
                    <a:solidFill>
                      <a:schemeClr val="bg1"/>
                    </a:solidFill>
                    <a:latin typeface="Helvetica" pitchFamily="2" charset="0"/>
                  </a:endParaRPr>
                </a:p>
              </p:txBody>
            </p:sp>
          </mc:Choice>
          <mc:Fallback xmlns="">
            <p:sp>
              <p:nvSpPr>
                <p:cNvPr id="208" name="Rectangle 207">
                  <a:extLst>
                    <a:ext uri="{FF2B5EF4-FFF2-40B4-BE49-F238E27FC236}">
                      <a16:creationId xmlns:a16="http://schemas.microsoft.com/office/drawing/2014/main" id="{D510A27D-2A06-5141-BA14-56C080CD6E3D}"/>
                    </a:ext>
                  </a:extLst>
                </p:cNvPr>
                <p:cNvSpPr>
                  <a:spLocks noRot="1" noChangeAspect="1" noMove="1" noResize="1" noEditPoints="1" noAdjustHandles="1" noChangeArrowheads="1" noChangeShapeType="1" noTextEdit="1"/>
                </p:cNvSpPr>
                <p:nvPr/>
              </p:nvSpPr>
              <p:spPr>
                <a:xfrm>
                  <a:off x="1875073" y="5621540"/>
                  <a:ext cx="1246867" cy="923330"/>
                </a:xfrm>
                <a:prstGeom prst="rect">
                  <a:avLst/>
                </a:prstGeom>
                <a:blipFill>
                  <a:blip r:embed="rId7"/>
                  <a:stretch>
                    <a:fillRect l="-1734" t="-2703" r="-3468" b="-2703"/>
                  </a:stretch>
                </a:blipFill>
              </p:spPr>
              <p:txBody>
                <a:bodyPr/>
                <a:lstStyle/>
                <a:p>
                  <a:r>
                    <a:rPr lang="en-DE">
                      <a:noFill/>
                    </a:rPr>
                    <a:t> </a:t>
                  </a:r>
                </a:p>
              </p:txBody>
            </p:sp>
          </mc:Fallback>
        </mc:AlternateContent>
      </p:grpSp>
      <p:grpSp>
        <p:nvGrpSpPr>
          <p:cNvPr id="209" name="Group 208">
            <a:extLst>
              <a:ext uri="{FF2B5EF4-FFF2-40B4-BE49-F238E27FC236}">
                <a16:creationId xmlns:a16="http://schemas.microsoft.com/office/drawing/2014/main" id="{96B3E0D9-8468-294C-9AB5-9A7BC9E6E8C9}"/>
              </a:ext>
            </a:extLst>
          </p:cNvPr>
          <p:cNvGrpSpPr/>
          <p:nvPr/>
        </p:nvGrpSpPr>
        <p:grpSpPr>
          <a:xfrm>
            <a:off x="7520944" y="605320"/>
            <a:ext cx="4234852" cy="1975637"/>
            <a:chOff x="251325" y="526201"/>
            <a:chExt cx="4234852" cy="1975637"/>
          </a:xfrm>
        </p:grpSpPr>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5D0C9990-BFA9-A24B-BE86-11D1D68EAD8C}"/>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8"/>
                  <a:stretch>
                    <a:fillRect/>
                  </a:stretch>
                </a:blipFill>
              </p:spPr>
              <p:txBody>
                <a:bodyPr/>
                <a:lstStyle/>
                <a:p>
                  <a:r>
                    <a:rPr lang="en-GB">
                      <a:noFill/>
                    </a:rPr>
                    <a:t> </a:t>
                  </a:r>
                </a:p>
              </p:txBody>
            </p:sp>
          </mc:Fallback>
        </mc:AlternateContent>
        <p:grpSp>
          <p:nvGrpSpPr>
            <p:cNvPr id="211" name="Group 210">
              <a:extLst>
                <a:ext uri="{FF2B5EF4-FFF2-40B4-BE49-F238E27FC236}">
                  <a16:creationId xmlns:a16="http://schemas.microsoft.com/office/drawing/2014/main" id="{F9EE04A4-2386-4A4B-93F2-317CDC55B87C}"/>
                </a:ext>
              </a:extLst>
            </p:cNvPr>
            <p:cNvGrpSpPr/>
            <p:nvPr/>
          </p:nvGrpSpPr>
          <p:grpSpPr>
            <a:xfrm>
              <a:off x="251325" y="526201"/>
              <a:ext cx="3792268" cy="1975637"/>
              <a:chOff x="821024" y="4395049"/>
              <a:chExt cx="4213631" cy="2195152"/>
            </a:xfrm>
          </p:grpSpPr>
          <p:sp>
            <p:nvSpPr>
              <p:cNvPr id="212" name="Rectangle 891">
                <a:extLst>
                  <a:ext uri="{FF2B5EF4-FFF2-40B4-BE49-F238E27FC236}">
                    <a16:creationId xmlns:a16="http://schemas.microsoft.com/office/drawing/2014/main" id="{BB4A0735-15E4-D140-9997-E624D527516A}"/>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13" name="Rectangle 891">
                <a:extLst>
                  <a:ext uri="{FF2B5EF4-FFF2-40B4-BE49-F238E27FC236}">
                    <a16:creationId xmlns:a16="http://schemas.microsoft.com/office/drawing/2014/main" id="{FF5F094E-5A5B-504E-9BF2-6CC0C576E28D}"/>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14" name="Group 213">
                <a:extLst>
                  <a:ext uri="{FF2B5EF4-FFF2-40B4-BE49-F238E27FC236}">
                    <a16:creationId xmlns:a16="http://schemas.microsoft.com/office/drawing/2014/main" id="{6A24B25C-CF04-6845-8BA4-8F9EE728B98F}"/>
                  </a:ext>
                </a:extLst>
              </p:cNvPr>
              <p:cNvGrpSpPr/>
              <p:nvPr/>
            </p:nvGrpSpPr>
            <p:grpSpPr>
              <a:xfrm>
                <a:off x="1260662" y="5246488"/>
                <a:ext cx="1838582" cy="897121"/>
                <a:chOff x="1026717" y="2307731"/>
                <a:chExt cx="2553587" cy="1246002"/>
              </a:xfrm>
            </p:grpSpPr>
            <p:sp>
              <p:nvSpPr>
                <p:cNvPr id="257" name="Line 853">
                  <a:extLst>
                    <a:ext uri="{FF2B5EF4-FFF2-40B4-BE49-F238E27FC236}">
                      <a16:creationId xmlns:a16="http://schemas.microsoft.com/office/drawing/2014/main" id="{DCF5CE87-5616-204F-84D5-ADC3AA792CB2}"/>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58" name="Straight Connector 257">
                  <a:extLst>
                    <a:ext uri="{FF2B5EF4-FFF2-40B4-BE49-F238E27FC236}">
                      <a16:creationId xmlns:a16="http://schemas.microsoft.com/office/drawing/2014/main" id="{E2FADEC0-5CEC-3A44-B438-E53DFFDC0FA6}"/>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9" name="Freeform 860">
                  <a:extLst>
                    <a:ext uri="{FF2B5EF4-FFF2-40B4-BE49-F238E27FC236}">
                      <a16:creationId xmlns:a16="http://schemas.microsoft.com/office/drawing/2014/main" id="{B894775C-6D50-1945-82DB-626F4A84DEC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0" name="Freeform 860">
                  <a:extLst>
                    <a:ext uri="{FF2B5EF4-FFF2-40B4-BE49-F238E27FC236}">
                      <a16:creationId xmlns:a16="http://schemas.microsoft.com/office/drawing/2014/main" id="{7215DDAC-83E0-004C-8E8F-385B61651EAC}"/>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5" name="Line 853">
                <a:extLst>
                  <a:ext uri="{FF2B5EF4-FFF2-40B4-BE49-F238E27FC236}">
                    <a16:creationId xmlns:a16="http://schemas.microsoft.com/office/drawing/2014/main" id="{0C7B3346-5C74-ED4E-AD88-94D005B5C16A}"/>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16" name="Group 215">
                <a:extLst>
                  <a:ext uri="{FF2B5EF4-FFF2-40B4-BE49-F238E27FC236}">
                    <a16:creationId xmlns:a16="http://schemas.microsoft.com/office/drawing/2014/main" id="{31415B3E-21D3-8746-916C-B8ECD29B144A}"/>
                  </a:ext>
                </a:extLst>
              </p:cNvPr>
              <p:cNvGrpSpPr/>
              <p:nvPr/>
            </p:nvGrpSpPr>
            <p:grpSpPr>
              <a:xfrm>
                <a:off x="3846905" y="5273812"/>
                <a:ext cx="1187750" cy="314160"/>
                <a:chOff x="4618723" y="2324921"/>
                <a:chExt cx="1649655" cy="436333"/>
              </a:xfrm>
            </p:grpSpPr>
            <p:sp>
              <p:nvSpPr>
                <p:cNvPr id="254" name="Freeform 860">
                  <a:extLst>
                    <a:ext uri="{FF2B5EF4-FFF2-40B4-BE49-F238E27FC236}">
                      <a16:creationId xmlns:a16="http://schemas.microsoft.com/office/drawing/2014/main" id="{4E174003-4C50-C244-8040-ABE05CB77835}"/>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55" name="Straight Connector 254">
                  <a:extLst>
                    <a:ext uri="{FF2B5EF4-FFF2-40B4-BE49-F238E27FC236}">
                      <a16:creationId xmlns:a16="http://schemas.microsoft.com/office/drawing/2014/main" id="{D7BDAB42-B37C-A146-963A-60DA64AC746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Freeform 860">
                  <a:extLst>
                    <a:ext uri="{FF2B5EF4-FFF2-40B4-BE49-F238E27FC236}">
                      <a16:creationId xmlns:a16="http://schemas.microsoft.com/office/drawing/2014/main" id="{AAE258AA-EB48-F44A-891E-02F02B07022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7" name="Straight Connector 216">
                <a:extLst>
                  <a:ext uri="{FF2B5EF4-FFF2-40B4-BE49-F238E27FC236}">
                    <a16:creationId xmlns:a16="http://schemas.microsoft.com/office/drawing/2014/main" id="{CE63EE4F-52D7-7642-B42B-8CFC42A3A61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8" name="Freeform 860">
                <a:extLst>
                  <a:ext uri="{FF2B5EF4-FFF2-40B4-BE49-F238E27FC236}">
                    <a16:creationId xmlns:a16="http://schemas.microsoft.com/office/drawing/2014/main" id="{AC792E73-BEC5-004F-A8B1-F3EF9F16BF96}"/>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Freeform 860">
                <a:extLst>
                  <a:ext uri="{FF2B5EF4-FFF2-40B4-BE49-F238E27FC236}">
                    <a16:creationId xmlns:a16="http://schemas.microsoft.com/office/drawing/2014/main" id="{8221545C-DB83-DB45-A1C5-C1FF8718E4A6}"/>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20" name="Line 853">
                <a:extLst>
                  <a:ext uri="{FF2B5EF4-FFF2-40B4-BE49-F238E27FC236}">
                    <a16:creationId xmlns:a16="http://schemas.microsoft.com/office/drawing/2014/main" id="{8C78F68E-C30A-0D47-96D9-CB18B4CB931D}"/>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21" name="Line 853">
                <a:extLst>
                  <a:ext uri="{FF2B5EF4-FFF2-40B4-BE49-F238E27FC236}">
                    <a16:creationId xmlns:a16="http://schemas.microsoft.com/office/drawing/2014/main" id="{B4157455-E3D1-CD4F-97D9-F63277A3A1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22" name="Line 853">
                <a:extLst>
                  <a:ext uri="{FF2B5EF4-FFF2-40B4-BE49-F238E27FC236}">
                    <a16:creationId xmlns:a16="http://schemas.microsoft.com/office/drawing/2014/main" id="{68C3EC7F-6B67-AE4E-B80F-2BCDF31585A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23" name="Group 222">
                <a:extLst>
                  <a:ext uri="{FF2B5EF4-FFF2-40B4-BE49-F238E27FC236}">
                    <a16:creationId xmlns:a16="http://schemas.microsoft.com/office/drawing/2014/main" id="{8D461A54-5959-C040-9CFE-F78D3CD7800C}"/>
                  </a:ext>
                </a:extLst>
              </p:cNvPr>
              <p:cNvGrpSpPr/>
              <p:nvPr/>
            </p:nvGrpSpPr>
            <p:grpSpPr>
              <a:xfrm>
                <a:off x="2893449" y="4395049"/>
                <a:ext cx="1203321" cy="1021208"/>
                <a:chOff x="3906167" y="3324390"/>
                <a:chExt cx="1671281" cy="1418344"/>
              </a:xfrm>
              <a:solidFill>
                <a:srgbClr val="93D2FE"/>
              </a:solidFill>
            </p:grpSpPr>
            <p:sp>
              <p:nvSpPr>
                <p:cNvPr id="229" name="Oval 859">
                  <a:extLst>
                    <a:ext uri="{FF2B5EF4-FFF2-40B4-BE49-F238E27FC236}">
                      <a16:creationId xmlns:a16="http://schemas.microsoft.com/office/drawing/2014/main" id="{6DBEC602-68AF-2D4B-9C41-08425706F53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0" name="Oval 861">
                  <a:extLst>
                    <a:ext uri="{FF2B5EF4-FFF2-40B4-BE49-F238E27FC236}">
                      <a16:creationId xmlns:a16="http://schemas.microsoft.com/office/drawing/2014/main" id="{C6E7E971-0E87-F542-969C-D171AFA28D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1" name="Oval 862">
                  <a:extLst>
                    <a:ext uri="{FF2B5EF4-FFF2-40B4-BE49-F238E27FC236}">
                      <a16:creationId xmlns:a16="http://schemas.microsoft.com/office/drawing/2014/main" id="{1B2DF9D4-B24C-2B40-A637-6121370F96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2" name="Oval 863">
                  <a:extLst>
                    <a:ext uri="{FF2B5EF4-FFF2-40B4-BE49-F238E27FC236}">
                      <a16:creationId xmlns:a16="http://schemas.microsoft.com/office/drawing/2014/main" id="{77BE2CC0-CD13-994A-A85B-0E72DAD8064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3" name="Oval 863">
                  <a:extLst>
                    <a:ext uri="{FF2B5EF4-FFF2-40B4-BE49-F238E27FC236}">
                      <a16:creationId xmlns:a16="http://schemas.microsoft.com/office/drawing/2014/main" id="{FF3A008F-2EC1-1D4C-A156-435F9FF01D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34" name="Group 233">
                  <a:extLst>
                    <a:ext uri="{FF2B5EF4-FFF2-40B4-BE49-F238E27FC236}">
                      <a16:creationId xmlns:a16="http://schemas.microsoft.com/office/drawing/2014/main" id="{B5128751-5EF6-5045-B015-B3E4C2A1D126}"/>
                    </a:ext>
                  </a:extLst>
                </p:cNvPr>
                <p:cNvGrpSpPr/>
                <p:nvPr/>
              </p:nvGrpSpPr>
              <p:grpSpPr>
                <a:xfrm>
                  <a:off x="3906167" y="4047050"/>
                  <a:ext cx="1671281" cy="539042"/>
                  <a:chOff x="1320274" y="4580303"/>
                  <a:chExt cx="1671281" cy="467246"/>
                </a:xfrm>
                <a:grpFill/>
              </p:grpSpPr>
              <p:sp>
                <p:nvSpPr>
                  <p:cNvPr id="250" name="Freeform 860">
                    <a:extLst>
                      <a:ext uri="{FF2B5EF4-FFF2-40B4-BE49-F238E27FC236}">
                        <a16:creationId xmlns:a16="http://schemas.microsoft.com/office/drawing/2014/main" id="{E19BE8A8-FD29-9A44-8097-AD9A917C000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1" name="Rectangle 864">
                    <a:extLst>
                      <a:ext uri="{FF2B5EF4-FFF2-40B4-BE49-F238E27FC236}">
                        <a16:creationId xmlns:a16="http://schemas.microsoft.com/office/drawing/2014/main" id="{03C972A5-51D0-4A42-A51E-F3FAA240D45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2" name="Freeform 865">
                    <a:extLst>
                      <a:ext uri="{FF2B5EF4-FFF2-40B4-BE49-F238E27FC236}">
                        <a16:creationId xmlns:a16="http://schemas.microsoft.com/office/drawing/2014/main" id="{E8CB1E39-FA9E-A34D-A776-0761EDF0E2C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3" name="Freeform 866">
                    <a:extLst>
                      <a:ext uri="{FF2B5EF4-FFF2-40B4-BE49-F238E27FC236}">
                        <a16:creationId xmlns:a16="http://schemas.microsoft.com/office/drawing/2014/main" id="{F5C8BBDC-0A2E-C14C-885D-C2FC83CE001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5" name="Group 234">
                  <a:extLst>
                    <a:ext uri="{FF2B5EF4-FFF2-40B4-BE49-F238E27FC236}">
                      <a16:creationId xmlns:a16="http://schemas.microsoft.com/office/drawing/2014/main" id="{50D533BF-136C-234E-A317-D716248235F1}"/>
                    </a:ext>
                  </a:extLst>
                </p:cNvPr>
                <p:cNvGrpSpPr/>
                <p:nvPr/>
              </p:nvGrpSpPr>
              <p:grpSpPr>
                <a:xfrm>
                  <a:off x="4596370" y="3324390"/>
                  <a:ext cx="552654" cy="1188720"/>
                  <a:chOff x="1823226" y="3235632"/>
                  <a:chExt cx="552654" cy="1188720"/>
                </a:xfrm>
                <a:grpFill/>
              </p:grpSpPr>
              <p:sp>
                <p:nvSpPr>
                  <p:cNvPr id="236" name="Oval 878">
                    <a:extLst>
                      <a:ext uri="{FF2B5EF4-FFF2-40B4-BE49-F238E27FC236}">
                        <a16:creationId xmlns:a16="http://schemas.microsoft.com/office/drawing/2014/main" id="{555B55EB-5890-CF4E-9C2B-383275C0E8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Rectangle 880">
                    <a:extLst>
                      <a:ext uri="{FF2B5EF4-FFF2-40B4-BE49-F238E27FC236}">
                        <a16:creationId xmlns:a16="http://schemas.microsoft.com/office/drawing/2014/main" id="{C82773A9-AA2B-3547-8F72-144A76948E3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8" name="Oval 878">
                    <a:extLst>
                      <a:ext uri="{FF2B5EF4-FFF2-40B4-BE49-F238E27FC236}">
                        <a16:creationId xmlns:a16="http://schemas.microsoft.com/office/drawing/2014/main" id="{04FA1371-AA30-2B42-914B-C1D0D155EFD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1">
                    <a:extLst>
                      <a:ext uri="{FF2B5EF4-FFF2-40B4-BE49-F238E27FC236}">
                        <a16:creationId xmlns:a16="http://schemas.microsoft.com/office/drawing/2014/main" id="{F80F9842-76E0-DB4C-9AD2-A7724C2F35D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0" name="Line 882">
                    <a:extLst>
                      <a:ext uri="{FF2B5EF4-FFF2-40B4-BE49-F238E27FC236}">
                        <a16:creationId xmlns:a16="http://schemas.microsoft.com/office/drawing/2014/main" id="{91437428-DCD5-0C45-82AB-84832A192D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Rectangle 880">
                    <a:extLst>
                      <a:ext uri="{FF2B5EF4-FFF2-40B4-BE49-F238E27FC236}">
                        <a16:creationId xmlns:a16="http://schemas.microsoft.com/office/drawing/2014/main" id="{4C30EDA9-B8C6-494A-A6EB-1EDF093833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42" name="Oval 878">
                    <a:extLst>
                      <a:ext uri="{FF2B5EF4-FFF2-40B4-BE49-F238E27FC236}">
                        <a16:creationId xmlns:a16="http://schemas.microsoft.com/office/drawing/2014/main" id="{5DFA7618-7039-9742-8E2D-AFFCD9A48B0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3" name="Line 882">
                    <a:extLst>
                      <a:ext uri="{FF2B5EF4-FFF2-40B4-BE49-F238E27FC236}">
                        <a16:creationId xmlns:a16="http://schemas.microsoft.com/office/drawing/2014/main" id="{D3335F60-54BD-1A42-A6D2-F099609887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4" name="Line 882">
                    <a:extLst>
                      <a:ext uri="{FF2B5EF4-FFF2-40B4-BE49-F238E27FC236}">
                        <a16:creationId xmlns:a16="http://schemas.microsoft.com/office/drawing/2014/main" id="{DCA2AD0B-EA26-D749-8294-BAFB32D6686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5" name="Line 884">
                    <a:extLst>
                      <a:ext uri="{FF2B5EF4-FFF2-40B4-BE49-F238E27FC236}">
                        <a16:creationId xmlns:a16="http://schemas.microsoft.com/office/drawing/2014/main" id="{1DF40B44-4342-F147-BA01-7CBD66D5523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6" name="Oval 885">
                    <a:extLst>
                      <a:ext uri="{FF2B5EF4-FFF2-40B4-BE49-F238E27FC236}">
                        <a16:creationId xmlns:a16="http://schemas.microsoft.com/office/drawing/2014/main" id="{CB20E695-5C63-6E4B-B2F4-10F4F722B95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8" name="Line 881">
                    <a:extLst>
                      <a:ext uri="{FF2B5EF4-FFF2-40B4-BE49-F238E27FC236}">
                        <a16:creationId xmlns:a16="http://schemas.microsoft.com/office/drawing/2014/main" id="{D8B34F61-CFCF-474B-919D-31A977CC3C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9" name="Line 882">
                    <a:extLst>
                      <a:ext uri="{FF2B5EF4-FFF2-40B4-BE49-F238E27FC236}">
                        <a16:creationId xmlns:a16="http://schemas.microsoft.com/office/drawing/2014/main" id="{2896C3E5-A6F9-014F-83D0-947C9D57AF0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4" name="Group 223">
                <a:extLst>
                  <a:ext uri="{FF2B5EF4-FFF2-40B4-BE49-F238E27FC236}">
                    <a16:creationId xmlns:a16="http://schemas.microsoft.com/office/drawing/2014/main" id="{C5F53105-8894-B945-B124-41E2B55541B5}"/>
                  </a:ext>
                </a:extLst>
              </p:cNvPr>
              <p:cNvGrpSpPr/>
              <p:nvPr/>
            </p:nvGrpSpPr>
            <p:grpSpPr>
              <a:xfrm>
                <a:off x="884857" y="6119126"/>
                <a:ext cx="538242" cy="388227"/>
                <a:chOff x="1012668" y="927184"/>
                <a:chExt cx="747559" cy="539203"/>
              </a:xfrm>
            </p:grpSpPr>
            <p:sp>
              <p:nvSpPr>
                <p:cNvPr id="225" name="Line 853">
                  <a:extLst>
                    <a:ext uri="{FF2B5EF4-FFF2-40B4-BE49-F238E27FC236}">
                      <a16:creationId xmlns:a16="http://schemas.microsoft.com/office/drawing/2014/main" id="{64C6E35E-C950-CE4A-89B2-6E2EDE3EE04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26" name="Rectangle 876">
                  <a:extLst>
                    <a:ext uri="{FF2B5EF4-FFF2-40B4-BE49-F238E27FC236}">
                      <a16:creationId xmlns:a16="http://schemas.microsoft.com/office/drawing/2014/main" id="{79B8C10D-E1A6-7041-A8CD-496A1459155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27" name="Rectangle 873">
                  <a:extLst>
                    <a:ext uri="{FF2B5EF4-FFF2-40B4-BE49-F238E27FC236}">
                      <a16:creationId xmlns:a16="http://schemas.microsoft.com/office/drawing/2014/main" id="{F9A87EA0-8AE6-3248-8BF7-E664943E78F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28" name="Freeform 875">
                  <a:extLst>
                    <a:ext uri="{FF2B5EF4-FFF2-40B4-BE49-F238E27FC236}">
                      <a16:creationId xmlns:a16="http://schemas.microsoft.com/office/drawing/2014/main" id="{58328AB4-6CBA-E546-A737-1B68F489EE9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8" name="Date Placeholder 7">
            <a:extLst>
              <a:ext uri="{FF2B5EF4-FFF2-40B4-BE49-F238E27FC236}">
                <a16:creationId xmlns:a16="http://schemas.microsoft.com/office/drawing/2014/main" id="{9A3D5C1B-2E13-02F1-F248-364857F5497F}"/>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9AD1AEA3-60C3-6F61-D46E-6DCD89BA6D9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4F3BCA87-BE3B-356F-AAAC-4C035972BA52}"/>
              </a:ext>
            </a:extLst>
          </p:cNvPr>
          <p:cNvSpPr>
            <a:spLocks noGrp="1"/>
          </p:cNvSpPr>
          <p:nvPr>
            <p:ph type="sldNum" sz="quarter" idx="11"/>
          </p:nvPr>
        </p:nvSpPr>
        <p:spPr/>
        <p:txBody>
          <a:bodyPr/>
          <a:lstStyle/>
          <a:p>
            <a:fld id="{EB1502E6-D9AE-3544-B6D5-378AAA0B915F}" type="slidenum">
              <a:rPr lang="de-DE" altLang="de-DE" smtClean="0"/>
              <a:pPr/>
              <a:t>93</a:t>
            </a:fld>
            <a:endParaRPr lang="de-DE" altLang="de-DE" dirty="0"/>
          </a:p>
        </p:txBody>
      </p:sp>
    </p:spTree>
    <p:extLst>
      <p:ext uri="{BB962C8B-B14F-4D97-AF65-F5344CB8AC3E}">
        <p14:creationId xmlns:p14="http://schemas.microsoft.com/office/powerpoint/2010/main" val="3291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lnSpcReduction="10000"/>
              </a:bodyPr>
              <a:lstStyle/>
              <a:p>
                <a:r>
                  <a:rPr lang="en-US" dirty="0"/>
                  <a:t>Every state is also a relaxed state</a:t>
                </a:r>
              </a:p>
              <a:p>
                <a:r>
                  <a:rPr lang="en-US" dirty="0"/>
                  <a:t>Every solution is also a relaxed solution</a:t>
                </a:r>
              </a:p>
              <a:p>
                <a:endParaRPr lang="en-US" dirty="0"/>
              </a:p>
              <a:p>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a:t>
                </a:r>
              </a:p>
              <a:p>
                <a:pPr lvl="1"/>
                <a:r>
                  <a:rPr lang="en-US" dirty="0"/>
                  <a:t>Thus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is admissible</a:t>
                </a:r>
              </a:p>
              <a:p>
                <a:pPr lvl="1"/>
                <a:r>
                  <a:rPr lang="en-US" dirty="0"/>
                  <a:t>Problem: computing it is NP-hard</a:t>
                </a:r>
              </a:p>
              <a:p>
                <a:pPr lvl="1"/>
                <a:endParaRPr lang="en-US" dirty="0"/>
              </a:p>
              <a:p>
                <a:r>
                  <a:rPr lang="en-US" dirty="0"/>
                  <a:t>Fast-Forward Heuristics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𝐹𝐹</m:t>
                        </m:r>
                      </m:sup>
                    </m:sSup>
                  </m:oMath>
                </a14:m>
                <a:endParaRPr lang="en-US" dirty="0"/>
              </a:p>
              <a:p>
                <a:pPr lvl="1"/>
                <a:r>
                  <a:rPr lang="en-US" dirty="0"/>
                  <a:t>An approximation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that is easier to compute</a:t>
                </a:r>
              </a:p>
              <a:p>
                <a:pPr lvl="2"/>
                <a:r>
                  <a:rPr lang="en-US" dirty="0"/>
                  <a:t>Upper bound on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endParaRPr lang="en-US" dirty="0"/>
              </a:p>
              <a:p>
                <a:pPr lvl="1"/>
                <a:r>
                  <a:rPr lang="en-US" dirty="0"/>
                  <a:t>Name comes from a planner called </a:t>
                </a:r>
                <a:r>
                  <a:rPr lang="en-US" i="1" dirty="0"/>
                  <a:t>Fast Forward</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2210"/>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BC306499-380A-B865-D882-A75B6AD2BC0A}"/>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F492E4FC-2D55-E34E-BF15-841BC5D940B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D8DFECF8-9D6A-50A1-C539-A96D23C42D5C}"/>
              </a:ext>
            </a:extLst>
          </p:cNvPr>
          <p:cNvSpPr>
            <a:spLocks noGrp="1"/>
          </p:cNvSpPr>
          <p:nvPr>
            <p:ph type="sldNum" sz="quarter" idx="11"/>
          </p:nvPr>
        </p:nvSpPr>
        <p:spPr/>
        <p:txBody>
          <a:bodyPr/>
          <a:lstStyle/>
          <a:p>
            <a:fld id="{EB1502E6-D9AE-3544-B6D5-378AAA0B915F}" type="slidenum">
              <a:rPr lang="de-DE" altLang="de-DE" smtClean="0"/>
              <a:pPr/>
              <a:t>94</a:t>
            </a:fld>
            <a:endParaRPr lang="de-DE" altLang="de-DE" dirty="0"/>
          </a:p>
        </p:txBody>
      </p:sp>
    </p:spTree>
    <p:extLst>
      <p:ext uri="{BB962C8B-B14F-4D97-AF65-F5344CB8AC3E}">
        <p14:creationId xmlns:p14="http://schemas.microsoft.com/office/powerpoint/2010/main" val="3828697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D264-AF9E-9A4E-B99C-B9D87CCA25D4}"/>
              </a:ext>
            </a:extLst>
          </p:cNvPr>
          <p:cNvSpPr>
            <a:spLocks noGrp="1"/>
          </p:cNvSpPr>
          <p:nvPr>
            <p:ph type="title"/>
          </p:nvPr>
        </p:nvSpPr>
        <p:spPr/>
        <p:txBody>
          <a:bodyPr/>
          <a:lstStyle/>
          <a:p>
            <a:r>
              <a:rPr lang="en-US" dirty="0"/>
              <a:t>Preliminaries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E9CB34-D54D-0645-BC98-79FC4D51251D}"/>
                  </a:ext>
                </a:extLst>
              </p:cNvPr>
              <p:cNvSpPr>
                <a:spLocks noGrp="1"/>
              </p:cNvSpPr>
              <p:nvPr>
                <p:ph type="body" sz="quarter" idx="13"/>
              </p:nvPr>
            </p:nvSpPr>
            <p:spPr/>
            <p:txBody>
              <a:bodyPr>
                <a:normAutofit/>
              </a:bodyPr>
              <a:lstStyle/>
              <a:p>
                <a:r>
                  <a:rPr lang="en-US" dirty="0"/>
                  <a:t>Let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𝐴</m:t>
                        </m:r>
                      </m:e>
                      <m:sub>
                        <m:r>
                          <a:rPr lang="de-DE" b="0" i="1" dirty="0" smtClean="0">
                            <a:latin typeface="Cambria Math" panose="02040503050406030204" pitchFamily="18" charset="0"/>
                          </a:rPr>
                          <m:t>1</m:t>
                        </m:r>
                      </m:sub>
                    </m:sSub>
                  </m:oMath>
                </a14:m>
                <a:r>
                  <a:rPr lang="en-US" dirty="0"/>
                  <a:t> be a set of actions that are r-applicable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endParaRPr lang="en-US" dirty="0"/>
              </a:p>
              <a:p>
                <a:pPr lvl="1"/>
                <a:r>
                  <a:rPr lang="en-US" dirty="0"/>
                  <a:t>Can </a:t>
                </a:r>
                <a:r>
                  <a:rPr lang="en-US" dirty="0">
                    <a:solidFill>
                      <a:schemeClr val="accent1"/>
                    </a:solidFill>
                  </a:rPr>
                  <a:t>apply</a:t>
                </a:r>
                <a:r>
                  <a:rPr lang="en-US" dirty="0"/>
                  <a:t> them </a:t>
                </a:r>
                <a:r>
                  <a:rPr lang="en-US" dirty="0">
                    <a:solidFill>
                      <a:schemeClr val="accent1"/>
                    </a:solidFill>
                  </a:rPr>
                  <a:t>in any order </a:t>
                </a:r>
                <a:r>
                  <a:rPr lang="en-US" dirty="0"/>
                  <a:t>and get</a:t>
                </a:r>
                <a:r>
                  <a:rPr lang="en-US" dirty="0">
                    <a:solidFill>
                      <a:schemeClr val="accent1"/>
                    </a:solidFill>
                  </a:rPr>
                  <a:t> same result</a:t>
                </a:r>
              </a:p>
              <a:p>
                <a:pPr lvl="1"/>
                <a:r>
                  <a:rPr lang="en-US" dirty="0"/>
                  <a:t>Define result of applying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oMath>
                </a14:m>
                <a:r>
                  <a:rPr lang="en-US" dirty="0"/>
                  <a:t>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r>
                  <a:rPr lang="en-US" i="1" dirty="0"/>
                  <a:t> </a:t>
                </a:r>
                <a:r>
                  <a:rPr lang="en-US" dirty="0"/>
                  <a:t>as</a:t>
                </a: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l-GR" b="0" i="1" dirty="0">
                              <a:latin typeface="Cambria Math" panose="02040503050406030204" pitchFamily="18" charset="0"/>
                            </a:rPr>
                          </m:ctrlPr>
                        </m:d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e>
                      </m:d>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nary>
                        <m:naryPr>
                          <m:chr m:val="⋃"/>
                          <m:supHide m:val="on"/>
                          <m:ctrlPr>
                            <a:rPr lang="el-GR" i="1" dirty="0" smtClean="0">
                              <a:latin typeface="Cambria Math" panose="02040503050406030204" pitchFamily="18" charset="0"/>
                            </a:rPr>
                          </m:ctrlPr>
                        </m:naryPr>
                        <m:sub>
                          <m:r>
                            <m:rPr>
                              <m:brk m:alnAt="7"/>
                            </m:rPr>
                            <a:rPr lang="de-DE" b="0" i="1" dirty="0" smtClean="0">
                              <a:latin typeface="Cambria Math" panose="02040503050406030204" pitchFamily="18" charset="0"/>
                            </a:rPr>
                            <m:t>𝑎</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sub>
                        <m:sup/>
                        <m:e>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nary>
                    </m:oMath>
                  </m:oMathPara>
                </a14:m>
                <a:endParaRPr lang="en-US" dirty="0"/>
              </a:p>
              <a:p>
                <a:r>
                  <a:rPr lang="en-US" dirty="0"/>
                  <a:t>Let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e>
                    </m:d>
                    <m:r>
                      <a:rPr lang="de-DE" i="1" dirty="0">
                        <a:latin typeface="Cambria Math" panose="02040503050406030204" pitchFamily="18" charset="0"/>
                      </a:rPr>
                      <m:t> </m:t>
                    </m:r>
                  </m:oMath>
                </a14:m>
                <a:endParaRPr lang="en-US" dirty="0"/>
              </a:p>
              <a:p>
                <a:pPr lvl="1"/>
                <a:r>
                  <a:rPr lang="en-US" dirty="0"/>
                  <a:t>Suppose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2</m:t>
                        </m:r>
                      </m:sub>
                    </m:sSub>
                  </m:oMath>
                </a14:m>
                <a:r>
                  <a:rPr lang="en-US" dirty="0"/>
                  <a:t> is a set of actions that are r-applicable in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1</m:t>
                        </m:r>
                      </m:sub>
                    </m:sSub>
                  </m:oMath>
                </a14:m>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e>
                    </m:d>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oMath>
                </a14:m>
                <a:endParaRPr lang="de-DE" dirty="0"/>
              </a:p>
              <a:p>
                <a:pPr lvl="1"/>
                <a:r>
                  <a:rPr lang="de-DE" dirty="0"/>
                  <a:t>...</a:t>
                </a:r>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2</m:t>
                                </m:r>
                              </m:sub>
                            </m:sSub>
                            <m:r>
                              <a:rPr lang="de-DE" b="0"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𝑛</m:t>
                                </m:r>
                              </m:sub>
                            </m:sSub>
                          </m:e>
                        </m:d>
                      </m:e>
                    </m:d>
                  </m:oMath>
                </a14:m>
                <a:r>
                  <a:rPr lang="en-US" dirty="0"/>
                  <a:t> in the obvious way</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03E9CB34-D54D-0645-BC98-79FC4D51251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381" b="-552"/>
                </a:stretch>
              </a:blipFill>
            </p:spPr>
            <p:txBody>
              <a:bodyPr/>
              <a:lstStyle/>
              <a:p>
                <a:r>
                  <a:rPr lang="en-DE">
                    <a:noFill/>
                  </a:rPr>
                  <a:t> </a:t>
                </a:r>
              </a:p>
            </p:txBody>
          </p:sp>
        </mc:Fallback>
      </mc:AlternateContent>
      <p:sp>
        <p:nvSpPr>
          <p:cNvPr id="7" name="Date Placeholder 6">
            <a:extLst>
              <a:ext uri="{FF2B5EF4-FFF2-40B4-BE49-F238E27FC236}">
                <a16:creationId xmlns:a16="http://schemas.microsoft.com/office/drawing/2014/main" id="{2400D033-DD58-FC9D-959D-91393500F4A7}"/>
              </a:ext>
            </a:extLst>
          </p:cNvPr>
          <p:cNvSpPr>
            <a:spLocks noGrp="1"/>
          </p:cNvSpPr>
          <p:nvPr>
            <p:ph type="dt" sz="half" idx="2"/>
          </p:nvPr>
        </p:nvSpPr>
        <p:spPr/>
        <p:txBody>
          <a:bodyPr/>
          <a:lstStyle/>
          <a:p>
            <a:pPr eaLnBrk="1" hangingPunct="1"/>
            <a:r>
              <a:rPr lang="de-DE"/>
              <a:t>Deterministic</a:t>
            </a:r>
            <a:endParaRPr lang="en-GB" dirty="0"/>
          </a:p>
        </p:txBody>
      </p:sp>
      <p:sp>
        <p:nvSpPr>
          <p:cNvPr id="8" name="Footer Placeholder 7">
            <a:extLst>
              <a:ext uri="{FF2B5EF4-FFF2-40B4-BE49-F238E27FC236}">
                <a16:creationId xmlns:a16="http://schemas.microsoft.com/office/drawing/2014/main" id="{DC340470-AE73-A455-8537-F488A00F9FF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8100D915-E8A5-A747-6B46-179FE77B19A6}"/>
              </a:ext>
            </a:extLst>
          </p:cNvPr>
          <p:cNvSpPr>
            <a:spLocks noGrp="1"/>
          </p:cNvSpPr>
          <p:nvPr>
            <p:ph type="sldNum" sz="quarter" idx="11"/>
          </p:nvPr>
        </p:nvSpPr>
        <p:spPr/>
        <p:txBody>
          <a:bodyPr/>
          <a:lstStyle/>
          <a:p>
            <a:fld id="{EB1502E6-D9AE-3544-B6D5-378AAA0B915F}" type="slidenum">
              <a:rPr lang="de-DE" altLang="de-DE" smtClean="0"/>
              <a:pPr/>
              <a:t>95</a:t>
            </a:fld>
            <a:endParaRPr lang="de-DE" altLang="de-DE" dirty="0"/>
          </a:p>
        </p:txBody>
      </p:sp>
    </p:spTree>
    <p:extLst>
      <p:ext uri="{BB962C8B-B14F-4D97-AF65-F5344CB8AC3E}">
        <p14:creationId xmlns:p14="http://schemas.microsoft.com/office/powerpoint/2010/main" val="755591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4877998" cy="4584266"/>
              </a:xfrm>
            </p:spPr>
            <p:txBody>
              <a:bodyPr>
                <a:noAutofit/>
              </a:bodyPr>
              <a:lstStyle/>
              <a:p>
                <a:pPr>
                  <a:tabLst>
                    <a:tab pos="846138" algn="l"/>
                  </a:tabLst>
                </a:pPr>
                <a:r>
                  <a:rPr lang="en-GB" dirty="0"/>
                  <a:t>Find a minimal relaxed solution and return its cost</a:t>
                </a:r>
              </a:p>
              <a:p>
                <a:pPr>
                  <a:tabLst>
                    <a:tab pos="846138" algn="l"/>
                  </a:tabLst>
                </a:pPr>
                <a:r>
                  <a:rPr lang="en-US" dirty="0"/>
                  <a:t>Input: 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a:tabLst>
                    <a:tab pos="846138" algn="l"/>
                  </a:tabLst>
                </a:pPr>
                <a:r>
                  <a:rPr lang="en-GB" dirty="0"/>
                  <a:t>Generates a sequence of successively larger r-states and sets of applicable actions until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sub>
                    </m:sSub>
                  </m:oMath>
                </a14:m>
                <a:r>
                  <a:rPr lang="en-GB" dirty="0"/>
                  <a:t> r-satisfies </a:t>
                </a:r>
                <a14:m>
                  <m:oMath xmlns:m="http://schemas.openxmlformats.org/officeDocument/2006/math">
                    <m:r>
                      <a:rPr lang="en-GB" i="1" dirty="0" smtClean="0">
                        <a:latin typeface="Cambria Math" panose="02040503050406030204" pitchFamily="18" charset="0"/>
                      </a:rPr>
                      <m:t>𝑔</m:t>
                    </m:r>
                    <m:r>
                      <a:rPr lang="de-DE" i="1" dirty="0" smtClean="0">
                        <a:latin typeface="Cambria Math" panose="02040503050406030204" pitchFamily="18" charset="0"/>
                      </a:rPr>
                      <m:t>:</m:t>
                    </m:r>
                  </m:oMath>
                </a14:m>
                <a:endParaRPr lang="de-DE" i="1" dirty="0">
                  <a:latin typeface="Cambria Math" panose="02040503050406030204" pitchFamily="18" charset="0"/>
                </a:endParaRPr>
              </a:p>
              <a:p>
                <a:pPr marL="0" indent="0">
                  <a:buNone/>
                  <a:tabLst>
                    <a:tab pos="846138" algn="l"/>
                  </a:tabLst>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i="1" dirty="0">
                          <a:latin typeface="Cambria Math" panose="02040503050406030204" pitchFamily="18" charset="0"/>
                        </a:rPr>
                        <m:t>, </m:t>
                      </m:r>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𝑘</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𝑘</m:t>
                          </m:r>
                        </m:sub>
                      </m:sSub>
                    </m:oMath>
                  </m:oMathPara>
                </a14:m>
                <a:endParaRPr lang="en-GB" dirty="0"/>
              </a:p>
              <a:p>
                <a:pPr lvl="1">
                  <a:tabLst>
                    <a:tab pos="846138" algn="l"/>
                  </a:tabLst>
                </a:pPr>
                <a:r>
                  <a:rPr lang="en-GB" dirty="0"/>
                  <a:t>Extract minimal relaxed solution from that sequence</a:t>
                </a:r>
              </a:p>
              <a:p>
                <a:pPr>
                  <a:tabLst>
                    <a:tab pos="846138" algn="l"/>
                  </a:tabLst>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4877998" cy="4584266"/>
              </a:xfrm>
              <a:blipFill>
                <a:blip r:embed="rId3"/>
                <a:stretch>
                  <a:fillRect l="-3117" t="-1105" r="-26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AECC1BD-239F-3640-9DEC-2BAEADD72E2D}"/>
                  </a:ext>
                </a:extLst>
              </p:cNvPr>
              <p:cNvSpPr/>
              <p:nvPr/>
            </p:nvSpPr>
            <p:spPr>
              <a:xfrm>
                <a:off x="5501390" y="1666697"/>
                <a:ext cx="6330284" cy="35394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1">
                  <a:tabLst>
                    <a:tab pos="354013" algn="l"/>
                    <a:tab pos="709613" algn="l"/>
                    <a:tab pos="1065213" algn="l"/>
                    <a:tab pos="1465263" algn="l"/>
                    <a:tab pos="2532063" algn="l"/>
                    <a:tab pos="448786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there’s no solution</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extract minimal relaxed solution ⟨â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any</a:t>
                </a:r>
                <a:r>
                  <a:rPr lang="en-GB" sz="1400" dirty="0">
                    <a:latin typeface="Courier New" panose="02070309020205020404" pitchFamily="49" charset="0"/>
                    <a:cs typeface="Courier New" panose="02070309020205020404" pitchFamily="49" charset="0"/>
                  </a:rPr>
                  <a:t>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a:solidFill>
                              <a:schemeClr val="bg1"/>
                            </a:solidFill>
                            <a:latin typeface="Cambria Math" panose="02040503050406030204" pitchFamily="18" charset="0"/>
                            <a:cs typeface="Times New Roman"/>
                          </a:rPr>
                        </m:ctrlPr>
                      </m:accPr>
                      <m:e>
                        <m:r>
                          <a:rPr lang="en-GB" sz="1400" i="1">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a:solidFill>
                              <a:schemeClr val="bg1"/>
                            </a:solidFill>
                            <a:latin typeface="Cambria Math" panose="02040503050406030204" pitchFamily="18" charset="0"/>
                            <a:cs typeface="Times New Roman"/>
                          </a:rPr>
                        </m:ctrlPr>
                      </m:accPr>
                      <m:e>
                        <m:r>
                          <a:rPr lang="en-GB" sz="1400" i="1" baseline="-2500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7AECC1BD-239F-3640-9DEC-2BAEADD72E2D}"/>
                  </a:ext>
                </a:extLst>
              </p:cNvPr>
              <p:cNvSpPr>
                <a:spLocks noRot="1" noChangeAspect="1" noMove="1" noResize="1" noEditPoints="1" noAdjustHandles="1" noChangeArrowheads="1" noChangeShapeType="1" noTextEdit="1"/>
              </p:cNvSpPr>
              <p:nvPr/>
            </p:nvSpPr>
            <p:spPr>
              <a:xfrm>
                <a:off x="5501390" y="1666697"/>
                <a:ext cx="6330284" cy="3539430"/>
              </a:xfrm>
              <a:prstGeom prst="rect">
                <a:avLst/>
              </a:prstGeom>
              <a:blipFill>
                <a:blip r:embed="rId4"/>
                <a:stretch>
                  <a:fillRect/>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09234A83-81B9-2394-06A7-262BEBA5586B}"/>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A90531A6-EF34-AC32-EBBE-A5EBBD8A328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64CC31A2-5560-CB88-A758-845FCC7D8DFE}"/>
              </a:ext>
            </a:extLst>
          </p:cNvPr>
          <p:cNvSpPr>
            <a:spLocks noGrp="1"/>
          </p:cNvSpPr>
          <p:nvPr>
            <p:ph type="sldNum" sz="quarter" idx="11"/>
          </p:nvPr>
        </p:nvSpPr>
        <p:spPr/>
        <p:txBody>
          <a:bodyPr/>
          <a:lstStyle/>
          <a:p>
            <a:fld id="{EB1502E6-D9AE-3544-B6D5-378AAA0B915F}" type="slidenum">
              <a:rPr lang="de-DE" altLang="de-DE" smtClean="0"/>
              <a:pPr/>
              <a:t>96</a:t>
            </a:fld>
            <a:endParaRPr lang="de-DE" altLang="de-DE" dirty="0"/>
          </a:p>
        </p:txBody>
      </p:sp>
    </p:spTree>
    <p:extLst>
      <p:ext uri="{BB962C8B-B14F-4D97-AF65-F5344CB8AC3E}">
        <p14:creationId xmlns:p14="http://schemas.microsoft.com/office/powerpoint/2010/main" val="2339233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4877998" cy="4584266"/>
              </a:xfrm>
            </p:spPr>
            <p:txBody>
              <a:bodyPr>
                <a:normAutofit/>
              </a:bodyPr>
              <a:lstStyle/>
              <a:p>
                <a:pPr>
                  <a:tabLst>
                    <a:tab pos="846138" algn="l"/>
                  </a:tabLst>
                </a:pPr>
                <a:r>
                  <a:rPr lang="en-GB" dirty="0"/>
                  <a:t>Find a minimal relaxed solution and return its cost</a:t>
                </a:r>
              </a:p>
              <a:p>
                <a:pPr>
                  <a:tabLst>
                    <a:tab pos="846138" algn="l"/>
                  </a:tabLst>
                </a:pPr>
                <a:r>
                  <a:rPr lang="en-GB" dirty="0"/>
                  <a:t>Define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𝐹𝐹</m:t>
                        </m:r>
                      </m:sup>
                    </m:sSup>
                  </m:oMath>
                </a14:m>
                <a:r>
                  <a:rPr lang="en-GB" dirty="0"/>
                  <a:t> = the value returned by </a:t>
                </a:r>
                <a:r>
                  <a:rPr lang="en-GB" dirty="0">
                    <a:latin typeface="Calibri" panose="020F0502020204030204" pitchFamily="34" charset="0"/>
                  </a:rPr>
                  <a:t>HFF</a:t>
                </a:r>
                <a:r>
                  <a:rPr lang="en-GB" dirty="0"/>
                  <a:t>(</a:t>
                </a:r>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m:t>
                    </m:r>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𝑔</m:t>
                    </m:r>
                  </m:oMath>
                </a14:m>
                <a:r>
                  <a:rPr lang="en-GB" dirty="0"/>
                  <a:t>)</a:t>
                </a:r>
              </a:p>
              <a:p>
                <a:pPr lvl="1">
                  <a:tabLst>
                    <a:tab pos="846138" algn="l"/>
                  </a:tabLst>
                </a:pPr>
                <a:r>
                  <a:rPr lang="en-GB" dirty="0"/>
                  <a:t>Return value is ambiguous</a:t>
                </a:r>
              </a:p>
              <a:p>
                <a:pPr lvl="2"/>
                <a:r>
                  <a:rPr lang="en-GB" dirty="0"/>
                  <a:t>Each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oMath>
                </a14:m>
                <a:r>
                  <a:rPr lang="en-GB" dirty="0"/>
                  <a:t>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is a minimal set of actions s.t.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i="1" smtClean="0">
                                    <a:latin typeface="Cambria Math" panose="02040503050406030204" pitchFamily="18" charset="0"/>
                                  </a:rPr>
                                  <m:t>𝑠</m:t>
                                </m:r>
                              </m:e>
                            </m:acc>
                          </m:e>
                          <m:sub>
                            <m:r>
                              <a:rPr lang="en-GB" i="1" smtClean="0">
                                <a:latin typeface="Cambria Math" panose="02040503050406030204" pitchFamily="18" charset="0"/>
                              </a:rPr>
                              <m:t>𝑖</m:t>
                            </m:r>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e>
                    </m:d>
                  </m:oMath>
                </a14:m>
                <a:r>
                  <a:rPr lang="en-GB" dirty="0"/>
                  <a:t> r-satisfies </a:t>
                </a:r>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r>
                      <a:rPr lang="en-GB" i="1" smtClean="0">
                        <a:latin typeface="Cambria Math" panose="02040503050406030204" pitchFamily="18" charset="0"/>
                      </a:rPr>
                      <m:t>)</m:t>
                    </m:r>
                  </m:oMath>
                </a14:m>
                <a:endParaRPr lang="en-GB" dirty="0"/>
              </a:p>
              <a:p>
                <a:pPr lvl="2"/>
                <a:r>
                  <a:rPr lang="en-GB" dirty="0"/>
                  <a:t>Depends on </a:t>
                </a:r>
                <a:r>
                  <a:rPr lang="en-GB" i="1" dirty="0">
                    <a:solidFill>
                      <a:schemeClr val="accent3">
                        <a:lumMod val="60000"/>
                        <a:lumOff val="40000"/>
                      </a:schemeClr>
                    </a:solidFill>
                  </a:rPr>
                  <a:t>which</a:t>
                </a:r>
                <a:r>
                  <a:rPr lang="en-GB" dirty="0"/>
                  <a:t> minimal subsets we choose </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4877998" cy="4584266"/>
              </a:xfrm>
              <a:blipFill>
                <a:blip r:embed="rId3"/>
                <a:stretch>
                  <a:fillRect l="-3117" t="-1105" r="-259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18560A8-B28D-FB36-6692-EDAE39523E09}"/>
                  </a:ext>
                </a:extLst>
              </p:cNvPr>
              <p:cNvSpPr/>
              <p:nvPr/>
            </p:nvSpPr>
            <p:spPr>
              <a:xfrm>
                <a:off x="5501390" y="1666697"/>
                <a:ext cx="6330284" cy="35394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1">
                  <a:tabLst>
                    <a:tab pos="354013" algn="l"/>
                    <a:tab pos="709613" algn="l"/>
                    <a:tab pos="1065213" algn="l"/>
                    <a:tab pos="1465263" algn="l"/>
                    <a:tab pos="2532063" algn="l"/>
                    <a:tab pos="448786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there’s no solution</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extract minimal relaxed solution ⟨â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any</a:t>
                </a:r>
                <a:r>
                  <a:rPr lang="en-GB" sz="1400" dirty="0">
                    <a:latin typeface="Courier New" panose="02070309020205020404" pitchFamily="49" charset="0"/>
                    <a:cs typeface="Courier New" panose="02070309020205020404" pitchFamily="49" charset="0"/>
                  </a:rPr>
                  <a:t>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a:solidFill>
                              <a:schemeClr val="bg1"/>
                            </a:solidFill>
                            <a:latin typeface="Cambria Math" panose="02040503050406030204" pitchFamily="18" charset="0"/>
                            <a:cs typeface="Times New Roman"/>
                          </a:rPr>
                        </m:ctrlPr>
                      </m:accPr>
                      <m:e>
                        <m:r>
                          <a:rPr lang="en-GB" sz="1400" i="1">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a:solidFill>
                              <a:schemeClr val="bg1"/>
                            </a:solidFill>
                            <a:latin typeface="Cambria Math" panose="02040503050406030204" pitchFamily="18" charset="0"/>
                            <a:cs typeface="Times New Roman"/>
                          </a:rPr>
                        </m:ctrlPr>
                      </m:accPr>
                      <m:e>
                        <m:r>
                          <a:rPr lang="en-GB" sz="1400" i="1" baseline="-2500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D18560A8-B28D-FB36-6692-EDAE39523E09}"/>
                  </a:ext>
                </a:extLst>
              </p:cNvPr>
              <p:cNvSpPr>
                <a:spLocks noRot="1" noChangeAspect="1" noMove="1" noResize="1" noEditPoints="1" noAdjustHandles="1" noChangeArrowheads="1" noChangeShapeType="1" noTextEdit="1"/>
              </p:cNvSpPr>
              <p:nvPr/>
            </p:nvSpPr>
            <p:spPr>
              <a:xfrm>
                <a:off x="5501390" y="1666697"/>
                <a:ext cx="6330284" cy="3539430"/>
              </a:xfrm>
              <a:prstGeom prst="rect">
                <a:avLst/>
              </a:prstGeom>
              <a:blipFill>
                <a:blip r:embed="rId4"/>
                <a:stretch>
                  <a:fillRect/>
                </a:stretch>
              </a:blipFill>
            </p:spPr>
            <p:txBody>
              <a:bodyPr/>
              <a:lstStyle/>
              <a:p>
                <a:r>
                  <a:rPr lang="en-DE">
                    <a:noFill/>
                  </a:rPr>
                  <a:t> </a:t>
                </a:r>
              </a:p>
            </p:txBody>
          </p:sp>
        </mc:Fallback>
      </mc:AlternateContent>
      <p:sp>
        <p:nvSpPr>
          <p:cNvPr id="8" name="Date Placeholder 7">
            <a:extLst>
              <a:ext uri="{FF2B5EF4-FFF2-40B4-BE49-F238E27FC236}">
                <a16:creationId xmlns:a16="http://schemas.microsoft.com/office/drawing/2014/main" id="{F7E4F392-101D-232D-F67E-E262D144AAB2}"/>
              </a:ext>
            </a:extLst>
          </p:cNvPr>
          <p:cNvSpPr>
            <a:spLocks noGrp="1"/>
          </p:cNvSpPr>
          <p:nvPr>
            <p:ph type="dt" sz="half" idx="2"/>
          </p:nvPr>
        </p:nvSpPr>
        <p:spPr/>
        <p:txBody>
          <a:bodyPr/>
          <a:lstStyle/>
          <a:p>
            <a:pPr eaLnBrk="1" hangingPunct="1"/>
            <a:r>
              <a:rPr lang="de-DE"/>
              <a:t>Deterministic</a:t>
            </a:r>
            <a:endParaRPr lang="en-GB" dirty="0"/>
          </a:p>
        </p:txBody>
      </p:sp>
      <p:sp>
        <p:nvSpPr>
          <p:cNvPr id="9" name="Footer Placeholder 8">
            <a:extLst>
              <a:ext uri="{FF2B5EF4-FFF2-40B4-BE49-F238E27FC236}">
                <a16:creationId xmlns:a16="http://schemas.microsoft.com/office/drawing/2014/main" id="{CE9E1479-C781-49F6-D32F-4722D267CCC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0" name="Slide Number Placeholder 9">
            <a:extLst>
              <a:ext uri="{FF2B5EF4-FFF2-40B4-BE49-F238E27FC236}">
                <a16:creationId xmlns:a16="http://schemas.microsoft.com/office/drawing/2014/main" id="{117A576D-C44F-FA3B-3B4F-3F3AD52981BD}"/>
              </a:ext>
            </a:extLst>
          </p:cNvPr>
          <p:cNvSpPr>
            <a:spLocks noGrp="1"/>
          </p:cNvSpPr>
          <p:nvPr>
            <p:ph type="sldNum" sz="quarter" idx="11"/>
          </p:nvPr>
        </p:nvSpPr>
        <p:spPr/>
        <p:txBody>
          <a:bodyPr/>
          <a:lstStyle/>
          <a:p>
            <a:fld id="{EB1502E6-D9AE-3544-B6D5-378AAA0B915F}" type="slidenum">
              <a:rPr lang="de-DE" altLang="de-DE" smtClean="0"/>
              <a:pPr/>
              <a:t>97</a:t>
            </a:fld>
            <a:endParaRPr lang="de-DE" altLang="de-DE" dirty="0"/>
          </a:p>
        </p:txBody>
      </p:sp>
    </p:spTree>
    <p:extLst>
      <p:ext uri="{BB962C8B-B14F-4D97-AF65-F5344CB8AC3E}">
        <p14:creationId xmlns:p14="http://schemas.microsoft.com/office/powerpoint/2010/main" val="193230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(as before)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type="body" sz="quarter" idx="13"/>
              </p:nvPr>
            </p:nvSpPr>
            <p:spPr>
              <a:xfrm>
                <a:off x="623392" y="1332843"/>
                <a:ext cx="6882031" cy="3900186"/>
              </a:xfrm>
            </p:spPr>
            <p:txBody>
              <a:bodyPr>
                <a:normAutofit fontScale="85000" lnSpcReduction="10000"/>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solidFill>
                      <a:schemeClr val="accent1"/>
                    </a:solidFill>
                  </a:rPr>
                  <a:t>GBFS using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b="0" i="1" dirty="0" smtClean="0">
                            <a:solidFill>
                              <a:schemeClr val="accent1"/>
                            </a:solidFill>
                            <a:latin typeface="Cambria Math" panose="02040503050406030204" pitchFamily="18" charset="0"/>
                          </a:rPr>
                          <m:t>𝐹𝐹</m:t>
                        </m:r>
                      </m:sup>
                    </m:sSup>
                  </m:oMath>
                </a14:m>
                <a:endParaRPr lang="de-DE" i="1" dirty="0">
                  <a:solidFill>
                    <a:schemeClr val="accent1"/>
                  </a:solidFill>
                  <a:latin typeface="Cambria Math" panose="02040503050406030204" pitchFamily="18" charset="0"/>
                </a:endParaRPr>
              </a:p>
              <a:p>
                <a:pPr lvl="1"/>
                <a:r>
                  <a:rPr lang="en-US" dirty="0">
                    <a:solidFill>
                      <a:schemeClr val="accent1"/>
                    </a:solidFill>
                  </a:rPr>
                  <a:t>Compute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1</m:t>
                            </m:r>
                          </m:sub>
                        </m:sSub>
                      </m:e>
                    </m:d>
                  </m:oMath>
                </a14:m>
                <a:r>
                  <a:rPr lang="en-GB" dirty="0">
                    <a:solidFill>
                      <a:schemeClr val="accent1"/>
                    </a:solidFill>
                  </a:rPr>
                  <a:t> and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2</m:t>
                            </m:r>
                          </m:sub>
                        </m:sSub>
                      </m:e>
                    </m:d>
                  </m:oMath>
                </a14:m>
                <a:endParaRPr lang="de-DE" dirty="0">
                  <a:solidFill>
                    <a:schemeClr val="accent1"/>
                  </a:solidFill>
                </a:endParaRPr>
              </a:p>
              <a:p>
                <a:pPr lvl="1"/>
                <a:r>
                  <a:rPr lang="en-GB" dirty="0">
                    <a:solidFill>
                      <a:schemeClr val="accent1"/>
                    </a:solidFill>
                  </a:rPr>
                  <a:t>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type="body" sz="quarter" idx="13"/>
              </p:nvPr>
            </p:nvSpPr>
            <p:spPr>
              <a:xfrm>
                <a:off x="623392" y="1332843"/>
                <a:ext cx="6882031" cy="3900186"/>
              </a:xfrm>
              <a:blipFill>
                <a:blip r:embed="rId3"/>
                <a:stretch>
                  <a:fillRect l="-1842"/>
                </a:stretch>
              </a:blipFill>
            </p:spPr>
            <p:txBody>
              <a:bodyPr/>
              <a:lstStyle/>
              <a:p>
                <a:r>
                  <a:rPr lang="en-DE">
                    <a:noFill/>
                  </a:rPr>
                  <a:t> </a:t>
                </a:r>
              </a:p>
            </p:txBody>
          </p:sp>
        </mc:Fallback>
      </mc:AlternateContent>
      <p:grpSp>
        <p:nvGrpSpPr>
          <p:cNvPr id="9" name="Group 8">
            <a:extLst>
              <a:ext uri="{FF2B5EF4-FFF2-40B4-BE49-F238E27FC236}">
                <a16:creationId xmlns:a16="http://schemas.microsoft.com/office/drawing/2014/main" id="{D2F81781-36E7-516F-D4BA-F786DFE7A321}"/>
              </a:ext>
            </a:extLst>
          </p:cNvPr>
          <p:cNvGrpSpPr/>
          <p:nvPr/>
        </p:nvGrpSpPr>
        <p:grpSpPr>
          <a:xfrm>
            <a:off x="7526480" y="2889772"/>
            <a:ext cx="4305195" cy="1297553"/>
            <a:chOff x="0" y="3124595"/>
            <a:chExt cx="4305195" cy="1297553"/>
          </a:xfrm>
        </p:grpSpPr>
        <p:sp>
          <p:nvSpPr>
            <p:cNvPr id="10" name="Rectangle 891">
              <a:extLst>
                <a:ext uri="{FF2B5EF4-FFF2-40B4-BE49-F238E27FC236}">
                  <a16:creationId xmlns:a16="http://schemas.microsoft.com/office/drawing/2014/main" id="{07E2E43F-8C1C-CB33-B6AC-B613459B24CE}"/>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 name="Rectangle 891">
              <a:extLst>
                <a:ext uri="{FF2B5EF4-FFF2-40B4-BE49-F238E27FC236}">
                  <a16:creationId xmlns:a16="http://schemas.microsoft.com/office/drawing/2014/main" id="{9622E7BF-5C1E-9659-673C-A87028CA24E3}"/>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 name="Group 12">
              <a:extLst>
                <a:ext uri="{FF2B5EF4-FFF2-40B4-BE49-F238E27FC236}">
                  <a16:creationId xmlns:a16="http://schemas.microsoft.com/office/drawing/2014/main" id="{99B48C1B-16B5-1218-D734-82B458683B5E}"/>
                </a:ext>
              </a:extLst>
            </p:cNvPr>
            <p:cNvGrpSpPr/>
            <p:nvPr/>
          </p:nvGrpSpPr>
          <p:grpSpPr>
            <a:xfrm>
              <a:off x="476955" y="3124595"/>
              <a:ext cx="1573443" cy="799197"/>
              <a:chOff x="1152149" y="2171616"/>
              <a:chExt cx="2428155" cy="1233336"/>
            </a:xfrm>
          </p:grpSpPr>
          <p:sp>
            <p:nvSpPr>
              <p:cNvPr id="56" name="Line 853">
                <a:extLst>
                  <a:ext uri="{FF2B5EF4-FFF2-40B4-BE49-F238E27FC236}">
                    <a16:creationId xmlns:a16="http://schemas.microsoft.com/office/drawing/2014/main" id="{6C855C44-2C51-D8AB-F6CD-C1BAA1A8575C}"/>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57" name="Straight Connector 56">
                <a:extLst>
                  <a:ext uri="{FF2B5EF4-FFF2-40B4-BE49-F238E27FC236}">
                    <a16:creationId xmlns:a16="http://schemas.microsoft.com/office/drawing/2014/main" id="{7399B1FC-E14A-FBB3-0FF2-F4B1996875D6}"/>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Freeform 860">
                <a:extLst>
                  <a:ext uri="{FF2B5EF4-FFF2-40B4-BE49-F238E27FC236}">
                    <a16:creationId xmlns:a16="http://schemas.microsoft.com/office/drawing/2014/main" id="{C2F4E19B-76CA-5826-4C10-C6AB0E6A24A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Freeform 860">
                <a:extLst>
                  <a:ext uri="{FF2B5EF4-FFF2-40B4-BE49-F238E27FC236}">
                    <a16:creationId xmlns:a16="http://schemas.microsoft.com/office/drawing/2014/main" id="{5C5134C2-2622-481C-94D7-032151490917}"/>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4" name="Line 853">
              <a:extLst>
                <a:ext uri="{FF2B5EF4-FFF2-40B4-BE49-F238E27FC236}">
                  <a16:creationId xmlns:a16="http://schemas.microsoft.com/office/drawing/2014/main" id="{C8F24D0E-E9DE-1B14-1BB2-D05AD6B15BB0}"/>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5" name="Group 14">
              <a:extLst>
                <a:ext uri="{FF2B5EF4-FFF2-40B4-BE49-F238E27FC236}">
                  <a16:creationId xmlns:a16="http://schemas.microsoft.com/office/drawing/2014/main" id="{8948F823-3E35-9131-4DAB-23505AA78C87}"/>
                </a:ext>
              </a:extLst>
            </p:cNvPr>
            <p:cNvGrpSpPr/>
            <p:nvPr/>
          </p:nvGrpSpPr>
          <p:grpSpPr>
            <a:xfrm>
              <a:off x="2723292" y="3162462"/>
              <a:ext cx="1137358" cy="357666"/>
              <a:chOff x="4618723" y="2209297"/>
              <a:chExt cx="1755184" cy="551957"/>
            </a:xfrm>
          </p:grpSpPr>
          <p:sp>
            <p:nvSpPr>
              <p:cNvPr id="53" name="Freeform 860">
                <a:extLst>
                  <a:ext uri="{FF2B5EF4-FFF2-40B4-BE49-F238E27FC236}">
                    <a16:creationId xmlns:a16="http://schemas.microsoft.com/office/drawing/2014/main" id="{975F71B2-A31B-700A-0C5B-D41DC6E1A39D}"/>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4" name="Straight Connector 53">
                <a:extLst>
                  <a:ext uri="{FF2B5EF4-FFF2-40B4-BE49-F238E27FC236}">
                    <a16:creationId xmlns:a16="http://schemas.microsoft.com/office/drawing/2014/main" id="{40E2B621-9002-AB79-98A1-DD011BBEB0D0}"/>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2A4BECB7-F8C7-E5EB-17BF-3F8C21D43D10}"/>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 name="Straight Connector 15">
              <a:extLst>
                <a:ext uri="{FF2B5EF4-FFF2-40B4-BE49-F238E27FC236}">
                  <a16:creationId xmlns:a16="http://schemas.microsoft.com/office/drawing/2014/main" id="{113EEAB1-AB26-32CC-19B6-2DFCF0C7E739}"/>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Freeform 860">
              <a:extLst>
                <a:ext uri="{FF2B5EF4-FFF2-40B4-BE49-F238E27FC236}">
                  <a16:creationId xmlns:a16="http://schemas.microsoft.com/office/drawing/2014/main" id="{7062620C-8028-2257-59CA-A43C40D420D5}"/>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8" name="Freeform 860">
              <a:extLst>
                <a:ext uri="{FF2B5EF4-FFF2-40B4-BE49-F238E27FC236}">
                  <a16:creationId xmlns:a16="http://schemas.microsoft.com/office/drawing/2014/main" id="{CFDB335F-69B4-BAE5-DB17-F9DE06F00941}"/>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6926ADD-63AD-D0F7-B57E-D1607811431F}"/>
                    </a:ext>
                  </a:extLst>
                </p:cNvPr>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1</m:t>
                            </m:r>
                          </m:sub>
                        </m:sSub>
                      </m:oMath>
                    </m:oMathPara>
                  </a14:m>
                  <a:endParaRPr lang="de-DE"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20" name="Line 853">
              <a:extLst>
                <a:ext uri="{FF2B5EF4-FFF2-40B4-BE49-F238E27FC236}">
                  <a16:creationId xmlns:a16="http://schemas.microsoft.com/office/drawing/2014/main" id="{F00AC99A-F769-A51C-91DA-25911E243063}"/>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1" name="Line 853">
              <a:extLst>
                <a:ext uri="{FF2B5EF4-FFF2-40B4-BE49-F238E27FC236}">
                  <a16:creationId xmlns:a16="http://schemas.microsoft.com/office/drawing/2014/main" id="{0BF3AE95-B033-D73D-CB97-A5ECA295DCAF}"/>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2" name="Line 853">
              <a:extLst>
                <a:ext uri="{FF2B5EF4-FFF2-40B4-BE49-F238E27FC236}">
                  <a16:creationId xmlns:a16="http://schemas.microsoft.com/office/drawing/2014/main" id="{42A36474-916B-C31B-BA94-CE16B29C5420}"/>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3" name="Group 22">
              <a:extLst>
                <a:ext uri="{FF2B5EF4-FFF2-40B4-BE49-F238E27FC236}">
                  <a16:creationId xmlns:a16="http://schemas.microsoft.com/office/drawing/2014/main" id="{C19A9AFB-38C1-43DF-27DA-4A09623D40D1}"/>
                </a:ext>
              </a:extLst>
            </p:cNvPr>
            <p:cNvGrpSpPr/>
            <p:nvPr/>
          </p:nvGrpSpPr>
          <p:grpSpPr>
            <a:xfrm>
              <a:off x="587884" y="3260407"/>
              <a:ext cx="1082989" cy="919088"/>
              <a:chOff x="3906167" y="3324390"/>
              <a:chExt cx="1671281" cy="1418344"/>
            </a:xfrm>
            <a:solidFill>
              <a:srgbClr val="93D2FE"/>
            </a:solidFill>
          </p:grpSpPr>
          <p:sp>
            <p:nvSpPr>
              <p:cNvPr id="29" name="Oval 859">
                <a:extLst>
                  <a:ext uri="{FF2B5EF4-FFF2-40B4-BE49-F238E27FC236}">
                    <a16:creationId xmlns:a16="http://schemas.microsoft.com/office/drawing/2014/main" id="{D30EC703-7F20-DCC3-BEC9-41D9F0A6CF0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1">
                <a:extLst>
                  <a:ext uri="{FF2B5EF4-FFF2-40B4-BE49-F238E27FC236}">
                    <a16:creationId xmlns:a16="http://schemas.microsoft.com/office/drawing/2014/main" id="{53DBFB52-7F84-5A63-6B4A-CB80AC123A1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 name="Oval 862">
                <a:extLst>
                  <a:ext uri="{FF2B5EF4-FFF2-40B4-BE49-F238E27FC236}">
                    <a16:creationId xmlns:a16="http://schemas.microsoft.com/office/drawing/2014/main" id="{6AA25BA8-0385-AD6D-D012-0BB096E20E2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 name="Oval 863">
                <a:extLst>
                  <a:ext uri="{FF2B5EF4-FFF2-40B4-BE49-F238E27FC236}">
                    <a16:creationId xmlns:a16="http://schemas.microsoft.com/office/drawing/2014/main" id="{6D942585-FCFA-F20F-6A2F-BB6334FFB4A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3">
                <a:extLst>
                  <a:ext uri="{FF2B5EF4-FFF2-40B4-BE49-F238E27FC236}">
                    <a16:creationId xmlns:a16="http://schemas.microsoft.com/office/drawing/2014/main" id="{9204B34B-7BCF-194C-B0C2-D63DA403E3F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4" name="Group 33">
                <a:extLst>
                  <a:ext uri="{FF2B5EF4-FFF2-40B4-BE49-F238E27FC236}">
                    <a16:creationId xmlns:a16="http://schemas.microsoft.com/office/drawing/2014/main" id="{A8B00A1C-092A-1CDB-23E6-CADCCE77CE96}"/>
                  </a:ext>
                </a:extLst>
              </p:cNvPr>
              <p:cNvGrpSpPr/>
              <p:nvPr/>
            </p:nvGrpSpPr>
            <p:grpSpPr>
              <a:xfrm>
                <a:off x="3906167" y="4047050"/>
                <a:ext cx="1671281" cy="539042"/>
                <a:chOff x="1320274" y="4580303"/>
                <a:chExt cx="1671281" cy="467246"/>
              </a:xfrm>
              <a:grpFill/>
            </p:grpSpPr>
            <p:sp>
              <p:nvSpPr>
                <p:cNvPr id="49" name="Freeform 860">
                  <a:extLst>
                    <a:ext uri="{FF2B5EF4-FFF2-40B4-BE49-F238E27FC236}">
                      <a16:creationId xmlns:a16="http://schemas.microsoft.com/office/drawing/2014/main" id="{40B97F3E-8B4D-2C94-BAD5-CB88A2AB97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Rectangle 864">
                  <a:extLst>
                    <a:ext uri="{FF2B5EF4-FFF2-40B4-BE49-F238E27FC236}">
                      <a16:creationId xmlns:a16="http://schemas.microsoft.com/office/drawing/2014/main" id="{86D6667B-8744-F0FF-D3B0-7478A9E81AD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1" name="Freeform 865">
                  <a:extLst>
                    <a:ext uri="{FF2B5EF4-FFF2-40B4-BE49-F238E27FC236}">
                      <a16:creationId xmlns:a16="http://schemas.microsoft.com/office/drawing/2014/main" id="{8F65B122-6F45-0247-523D-25452880B52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Freeform 866">
                  <a:extLst>
                    <a:ext uri="{FF2B5EF4-FFF2-40B4-BE49-F238E27FC236}">
                      <a16:creationId xmlns:a16="http://schemas.microsoft.com/office/drawing/2014/main" id="{B33E22D1-4305-5C62-0EF8-71B6CAB5D8F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5" name="Group 34">
                <a:extLst>
                  <a:ext uri="{FF2B5EF4-FFF2-40B4-BE49-F238E27FC236}">
                    <a16:creationId xmlns:a16="http://schemas.microsoft.com/office/drawing/2014/main" id="{C80040E1-C923-B498-AA50-ACE5D9650A6E}"/>
                  </a:ext>
                </a:extLst>
              </p:cNvPr>
              <p:cNvGrpSpPr/>
              <p:nvPr/>
            </p:nvGrpSpPr>
            <p:grpSpPr>
              <a:xfrm>
                <a:off x="4596370" y="3324390"/>
                <a:ext cx="552654" cy="1188720"/>
                <a:chOff x="1823226" y="3235632"/>
                <a:chExt cx="552654" cy="1188720"/>
              </a:xfrm>
              <a:grpFill/>
            </p:grpSpPr>
            <p:sp>
              <p:nvSpPr>
                <p:cNvPr id="36" name="Oval 878">
                  <a:extLst>
                    <a:ext uri="{FF2B5EF4-FFF2-40B4-BE49-F238E27FC236}">
                      <a16:creationId xmlns:a16="http://schemas.microsoft.com/office/drawing/2014/main" id="{3FE53FAC-909D-1EEB-A798-B3DE209D63F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Rectangle 880">
                  <a:extLst>
                    <a:ext uri="{FF2B5EF4-FFF2-40B4-BE49-F238E27FC236}">
                      <a16:creationId xmlns:a16="http://schemas.microsoft.com/office/drawing/2014/main" id="{28BB067F-4C6E-C1CF-86C8-671A86E2015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 name="Oval 878">
                  <a:extLst>
                    <a:ext uri="{FF2B5EF4-FFF2-40B4-BE49-F238E27FC236}">
                      <a16:creationId xmlns:a16="http://schemas.microsoft.com/office/drawing/2014/main" id="{313C2B8F-F254-E45E-0F5A-D737DEB8D9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1D5F4DB0-F994-3251-E2CC-673EB9D848F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480C78D6-2243-BE98-9B76-BCA9CC217C59}"/>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Rectangle 880">
                  <a:extLst>
                    <a:ext uri="{FF2B5EF4-FFF2-40B4-BE49-F238E27FC236}">
                      <a16:creationId xmlns:a16="http://schemas.microsoft.com/office/drawing/2014/main" id="{E378E677-7D56-08CE-8985-A44562FCB1E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 name="Oval 878">
                  <a:extLst>
                    <a:ext uri="{FF2B5EF4-FFF2-40B4-BE49-F238E27FC236}">
                      <a16:creationId xmlns:a16="http://schemas.microsoft.com/office/drawing/2014/main" id="{9B87F2A2-1F58-0EB9-3ACD-6EDBEBBA382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00FB13A9-2349-2D2A-BB41-B2BB51B74B3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47384CBB-A12A-8837-3EBB-C82475C2ED9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4">
                  <a:extLst>
                    <a:ext uri="{FF2B5EF4-FFF2-40B4-BE49-F238E27FC236}">
                      <a16:creationId xmlns:a16="http://schemas.microsoft.com/office/drawing/2014/main" id="{3D6629CE-F4DB-D1FB-9F4F-F5268381F88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 name="Oval 885">
                  <a:extLst>
                    <a:ext uri="{FF2B5EF4-FFF2-40B4-BE49-F238E27FC236}">
                      <a16:creationId xmlns:a16="http://schemas.microsoft.com/office/drawing/2014/main" id="{D6430E0A-FA6D-5DA8-584F-ADC222C3D2C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1">
                  <a:extLst>
                    <a:ext uri="{FF2B5EF4-FFF2-40B4-BE49-F238E27FC236}">
                      <a16:creationId xmlns:a16="http://schemas.microsoft.com/office/drawing/2014/main" id="{18317181-8486-86A0-3E39-687F97845E3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2">
                  <a:extLst>
                    <a:ext uri="{FF2B5EF4-FFF2-40B4-BE49-F238E27FC236}">
                      <a16:creationId xmlns:a16="http://schemas.microsoft.com/office/drawing/2014/main" id="{53A57C6A-7103-FA75-5E44-14559C05353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 name="Group 23">
              <a:extLst>
                <a:ext uri="{FF2B5EF4-FFF2-40B4-BE49-F238E27FC236}">
                  <a16:creationId xmlns:a16="http://schemas.microsoft.com/office/drawing/2014/main" id="{D16AE51E-14EE-3514-5327-1DF836242F2B}"/>
                </a:ext>
              </a:extLst>
            </p:cNvPr>
            <p:cNvGrpSpPr/>
            <p:nvPr/>
          </p:nvGrpSpPr>
          <p:grpSpPr>
            <a:xfrm>
              <a:off x="57450" y="3998181"/>
              <a:ext cx="484418" cy="349404"/>
              <a:chOff x="1012668" y="927184"/>
              <a:chExt cx="747559" cy="539203"/>
            </a:xfrm>
          </p:grpSpPr>
          <p:sp>
            <p:nvSpPr>
              <p:cNvPr id="25" name="Line 853">
                <a:extLst>
                  <a:ext uri="{FF2B5EF4-FFF2-40B4-BE49-F238E27FC236}">
                    <a16:creationId xmlns:a16="http://schemas.microsoft.com/office/drawing/2014/main" id="{24854235-0DFD-D9CA-E69A-78DD789DADC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6" name="Rectangle 876">
                <a:extLst>
                  <a:ext uri="{FF2B5EF4-FFF2-40B4-BE49-F238E27FC236}">
                    <a16:creationId xmlns:a16="http://schemas.microsoft.com/office/drawing/2014/main" id="{72AD43B0-5A54-2FA9-32A1-7B88FE76549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7" name="Rectangle 873">
                <a:extLst>
                  <a:ext uri="{FF2B5EF4-FFF2-40B4-BE49-F238E27FC236}">
                    <a16:creationId xmlns:a16="http://schemas.microsoft.com/office/drawing/2014/main" id="{09470B15-EDC8-8E1E-7142-5D59CBAB040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8" name="Freeform 875">
                <a:extLst>
                  <a:ext uri="{FF2B5EF4-FFF2-40B4-BE49-F238E27FC236}">
                    <a16:creationId xmlns:a16="http://schemas.microsoft.com/office/drawing/2014/main" id="{60822512-FAB0-1B79-A2E3-4A7C27A9882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0" name="Group 59">
            <a:extLst>
              <a:ext uri="{FF2B5EF4-FFF2-40B4-BE49-F238E27FC236}">
                <a16:creationId xmlns:a16="http://schemas.microsoft.com/office/drawing/2014/main" id="{29BE32EB-DC3E-6916-2A27-8B07A2738D0A}"/>
              </a:ext>
            </a:extLst>
          </p:cNvPr>
          <p:cNvGrpSpPr/>
          <p:nvPr/>
        </p:nvGrpSpPr>
        <p:grpSpPr>
          <a:xfrm>
            <a:off x="7520944" y="4524085"/>
            <a:ext cx="4234852" cy="1295065"/>
            <a:chOff x="211015" y="5125868"/>
            <a:chExt cx="4234852" cy="1295065"/>
          </a:xfrm>
        </p:grpSpPr>
        <p:sp>
          <p:nvSpPr>
            <p:cNvPr id="61" name="Rectangle 891">
              <a:extLst>
                <a:ext uri="{FF2B5EF4-FFF2-40B4-BE49-F238E27FC236}">
                  <a16:creationId xmlns:a16="http://schemas.microsoft.com/office/drawing/2014/main" id="{F17B53DD-4A3C-8DEE-2912-50140941288E}"/>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2" name="Rectangle 891">
              <a:extLst>
                <a:ext uri="{FF2B5EF4-FFF2-40B4-BE49-F238E27FC236}">
                  <a16:creationId xmlns:a16="http://schemas.microsoft.com/office/drawing/2014/main" id="{4084FAAE-7DF4-4AC9-65BD-17315B1B84C0}"/>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3" name="Group 62">
              <a:extLst>
                <a:ext uri="{FF2B5EF4-FFF2-40B4-BE49-F238E27FC236}">
                  <a16:creationId xmlns:a16="http://schemas.microsoft.com/office/drawing/2014/main" id="{08A740AE-9A50-F006-39AA-176059C9F94E}"/>
                </a:ext>
              </a:extLst>
            </p:cNvPr>
            <p:cNvGrpSpPr/>
            <p:nvPr/>
          </p:nvGrpSpPr>
          <p:grpSpPr>
            <a:xfrm>
              <a:off x="687970" y="5125868"/>
              <a:ext cx="1573443" cy="808284"/>
              <a:chOff x="1152149" y="2175456"/>
              <a:chExt cx="2428155" cy="1247360"/>
            </a:xfrm>
          </p:grpSpPr>
          <p:sp>
            <p:nvSpPr>
              <p:cNvPr id="204" name="Line 853">
                <a:extLst>
                  <a:ext uri="{FF2B5EF4-FFF2-40B4-BE49-F238E27FC236}">
                    <a16:creationId xmlns:a16="http://schemas.microsoft.com/office/drawing/2014/main" id="{C540094A-7979-7733-DE9A-9AC56A604B2B}"/>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05" name="Straight Connector 204">
                <a:extLst>
                  <a:ext uri="{FF2B5EF4-FFF2-40B4-BE49-F238E27FC236}">
                    <a16:creationId xmlns:a16="http://schemas.microsoft.com/office/drawing/2014/main" id="{B335E413-BC4B-6F59-63D2-1E40568C0D23}"/>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FFD557B5-AAEE-88AF-A584-DD777A08951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D403741B-9A0C-76BB-2A49-685B28F5F7A1}"/>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4" name="Line 853">
              <a:extLst>
                <a:ext uri="{FF2B5EF4-FFF2-40B4-BE49-F238E27FC236}">
                  <a16:creationId xmlns:a16="http://schemas.microsoft.com/office/drawing/2014/main" id="{C080CBD8-92CD-399C-7617-751EB7E00C13}"/>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5" name="Group 64">
              <a:extLst>
                <a:ext uri="{FF2B5EF4-FFF2-40B4-BE49-F238E27FC236}">
                  <a16:creationId xmlns:a16="http://schemas.microsoft.com/office/drawing/2014/main" id="{28933F41-AFA8-877A-4E08-23553153E3BE}"/>
                </a:ext>
              </a:extLst>
            </p:cNvPr>
            <p:cNvGrpSpPr/>
            <p:nvPr/>
          </p:nvGrpSpPr>
          <p:grpSpPr>
            <a:xfrm>
              <a:off x="2934307" y="5169267"/>
              <a:ext cx="1137358" cy="349645"/>
              <a:chOff x="4618723" y="2221675"/>
              <a:chExt cx="1755184" cy="539579"/>
            </a:xfrm>
          </p:grpSpPr>
          <p:sp>
            <p:nvSpPr>
              <p:cNvPr id="103" name="Freeform 860">
                <a:extLst>
                  <a:ext uri="{FF2B5EF4-FFF2-40B4-BE49-F238E27FC236}">
                    <a16:creationId xmlns:a16="http://schemas.microsoft.com/office/drawing/2014/main" id="{5873B156-B806-2648-6155-D424E0C1A02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2" name="Straight Connector 201">
                <a:extLst>
                  <a:ext uri="{FF2B5EF4-FFF2-40B4-BE49-F238E27FC236}">
                    <a16:creationId xmlns:a16="http://schemas.microsoft.com/office/drawing/2014/main" id="{8597B6E6-1317-01E6-3842-44DC9009A5D4}"/>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Freeform 860">
                <a:extLst>
                  <a:ext uri="{FF2B5EF4-FFF2-40B4-BE49-F238E27FC236}">
                    <a16:creationId xmlns:a16="http://schemas.microsoft.com/office/drawing/2014/main" id="{35DDB293-776A-A5CD-DF17-B48B615B690E}"/>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6" name="Straight Connector 65">
              <a:extLst>
                <a:ext uri="{FF2B5EF4-FFF2-40B4-BE49-F238E27FC236}">
                  <a16:creationId xmlns:a16="http://schemas.microsoft.com/office/drawing/2014/main" id="{25DD8DDC-290C-942A-9B67-1C7869B832C0}"/>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Freeform 860">
              <a:extLst>
                <a:ext uri="{FF2B5EF4-FFF2-40B4-BE49-F238E27FC236}">
                  <a16:creationId xmlns:a16="http://schemas.microsoft.com/office/drawing/2014/main" id="{D7842661-1B8E-6895-1BD8-380144C421D5}"/>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Freeform 860">
              <a:extLst>
                <a:ext uri="{FF2B5EF4-FFF2-40B4-BE49-F238E27FC236}">
                  <a16:creationId xmlns:a16="http://schemas.microsoft.com/office/drawing/2014/main" id="{F900B44D-7D0A-98F6-F3D4-2DB8759B82CE}"/>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75F3A7C9-157E-775A-1A9D-F3C123A2B807}"/>
                    </a:ext>
                  </a:extLst>
                </p:cNvPr>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70" name="Line 853">
              <a:extLst>
                <a:ext uri="{FF2B5EF4-FFF2-40B4-BE49-F238E27FC236}">
                  <a16:creationId xmlns:a16="http://schemas.microsoft.com/office/drawing/2014/main" id="{4DBD72A0-A272-4CD8-AB69-3429AE323E8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71" name="Line 853">
              <a:extLst>
                <a:ext uri="{FF2B5EF4-FFF2-40B4-BE49-F238E27FC236}">
                  <a16:creationId xmlns:a16="http://schemas.microsoft.com/office/drawing/2014/main" id="{A94C5CE4-4F6F-9713-433B-84AFC68BD240}"/>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72" name="Line 853">
              <a:extLst>
                <a:ext uri="{FF2B5EF4-FFF2-40B4-BE49-F238E27FC236}">
                  <a16:creationId xmlns:a16="http://schemas.microsoft.com/office/drawing/2014/main" id="{5B105776-2EC7-04BF-AF2F-B4168546C4B2}"/>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73" name="Group 72">
              <a:extLst>
                <a:ext uri="{FF2B5EF4-FFF2-40B4-BE49-F238E27FC236}">
                  <a16:creationId xmlns:a16="http://schemas.microsoft.com/office/drawing/2014/main" id="{1ADA4B45-E576-6B89-02D3-9B5F44050D5B}"/>
                </a:ext>
              </a:extLst>
            </p:cNvPr>
            <p:cNvGrpSpPr/>
            <p:nvPr/>
          </p:nvGrpSpPr>
          <p:grpSpPr>
            <a:xfrm>
              <a:off x="2733207" y="5249423"/>
              <a:ext cx="1082989" cy="919088"/>
              <a:chOff x="3906167" y="3324390"/>
              <a:chExt cx="1671281" cy="1418344"/>
            </a:xfrm>
            <a:solidFill>
              <a:srgbClr val="93D2FE"/>
            </a:solidFill>
          </p:grpSpPr>
          <p:sp>
            <p:nvSpPr>
              <p:cNvPr id="79" name="Oval 859">
                <a:extLst>
                  <a:ext uri="{FF2B5EF4-FFF2-40B4-BE49-F238E27FC236}">
                    <a16:creationId xmlns:a16="http://schemas.microsoft.com/office/drawing/2014/main" id="{E40E1BB8-5DD9-62F0-C737-B168A4A3430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1">
                <a:extLst>
                  <a:ext uri="{FF2B5EF4-FFF2-40B4-BE49-F238E27FC236}">
                    <a16:creationId xmlns:a16="http://schemas.microsoft.com/office/drawing/2014/main" id="{2F17E84B-5F1F-1182-4A1A-297E782145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2">
                <a:extLst>
                  <a:ext uri="{FF2B5EF4-FFF2-40B4-BE49-F238E27FC236}">
                    <a16:creationId xmlns:a16="http://schemas.microsoft.com/office/drawing/2014/main" id="{2E5E76E5-5B9A-777C-AD28-7A5DB3DACEB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324E1969-B0BB-061B-258B-0A3D2A3E065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3" name="Oval 863">
                <a:extLst>
                  <a:ext uri="{FF2B5EF4-FFF2-40B4-BE49-F238E27FC236}">
                    <a16:creationId xmlns:a16="http://schemas.microsoft.com/office/drawing/2014/main" id="{5413EE8D-08D2-CC9D-CD31-6177AB2D61E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4" name="Group 83">
                <a:extLst>
                  <a:ext uri="{FF2B5EF4-FFF2-40B4-BE49-F238E27FC236}">
                    <a16:creationId xmlns:a16="http://schemas.microsoft.com/office/drawing/2014/main" id="{EC456579-180B-45A0-00E4-D73FF33D2FD2}"/>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2BDFBEED-1519-B5A1-E3F7-1B127D70780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E7037F30-ACF7-9CD3-EABD-57090AE1BF6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282B875C-8DCC-4D9E-7244-C0F8B172DE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5F7C2DE1-6512-4ECA-C4E9-F57E7ECA2FF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5" name="Group 84">
                <a:extLst>
                  <a:ext uri="{FF2B5EF4-FFF2-40B4-BE49-F238E27FC236}">
                    <a16:creationId xmlns:a16="http://schemas.microsoft.com/office/drawing/2014/main" id="{492F0191-0158-BA45-CA48-C7F51093A8B9}"/>
                  </a:ext>
                </a:extLst>
              </p:cNvPr>
              <p:cNvGrpSpPr/>
              <p:nvPr/>
            </p:nvGrpSpPr>
            <p:grpSpPr>
              <a:xfrm>
                <a:off x="4596370" y="3324390"/>
                <a:ext cx="552654" cy="1188720"/>
                <a:chOff x="1823226" y="3235632"/>
                <a:chExt cx="552654" cy="1188720"/>
              </a:xfrm>
              <a:grpFill/>
            </p:grpSpPr>
            <p:sp>
              <p:nvSpPr>
                <p:cNvPr id="86" name="Oval 878">
                  <a:extLst>
                    <a:ext uri="{FF2B5EF4-FFF2-40B4-BE49-F238E27FC236}">
                      <a16:creationId xmlns:a16="http://schemas.microsoft.com/office/drawing/2014/main" id="{3E8D552C-DA81-48FA-969F-5BDE8CFF914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8EA8BFB4-763C-811A-D5FA-A3066673D45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3FBAFD19-1CC6-5B33-18B7-FC143C33843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26814EAD-5E47-97AC-3896-475A5E67A21C}"/>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E23BF365-C1BB-57C5-F0FA-D204A259E16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3F153864-2D83-7178-CCB9-FF4CED5278B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9E7FFC43-C07D-B553-EFF1-E743EB49AD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14AF98BD-AD19-0DD2-5F76-ECC1FEDFD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F54F7A5A-F782-6D9B-05DC-D4B4C65B542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9421DB9A-A825-5A6C-95C0-CB8A7F18281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6852E5D5-578C-6668-CEC6-F3F907FAFF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BD2EB877-F9DA-93CB-287F-0AAD9422196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98C2AA60-91AF-8317-39BA-A6D61ACE5D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4" name="Group 73">
              <a:extLst>
                <a:ext uri="{FF2B5EF4-FFF2-40B4-BE49-F238E27FC236}">
                  <a16:creationId xmlns:a16="http://schemas.microsoft.com/office/drawing/2014/main" id="{46E1E357-8D0B-7456-7A6B-1E600B8DB596}"/>
                </a:ext>
              </a:extLst>
            </p:cNvPr>
            <p:cNvGrpSpPr/>
            <p:nvPr/>
          </p:nvGrpSpPr>
          <p:grpSpPr>
            <a:xfrm>
              <a:off x="268465" y="5996966"/>
              <a:ext cx="484418" cy="349404"/>
              <a:chOff x="1012668" y="927184"/>
              <a:chExt cx="747559" cy="539203"/>
            </a:xfrm>
          </p:grpSpPr>
          <p:sp>
            <p:nvSpPr>
              <p:cNvPr id="75" name="Line 853">
                <a:extLst>
                  <a:ext uri="{FF2B5EF4-FFF2-40B4-BE49-F238E27FC236}">
                    <a16:creationId xmlns:a16="http://schemas.microsoft.com/office/drawing/2014/main" id="{45052BBB-3928-EEDA-2F1D-B3045CA76ED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6" name="Rectangle 876">
                <a:extLst>
                  <a:ext uri="{FF2B5EF4-FFF2-40B4-BE49-F238E27FC236}">
                    <a16:creationId xmlns:a16="http://schemas.microsoft.com/office/drawing/2014/main" id="{BDD3DEEB-6941-3F96-FF12-DAB351D1040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7" name="Rectangle 873">
                <a:extLst>
                  <a:ext uri="{FF2B5EF4-FFF2-40B4-BE49-F238E27FC236}">
                    <a16:creationId xmlns:a16="http://schemas.microsoft.com/office/drawing/2014/main" id="{93D74E51-FA29-A249-AFB2-C56D2127AD7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8" name="Freeform 875">
                <a:extLst>
                  <a:ext uri="{FF2B5EF4-FFF2-40B4-BE49-F238E27FC236}">
                    <a16:creationId xmlns:a16="http://schemas.microsoft.com/office/drawing/2014/main" id="{9E1FB762-4C4D-84F5-C0A0-379EFE68CF8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5B11CE9A-9E45-D3C0-2517-0555E02CD063}"/>
                  </a:ext>
                </a:extLst>
              </p:cNvPr>
              <p:cNvSpPr/>
              <p:nvPr/>
            </p:nvSpPr>
            <p:spPr>
              <a:xfrm>
                <a:off x="3072911" y="5536577"/>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oMath>
                </a14:m>
                <a:endParaRPr lang="en-US" dirty="0">
                  <a:latin typeface="Times New Roman"/>
                  <a:cs typeface="Times New Roman"/>
                </a:endParaRPr>
              </a:p>
            </p:txBody>
          </p:sp>
        </mc:Choice>
        <mc:Fallback xmlns="">
          <p:sp>
            <p:nvSpPr>
              <p:cNvPr id="208" name="Rectangle 207">
                <a:extLst>
                  <a:ext uri="{FF2B5EF4-FFF2-40B4-BE49-F238E27FC236}">
                    <a16:creationId xmlns:a16="http://schemas.microsoft.com/office/drawing/2014/main" id="{5B11CE9A-9E45-D3C0-2517-0555E02CD063}"/>
                  </a:ext>
                </a:extLst>
              </p:cNvPr>
              <p:cNvSpPr>
                <a:spLocks noRot="1" noChangeAspect="1" noMove="1" noResize="1" noEditPoints="1" noAdjustHandles="1" noChangeArrowheads="1" noChangeShapeType="1" noTextEdit="1"/>
              </p:cNvSpPr>
              <p:nvPr/>
            </p:nvSpPr>
            <p:spPr>
              <a:xfrm>
                <a:off x="3072911" y="5536577"/>
                <a:ext cx="3527953" cy="369332"/>
              </a:xfrm>
              <a:prstGeom prst="rect">
                <a:avLst/>
              </a:prstGeom>
              <a:blipFill>
                <a:blip r:embed="rId6"/>
                <a:stretch>
                  <a:fillRect b="-12903"/>
                </a:stretch>
              </a:blipFill>
            </p:spPr>
            <p:txBody>
              <a:bodyPr/>
              <a:lstStyle/>
              <a:p>
                <a:r>
                  <a:rPr lang="en-DE">
                    <a:noFill/>
                  </a:rPr>
                  <a:t> </a:t>
                </a:r>
              </a:p>
            </p:txBody>
          </p:sp>
        </mc:Fallback>
      </mc:AlternateContent>
      <p:grpSp>
        <p:nvGrpSpPr>
          <p:cNvPr id="209" name="Group 208">
            <a:extLst>
              <a:ext uri="{FF2B5EF4-FFF2-40B4-BE49-F238E27FC236}">
                <a16:creationId xmlns:a16="http://schemas.microsoft.com/office/drawing/2014/main" id="{F900DB94-DF93-9149-6244-0FB5D14B71E0}"/>
              </a:ext>
            </a:extLst>
          </p:cNvPr>
          <p:cNvGrpSpPr>
            <a:grpSpLocks noChangeAspect="1"/>
          </p:cNvGrpSpPr>
          <p:nvPr/>
        </p:nvGrpSpPr>
        <p:grpSpPr>
          <a:xfrm>
            <a:off x="4183861" y="4317769"/>
            <a:ext cx="2657242" cy="1147446"/>
            <a:chOff x="5323352" y="4678231"/>
            <a:chExt cx="2952491" cy="1274940"/>
          </a:xfrm>
        </p:grpSpPr>
        <p:grpSp>
          <p:nvGrpSpPr>
            <p:cNvPr id="210" name="Group 209">
              <a:extLst>
                <a:ext uri="{FF2B5EF4-FFF2-40B4-BE49-F238E27FC236}">
                  <a16:creationId xmlns:a16="http://schemas.microsoft.com/office/drawing/2014/main" id="{20A6AC14-A879-AFD8-6F13-9BD2FD8E478C}"/>
                </a:ext>
              </a:extLst>
            </p:cNvPr>
            <p:cNvGrpSpPr/>
            <p:nvPr/>
          </p:nvGrpSpPr>
          <p:grpSpPr>
            <a:xfrm>
              <a:off x="7288292" y="5578688"/>
              <a:ext cx="987551" cy="367987"/>
              <a:chOff x="8801532" y="4013715"/>
              <a:chExt cx="1371600" cy="511093"/>
            </a:xfrm>
          </p:grpSpPr>
          <p:sp>
            <p:nvSpPr>
              <p:cNvPr id="250" name="Lightning Bolt 249">
                <a:extLst>
                  <a:ext uri="{FF2B5EF4-FFF2-40B4-BE49-F238E27FC236}">
                    <a16:creationId xmlns:a16="http://schemas.microsoft.com/office/drawing/2014/main" id="{7433300E-699E-5A1A-D446-BE037EE657E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Freeform 860">
                <a:extLst>
                  <a:ext uri="{FF2B5EF4-FFF2-40B4-BE49-F238E27FC236}">
                    <a16:creationId xmlns:a16="http://schemas.microsoft.com/office/drawing/2014/main" id="{B23E9B45-7B7C-B3A0-2CB9-AE291A683E95}"/>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52" name="Straight Connector 251">
                <a:extLst>
                  <a:ext uri="{FF2B5EF4-FFF2-40B4-BE49-F238E27FC236}">
                    <a16:creationId xmlns:a16="http://schemas.microsoft.com/office/drawing/2014/main" id="{D004C374-B895-DAC5-9450-0F6DF52E6F99}"/>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DA2EADCA-2B2D-7624-1892-CBC32542DB87}"/>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a:extLst>
                  <a:ext uri="{FF2B5EF4-FFF2-40B4-BE49-F238E27FC236}">
                    <a16:creationId xmlns:a16="http://schemas.microsoft.com/office/drawing/2014/main" id="{A71DBBEB-45AA-E65C-46FE-998466AD26C6}"/>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57E3F70D-DD0A-0AF0-F5FC-EDE457B77766}"/>
                </a:ext>
              </a:extLst>
            </p:cNvPr>
            <p:cNvGrpSpPr/>
            <p:nvPr/>
          </p:nvGrpSpPr>
          <p:grpSpPr>
            <a:xfrm>
              <a:off x="5323352" y="5509529"/>
              <a:ext cx="1253855" cy="443642"/>
              <a:chOff x="6504246" y="3854161"/>
              <a:chExt cx="1741467" cy="616169"/>
            </a:xfrm>
          </p:grpSpPr>
          <p:grpSp>
            <p:nvGrpSpPr>
              <p:cNvPr id="243" name="Group 242">
                <a:extLst>
                  <a:ext uri="{FF2B5EF4-FFF2-40B4-BE49-F238E27FC236}">
                    <a16:creationId xmlns:a16="http://schemas.microsoft.com/office/drawing/2014/main" id="{8E14D360-C90E-DD89-0245-4EBDAD5049C8}"/>
                  </a:ext>
                </a:extLst>
              </p:cNvPr>
              <p:cNvGrpSpPr/>
              <p:nvPr/>
            </p:nvGrpSpPr>
            <p:grpSpPr>
              <a:xfrm>
                <a:off x="6504246" y="3854161"/>
                <a:ext cx="1589458" cy="616169"/>
                <a:chOff x="6135946" y="3854161"/>
                <a:chExt cx="1589458" cy="616169"/>
              </a:xfrm>
            </p:grpSpPr>
            <p:sp>
              <p:nvSpPr>
                <p:cNvPr id="245" name="Lightning Bolt 244">
                  <a:extLst>
                    <a:ext uri="{FF2B5EF4-FFF2-40B4-BE49-F238E27FC236}">
                      <a16:creationId xmlns:a16="http://schemas.microsoft.com/office/drawing/2014/main" id="{4B5FED6B-D71C-69BB-AE48-7E9FA994A6C4}"/>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6FAE5A02-E002-CCE5-DB24-D51202FE27A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E53FD4B9-1583-3BBE-041B-1CF96B468DDD}"/>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A846B842-B3F1-3683-CDB2-607C24EA1C8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4" name="Freeform 860">
                <a:extLst>
                  <a:ext uri="{FF2B5EF4-FFF2-40B4-BE49-F238E27FC236}">
                    <a16:creationId xmlns:a16="http://schemas.microsoft.com/office/drawing/2014/main" id="{0D44B352-1966-B64D-BD1C-1AC8E5506C86}"/>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2" name="Line 853">
              <a:extLst>
                <a:ext uri="{FF2B5EF4-FFF2-40B4-BE49-F238E27FC236}">
                  <a16:creationId xmlns:a16="http://schemas.microsoft.com/office/drawing/2014/main" id="{45E5B0D3-ADA1-45A7-FFBE-C18B04659A62}"/>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13" name="Group 212">
              <a:extLst>
                <a:ext uri="{FF2B5EF4-FFF2-40B4-BE49-F238E27FC236}">
                  <a16:creationId xmlns:a16="http://schemas.microsoft.com/office/drawing/2014/main" id="{309BC26E-8221-366A-78B3-249F1A13A579}"/>
                </a:ext>
              </a:extLst>
            </p:cNvPr>
            <p:cNvGrpSpPr/>
            <p:nvPr/>
          </p:nvGrpSpPr>
          <p:grpSpPr>
            <a:xfrm>
              <a:off x="6377267" y="4678231"/>
              <a:ext cx="1203321" cy="1021208"/>
              <a:chOff x="3906167" y="3324390"/>
              <a:chExt cx="1671281" cy="1418344"/>
            </a:xfrm>
            <a:solidFill>
              <a:srgbClr val="93D2FE"/>
            </a:solidFill>
          </p:grpSpPr>
          <p:sp>
            <p:nvSpPr>
              <p:cNvPr id="219" name="Oval 859">
                <a:extLst>
                  <a:ext uri="{FF2B5EF4-FFF2-40B4-BE49-F238E27FC236}">
                    <a16:creationId xmlns:a16="http://schemas.microsoft.com/office/drawing/2014/main" id="{749423C9-05C7-E81E-5D71-63057D584E6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Oval 861">
                <a:extLst>
                  <a:ext uri="{FF2B5EF4-FFF2-40B4-BE49-F238E27FC236}">
                    <a16:creationId xmlns:a16="http://schemas.microsoft.com/office/drawing/2014/main" id="{742BD58B-9A66-3CC9-CE06-B5F7870011C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1" name="Oval 862">
                <a:extLst>
                  <a:ext uri="{FF2B5EF4-FFF2-40B4-BE49-F238E27FC236}">
                    <a16:creationId xmlns:a16="http://schemas.microsoft.com/office/drawing/2014/main" id="{D32A7674-A855-7EA2-5FBC-125050919C1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Oval 863">
                <a:extLst>
                  <a:ext uri="{FF2B5EF4-FFF2-40B4-BE49-F238E27FC236}">
                    <a16:creationId xmlns:a16="http://schemas.microsoft.com/office/drawing/2014/main" id="{1F62921C-E7CA-6F72-54AD-05167B617F7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3" name="Oval 863">
                <a:extLst>
                  <a:ext uri="{FF2B5EF4-FFF2-40B4-BE49-F238E27FC236}">
                    <a16:creationId xmlns:a16="http://schemas.microsoft.com/office/drawing/2014/main" id="{212A1DB4-26F8-C29A-64EA-DD0D05B0EC4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4" name="Group 223">
                <a:extLst>
                  <a:ext uri="{FF2B5EF4-FFF2-40B4-BE49-F238E27FC236}">
                    <a16:creationId xmlns:a16="http://schemas.microsoft.com/office/drawing/2014/main" id="{D3CFD33D-B578-9775-F7C3-8AAF36C107DC}"/>
                  </a:ext>
                </a:extLst>
              </p:cNvPr>
              <p:cNvGrpSpPr/>
              <p:nvPr/>
            </p:nvGrpSpPr>
            <p:grpSpPr>
              <a:xfrm>
                <a:off x="3906167" y="4047050"/>
                <a:ext cx="1671281" cy="539042"/>
                <a:chOff x="1320274" y="4580303"/>
                <a:chExt cx="1671281" cy="467246"/>
              </a:xfrm>
              <a:grpFill/>
            </p:grpSpPr>
            <p:sp>
              <p:nvSpPr>
                <p:cNvPr id="239" name="Freeform 860">
                  <a:extLst>
                    <a:ext uri="{FF2B5EF4-FFF2-40B4-BE49-F238E27FC236}">
                      <a16:creationId xmlns:a16="http://schemas.microsoft.com/office/drawing/2014/main" id="{DE8E9D23-7C0C-9066-4315-4D4FA6848DD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0" name="Rectangle 864">
                  <a:extLst>
                    <a:ext uri="{FF2B5EF4-FFF2-40B4-BE49-F238E27FC236}">
                      <a16:creationId xmlns:a16="http://schemas.microsoft.com/office/drawing/2014/main" id="{068561C8-A181-BDEB-E043-70778423261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1" name="Freeform 865">
                  <a:extLst>
                    <a:ext uri="{FF2B5EF4-FFF2-40B4-BE49-F238E27FC236}">
                      <a16:creationId xmlns:a16="http://schemas.microsoft.com/office/drawing/2014/main" id="{D000B137-2956-BAF3-347B-184D6425710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2" name="Freeform 866">
                  <a:extLst>
                    <a:ext uri="{FF2B5EF4-FFF2-40B4-BE49-F238E27FC236}">
                      <a16:creationId xmlns:a16="http://schemas.microsoft.com/office/drawing/2014/main" id="{F5ECDCB2-6789-B406-2370-30B3C7298E7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5" name="Group 224">
                <a:extLst>
                  <a:ext uri="{FF2B5EF4-FFF2-40B4-BE49-F238E27FC236}">
                    <a16:creationId xmlns:a16="http://schemas.microsoft.com/office/drawing/2014/main" id="{2CA91A29-B83A-21F7-BB9F-FD6E097B7688}"/>
                  </a:ext>
                </a:extLst>
              </p:cNvPr>
              <p:cNvGrpSpPr/>
              <p:nvPr/>
            </p:nvGrpSpPr>
            <p:grpSpPr>
              <a:xfrm>
                <a:off x="4596370" y="3324390"/>
                <a:ext cx="552654" cy="1188720"/>
                <a:chOff x="1823226" y="3235632"/>
                <a:chExt cx="552654" cy="1188720"/>
              </a:xfrm>
              <a:grpFill/>
            </p:grpSpPr>
            <p:sp>
              <p:nvSpPr>
                <p:cNvPr id="226" name="Oval 878">
                  <a:extLst>
                    <a:ext uri="{FF2B5EF4-FFF2-40B4-BE49-F238E27FC236}">
                      <a16:creationId xmlns:a16="http://schemas.microsoft.com/office/drawing/2014/main" id="{BD3A0C67-C6A7-9CF8-1A70-483B6F596C2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7" name="Rectangle 880">
                  <a:extLst>
                    <a:ext uri="{FF2B5EF4-FFF2-40B4-BE49-F238E27FC236}">
                      <a16:creationId xmlns:a16="http://schemas.microsoft.com/office/drawing/2014/main" id="{A3537023-8FA6-F5A1-7DB5-D079F0016F2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28" name="Oval 878">
                  <a:extLst>
                    <a:ext uri="{FF2B5EF4-FFF2-40B4-BE49-F238E27FC236}">
                      <a16:creationId xmlns:a16="http://schemas.microsoft.com/office/drawing/2014/main" id="{322EB09E-9368-E666-C1E3-4EDC411C614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9" name="Line 881">
                  <a:extLst>
                    <a:ext uri="{FF2B5EF4-FFF2-40B4-BE49-F238E27FC236}">
                      <a16:creationId xmlns:a16="http://schemas.microsoft.com/office/drawing/2014/main" id="{445DEEB6-C39D-4894-72BE-DA3A07939C3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0" name="Line 882">
                  <a:extLst>
                    <a:ext uri="{FF2B5EF4-FFF2-40B4-BE49-F238E27FC236}">
                      <a16:creationId xmlns:a16="http://schemas.microsoft.com/office/drawing/2014/main" id="{FED9ED74-810B-146C-C563-39C1B4BFC14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2D8BAD12-CCC9-E20F-10EF-791B34D9AB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699FFC25-0E29-F28B-D7CF-71E0D5EE10A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2">
                  <a:extLst>
                    <a:ext uri="{FF2B5EF4-FFF2-40B4-BE49-F238E27FC236}">
                      <a16:creationId xmlns:a16="http://schemas.microsoft.com/office/drawing/2014/main" id="{C8F4A6C8-22CA-B027-9F7C-C4F3E5EF9CD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ADBBB9E8-D729-13A9-851D-4E66314E5CC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Line 884">
                  <a:extLst>
                    <a:ext uri="{FF2B5EF4-FFF2-40B4-BE49-F238E27FC236}">
                      <a16:creationId xmlns:a16="http://schemas.microsoft.com/office/drawing/2014/main" id="{EC4D9421-3853-228A-39BF-7E41A97B3F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36" name="Oval 885">
                  <a:extLst>
                    <a:ext uri="{FF2B5EF4-FFF2-40B4-BE49-F238E27FC236}">
                      <a16:creationId xmlns:a16="http://schemas.microsoft.com/office/drawing/2014/main" id="{66B6E4AD-4858-614C-88A2-E8E9800A0F4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1">
                  <a:extLst>
                    <a:ext uri="{FF2B5EF4-FFF2-40B4-BE49-F238E27FC236}">
                      <a16:creationId xmlns:a16="http://schemas.microsoft.com/office/drawing/2014/main" id="{03A3009A-87A2-DD3F-7916-81C52EF3869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80EEF808-4186-941C-98BA-27D88681D22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4" name="Group 213">
              <a:extLst>
                <a:ext uri="{FF2B5EF4-FFF2-40B4-BE49-F238E27FC236}">
                  <a16:creationId xmlns:a16="http://schemas.microsoft.com/office/drawing/2014/main" id="{59359D98-CECF-24C8-A730-C71F8E95276B}"/>
                </a:ext>
              </a:extLst>
            </p:cNvPr>
            <p:cNvGrpSpPr/>
            <p:nvPr/>
          </p:nvGrpSpPr>
          <p:grpSpPr>
            <a:xfrm>
              <a:off x="6990430" y="5181159"/>
              <a:ext cx="538242" cy="388227"/>
              <a:chOff x="1012668" y="927184"/>
              <a:chExt cx="747559" cy="539203"/>
            </a:xfrm>
          </p:grpSpPr>
          <p:sp>
            <p:nvSpPr>
              <p:cNvPr id="215" name="Line 853">
                <a:extLst>
                  <a:ext uri="{FF2B5EF4-FFF2-40B4-BE49-F238E27FC236}">
                    <a16:creationId xmlns:a16="http://schemas.microsoft.com/office/drawing/2014/main" id="{97A8E6DC-C4BF-4D33-00C3-7CC0C6555DFB}"/>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16" name="Rectangle 876">
                <a:extLst>
                  <a:ext uri="{FF2B5EF4-FFF2-40B4-BE49-F238E27FC236}">
                    <a16:creationId xmlns:a16="http://schemas.microsoft.com/office/drawing/2014/main" id="{CCFCA2F4-1E11-1948-9183-704872FD3CE4}"/>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17" name="Rectangle 873">
                <a:extLst>
                  <a:ext uri="{FF2B5EF4-FFF2-40B4-BE49-F238E27FC236}">
                    <a16:creationId xmlns:a16="http://schemas.microsoft.com/office/drawing/2014/main" id="{678AB1B6-B61B-7047-E660-9022A6D9D36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18" name="Freeform 875">
                <a:extLst>
                  <a:ext uri="{FF2B5EF4-FFF2-40B4-BE49-F238E27FC236}">
                    <a16:creationId xmlns:a16="http://schemas.microsoft.com/office/drawing/2014/main" id="{801E8A51-9D8E-3776-2D8B-57F714419EC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55" name="Group 254">
            <a:extLst>
              <a:ext uri="{FF2B5EF4-FFF2-40B4-BE49-F238E27FC236}">
                <a16:creationId xmlns:a16="http://schemas.microsoft.com/office/drawing/2014/main" id="{CFC293E5-8D87-9B32-3070-5FEA47A3673F}"/>
              </a:ext>
            </a:extLst>
          </p:cNvPr>
          <p:cNvGrpSpPr/>
          <p:nvPr/>
        </p:nvGrpSpPr>
        <p:grpSpPr>
          <a:xfrm>
            <a:off x="7520944" y="605320"/>
            <a:ext cx="4234852" cy="1975637"/>
            <a:chOff x="251325" y="526201"/>
            <a:chExt cx="4234852" cy="1975637"/>
          </a:xfrm>
        </p:grpSpPr>
        <mc:AlternateContent xmlns:mc="http://schemas.openxmlformats.org/markup-compatibility/2006" xmlns:a14="http://schemas.microsoft.com/office/drawing/2010/main">
          <mc:Choice Requires="a14">
            <p:sp>
              <p:nvSpPr>
                <p:cNvPr id="256" name="Rectangle 255">
                  <a:extLst>
                    <a:ext uri="{FF2B5EF4-FFF2-40B4-BE49-F238E27FC236}">
                      <a16:creationId xmlns:a16="http://schemas.microsoft.com/office/drawing/2014/main" id="{DE8FD594-A3F9-96C7-0664-BD1F4B18AFEF}"/>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257" name="Group 256">
              <a:extLst>
                <a:ext uri="{FF2B5EF4-FFF2-40B4-BE49-F238E27FC236}">
                  <a16:creationId xmlns:a16="http://schemas.microsoft.com/office/drawing/2014/main" id="{F42EDA0B-40FA-E435-738B-703DADBF6C77}"/>
                </a:ext>
              </a:extLst>
            </p:cNvPr>
            <p:cNvGrpSpPr/>
            <p:nvPr/>
          </p:nvGrpSpPr>
          <p:grpSpPr>
            <a:xfrm>
              <a:off x="251325" y="526201"/>
              <a:ext cx="3792268" cy="1975637"/>
              <a:chOff x="821024" y="4395049"/>
              <a:chExt cx="4213631" cy="2195152"/>
            </a:xfrm>
          </p:grpSpPr>
          <p:sp>
            <p:nvSpPr>
              <p:cNvPr id="258" name="Rectangle 891">
                <a:extLst>
                  <a:ext uri="{FF2B5EF4-FFF2-40B4-BE49-F238E27FC236}">
                    <a16:creationId xmlns:a16="http://schemas.microsoft.com/office/drawing/2014/main" id="{EB342438-8CCE-8D59-C3F1-33FBE4F8F608}"/>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59" name="Rectangle 891">
                <a:extLst>
                  <a:ext uri="{FF2B5EF4-FFF2-40B4-BE49-F238E27FC236}">
                    <a16:creationId xmlns:a16="http://schemas.microsoft.com/office/drawing/2014/main" id="{E4E89EC9-4AF9-A56D-E29A-190440D3B857}"/>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60" name="Group 259">
                <a:extLst>
                  <a:ext uri="{FF2B5EF4-FFF2-40B4-BE49-F238E27FC236}">
                    <a16:creationId xmlns:a16="http://schemas.microsoft.com/office/drawing/2014/main" id="{79430F0E-BF67-ED5D-F089-51495743C02D}"/>
                  </a:ext>
                </a:extLst>
              </p:cNvPr>
              <p:cNvGrpSpPr/>
              <p:nvPr/>
            </p:nvGrpSpPr>
            <p:grpSpPr>
              <a:xfrm>
                <a:off x="1260662" y="5246488"/>
                <a:ext cx="1838582" cy="897121"/>
                <a:chOff x="1026717" y="2307731"/>
                <a:chExt cx="2553587" cy="1246002"/>
              </a:xfrm>
            </p:grpSpPr>
            <p:sp>
              <p:nvSpPr>
                <p:cNvPr id="348" name="Line 853">
                  <a:extLst>
                    <a:ext uri="{FF2B5EF4-FFF2-40B4-BE49-F238E27FC236}">
                      <a16:creationId xmlns:a16="http://schemas.microsoft.com/office/drawing/2014/main" id="{DF5B00B6-08E2-E92D-8952-66AA934ED2DF}"/>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349" name="Straight Connector 348">
                  <a:extLst>
                    <a:ext uri="{FF2B5EF4-FFF2-40B4-BE49-F238E27FC236}">
                      <a16:creationId xmlns:a16="http://schemas.microsoft.com/office/drawing/2014/main" id="{7611C559-D8A1-47D3-4A87-A49D47974510}"/>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0" name="Freeform 860">
                  <a:extLst>
                    <a:ext uri="{FF2B5EF4-FFF2-40B4-BE49-F238E27FC236}">
                      <a16:creationId xmlns:a16="http://schemas.microsoft.com/office/drawing/2014/main" id="{87F07157-4143-D26B-C4C1-7360238F535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1" name="Freeform 860">
                  <a:extLst>
                    <a:ext uri="{FF2B5EF4-FFF2-40B4-BE49-F238E27FC236}">
                      <a16:creationId xmlns:a16="http://schemas.microsoft.com/office/drawing/2014/main" id="{E8E0D00F-16B5-2B03-5B2D-78C9D71104E5}"/>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61" name="Line 853">
                <a:extLst>
                  <a:ext uri="{FF2B5EF4-FFF2-40B4-BE49-F238E27FC236}">
                    <a16:creationId xmlns:a16="http://schemas.microsoft.com/office/drawing/2014/main" id="{C00321B4-5DF0-5009-7737-83BB503B25EE}"/>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62" name="Group 261">
                <a:extLst>
                  <a:ext uri="{FF2B5EF4-FFF2-40B4-BE49-F238E27FC236}">
                    <a16:creationId xmlns:a16="http://schemas.microsoft.com/office/drawing/2014/main" id="{D2AE6AF0-5A54-0CA5-700D-C7ABB42C00B8}"/>
                  </a:ext>
                </a:extLst>
              </p:cNvPr>
              <p:cNvGrpSpPr/>
              <p:nvPr/>
            </p:nvGrpSpPr>
            <p:grpSpPr>
              <a:xfrm>
                <a:off x="3846905" y="5273812"/>
                <a:ext cx="1187750" cy="314160"/>
                <a:chOff x="4618723" y="2324921"/>
                <a:chExt cx="1649655" cy="436333"/>
              </a:xfrm>
            </p:grpSpPr>
            <p:sp>
              <p:nvSpPr>
                <p:cNvPr id="345" name="Freeform 860">
                  <a:extLst>
                    <a:ext uri="{FF2B5EF4-FFF2-40B4-BE49-F238E27FC236}">
                      <a16:creationId xmlns:a16="http://schemas.microsoft.com/office/drawing/2014/main" id="{4B9E3517-2AFE-CA77-4346-CF6F32ACDF0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46" name="Straight Connector 345">
                  <a:extLst>
                    <a:ext uri="{FF2B5EF4-FFF2-40B4-BE49-F238E27FC236}">
                      <a16:creationId xmlns:a16="http://schemas.microsoft.com/office/drawing/2014/main" id="{6C2D9AB0-99C7-87EE-41E6-49EE196DFC52}"/>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Freeform 860">
                  <a:extLst>
                    <a:ext uri="{FF2B5EF4-FFF2-40B4-BE49-F238E27FC236}">
                      <a16:creationId xmlns:a16="http://schemas.microsoft.com/office/drawing/2014/main" id="{91B23C1C-29D6-614C-74FC-7DFDC6EBE7A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63" name="Straight Connector 262">
                <a:extLst>
                  <a:ext uri="{FF2B5EF4-FFF2-40B4-BE49-F238E27FC236}">
                    <a16:creationId xmlns:a16="http://schemas.microsoft.com/office/drawing/2014/main" id="{88ED532E-FEE3-01A8-AF76-4A698D51C203}"/>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4" name="Freeform 860">
                <a:extLst>
                  <a:ext uri="{FF2B5EF4-FFF2-40B4-BE49-F238E27FC236}">
                    <a16:creationId xmlns:a16="http://schemas.microsoft.com/office/drawing/2014/main" id="{373A26E8-2C05-D203-6C14-F6524298B48F}"/>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5" name="Freeform 860">
                <a:extLst>
                  <a:ext uri="{FF2B5EF4-FFF2-40B4-BE49-F238E27FC236}">
                    <a16:creationId xmlns:a16="http://schemas.microsoft.com/office/drawing/2014/main" id="{CD465056-11D4-4522-FF9E-AC67C547833D}"/>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66" name="Line 853">
                <a:extLst>
                  <a:ext uri="{FF2B5EF4-FFF2-40B4-BE49-F238E27FC236}">
                    <a16:creationId xmlns:a16="http://schemas.microsoft.com/office/drawing/2014/main" id="{255893AD-004D-A410-7C3E-820BF6841C7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67" name="Line 853">
                <a:extLst>
                  <a:ext uri="{FF2B5EF4-FFF2-40B4-BE49-F238E27FC236}">
                    <a16:creationId xmlns:a16="http://schemas.microsoft.com/office/drawing/2014/main" id="{F84CC043-9E31-95F4-02E2-9FED024A0B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68" name="Line 853">
                <a:extLst>
                  <a:ext uri="{FF2B5EF4-FFF2-40B4-BE49-F238E27FC236}">
                    <a16:creationId xmlns:a16="http://schemas.microsoft.com/office/drawing/2014/main" id="{CBC66461-4CFA-62B4-4FB0-1339D72D72C9}"/>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69" name="Group 268">
                <a:extLst>
                  <a:ext uri="{FF2B5EF4-FFF2-40B4-BE49-F238E27FC236}">
                    <a16:creationId xmlns:a16="http://schemas.microsoft.com/office/drawing/2014/main" id="{9A4E27C0-E7D5-8115-23A6-4AB8A930DA50}"/>
                  </a:ext>
                </a:extLst>
              </p:cNvPr>
              <p:cNvGrpSpPr/>
              <p:nvPr/>
            </p:nvGrpSpPr>
            <p:grpSpPr>
              <a:xfrm>
                <a:off x="2893449" y="4395049"/>
                <a:ext cx="1203321" cy="1021208"/>
                <a:chOff x="3906167" y="3324390"/>
                <a:chExt cx="1671281" cy="1418344"/>
              </a:xfrm>
              <a:solidFill>
                <a:srgbClr val="93D2FE"/>
              </a:solidFill>
            </p:grpSpPr>
            <p:sp>
              <p:nvSpPr>
                <p:cNvPr id="275" name="Oval 859">
                  <a:extLst>
                    <a:ext uri="{FF2B5EF4-FFF2-40B4-BE49-F238E27FC236}">
                      <a16:creationId xmlns:a16="http://schemas.microsoft.com/office/drawing/2014/main" id="{58D3F074-B95B-F983-6746-AF660AB2C44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6" name="Oval 861">
                  <a:extLst>
                    <a:ext uri="{FF2B5EF4-FFF2-40B4-BE49-F238E27FC236}">
                      <a16:creationId xmlns:a16="http://schemas.microsoft.com/office/drawing/2014/main" id="{E6DDDBBC-6760-F16D-A683-C98C1C787C5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7" name="Oval 862">
                  <a:extLst>
                    <a:ext uri="{FF2B5EF4-FFF2-40B4-BE49-F238E27FC236}">
                      <a16:creationId xmlns:a16="http://schemas.microsoft.com/office/drawing/2014/main" id="{D6FDD6D9-63C9-CE7F-FE99-BF93B3BCB1E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8" name="Oval 863">
                  <a:extLst>
                    <a:ext uri="{FF2B5EF4-FFF2-40B4-BE49-F238E27FC236}">
                      <a16:creationId xmlns:a16="http://schemas.microsoft.com/office/drawing/2014/main" id="{2AD59A9D-A95D-1F9B-BB3C-7EE02A9F8AC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9" name="Oval 863">
                  <a:extLst>
                    <a:ext uri="{FF2B5EF4-FFF2-40B4-BE49-F238E27FC236}">
                      <a16:creationId xmlns:a16="http://schemas.microsoft.com/office/drawing/2014/main" id="{69E5FE6C-D1B1-4446-7311-2C518F7BCD3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0" name="Group 279">
                  <a:extLst>
                    <a:ext uri="{FF2B5EF4-FFF2-40B4-BE49-F238E27FC236}">
                      <a16:creationId xmlns:a16="http://schemas.microsoft.com/office/drawing/2014/main" id="{6ED0917E-EAF1-6450-A14C-7E68E7ED4DC0}"/>
                    </a:ext>
                  </a:extLst>
                </p:cNvPr>
                <p:cNvGrpSpPr/>
                <p:nvPr/>
              </p:nvGrpSpPr>
              <p:grpSpPr>
                <a:xfrm>
                  <a:off x="3906167" y="4047050"/>
                  <a:ext cx="1671281" cy="539042"/>
                  <a:chOff x="1320274" y="4580303"/>
                  <a:chExt cx="1671281" cy="467246"/>
                </a:xfrm>
                <a:grpFill/>
              </p:grpSpPr>
              <p:sp>
                <p:nvSpPr>
                  <p:cNvPr id="295" name="Freeform 860">
                    <a:extLst>
                      <a:ext uri="{FF2B5EF4-FFF2-40B4-BE49-F238E27FC236}">
                        <a16:creationId xmlns:a16="http://schemas.microsoft.com/office/drawing/2014/main" id="{D8EA76B9-BEAF-F8E6-A241-84F2B79CB09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6" name="Rectangle 864">
                    <a:extLst>
                      <a:ext uri="{FF2B5EF4-FFF2-40B4-BE49-F238E27FC236}">
                        <a16:creationId xmlns:a16="http://schemas.microsoft.com/office/drawing/2014/main" id="{4E9F8081-4EA6-64F0-6654-01135470DBA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43" name="Freeform 865">
                    <a:extLst>
                      <a:ext uri="{FF2B5EF4-FFF2-40B4-BE49-F238E27FC236}">
                        <a16:creationId xmlns:a16="http://schemas.microsoft.com/office/drawing/2014/main" id="{A5D99604-E5DA-2CF9-C1AF-F4B9B149D28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4" name="Freeform 866">
                    <a:extLst>
                      <a:ext uri="{FF2B5EF4-FFF2-40B4-BE49-F238E27FC236}">
                        <a16:creationId xmlns:a16="http://schemas.microsoft.com/office/drawing/2014/main" id="{BF0E3BDD-FEA7-1F63-EFB5-619A1D1BC7A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81" name="Group 280">
                  <a:extLst>
                    <a:ext uri="{FF2B5EF4-FFF2-40B4-BE49-F238E27FC236}">
                      <a16:creationId xmlns:a16="http://schemas.microsoft.com/office/drawing/2014/main" id="{C838BBDD-EDA3-69EA-32B4-BDB2EB0DE4C7}"/>
                    </a:ext>
                  </a:extLst>
                </p:cNvPr>
                <p:cNvGrpSpPr/>
                <p:nvPr/>
              </p:nvGrpSpPr>
              <p:grpSpPr>
                <a:xfrm>
                  <a:off x="4596370" y="3324390"/>
                  <a:ext cx="552654" cy="1188720"/>
                  <a:chOff x="1823226" y="3235632"/>
                  <a:chExt cx="552654" cy="1188720"/>
                </a:xfrm>
                <a:grpFill/>
              </p:grpSpPr>
              <p:sp>
                <p:nvSpPr>
                  <p:cNvPr id="282" name="Oval 878">
                    <a:extLst>
                      <a:ext uri="{FF2B5EF4-FFF2-40B4-BE49-F238E27FC236}">
                        <a16:creationId xmlns:a16="http://schemas.microsoft.com/office/drawing/2014/main" id="{05FBFB91-0B8A-2F34-C44C-A883E2EE11D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Rectangle 880">
                    <a:extLst>
                      <a:ext uri="{FF2B5EF4-FFF2-40B4-BE49-F238E27FC236}">
                        <a16:creationId xmlns:a16="http://schemas.microsoft.com/office/drawing/2014/main" id="{3185AE3F-7534-D709-3142-43B380A394C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4" name="Oval 878">
                    <a:extLst>
                      <a:ext uri="{FF2B5EF4-FFF2-40B4-BE49-F238E27FC236}">
                        <a16:creationId xmlns:a16="http://schemas.microsoft.com/office/drawing/2014/main" id="{1D96EC05-2449-1446-A2DC-E9AC780A2D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5" name="Line 881">
                    <a:extLst>
                      <a:ext uri="{FF2B5EF4-FFF2-40B4-BE49-F238E27FC236}">
                        <a16:creationId xmlns:a16="http://schemas.microsoft.com/office/drawing/2014/main" id="{F05CB1C8-166D-44A5-5EDE-2E683B2E830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6" name="Line 882">
                    <a:extLst>
                      <a:ext uri="{FF2B5EF4-FFF2-40B4-BE49-F238E27FC236}">
                        <a16:creationId xmlns:a16="http://schemas.microsoft.com/office/drawing/2014/main" id="{6FAE2298-E2E3-66C3-8442-794F21A2DE3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7" name="Rectangle 880">
                    <a:extLst>
                      <a:ext uri="{FF2B5EF4-FFF2-40B4-BE49-F238E27FC236}">
                        <a16:creationId xmlns:a16="http://schemas.microsoft.com/office/drawing/2014/main" id="{1B100056-A603-30B5-B884-0CC910E1ECF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8" name="Oval 878">
                    <a:extLst>
                      <a:ext uri="{FF2B5EF4-FFF2-40B4-BE49-F238E27FC236}">
                        <a16:creationId xmlns:a16="http://schemas.microsoft.com/office/drawing/2014/main" id="{D5F5F3EA-503A-BF04-4296-AAEEE693B4A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9" name="Line 882">
                    <a:extLst>
                      <a:ext uri="{FF2B5EF4-FFF2-40B4-BE49-F238E27FC236}">
                        <a16:creationId xmlns:a16="http://schemas.microsoft.com/office/drawing/2014/main" id="{9DBF7F2D-BFAB-6DC0-CF8B-D22F028EE4E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0" name="Line 882">
                    <a:extLst>
                      <a:ext uri="{FF2B5EF4-FFF2-40B4-BE49-F238E27FC236}">
                        <a16:creationId xmlns:a16="http://schemas.microsoft.com/office/drawing/2014/main" id="{74767FD1-5436-C3A3-2CF4-02A3CD77C27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1" name="Line 884">
                    <a:extLst>
                      <a:ext uri="{FF2B5EF4-FFF2-40B4-BE49-F238E27FC236}">
                        <a16:creationId xmlns:a16="http://schemas.microsoft.com/office/drawing/2014/main" id="{A054CD25-0139-2F1E-EC64-24421F96F3B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92" name="Oval 885">
                    <a:extLst>
                      <a:ext uri="{FF2B5EF4-FFF2-40B4-BE49-F238E27FC236}">
                        <a16:creationId xmlns:a16="http://schemas.microsoft.com/office/drawing/2014/main" id="{4EF5207E-8443-7039-B02C-DEF0C04E33A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3" name="Line 881">
                    <a:extLst>
                      <a:ext uri="{FF2B5EF4-FFF2-40B4-BE49-F238E27FC236}">
                        <a16:creationId xmlns:a16="http://schemas.microsoft.com/office/drawing/2014/main" id="{76BC247E-D3E5-1474-3401-0A23672E4BD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Line 882">
                    <a:extLst>
                      <a:ext uri="{FF2B5EF4-FFF2-40B4-BE49-F238E27FC236}">
                        <a16:creationId xmlns:a16="http://schemas.microsoft.com/office/drawing/2014/main" id="{51CE747D-8354-2E59-8300-4F386F8C68B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70" name="Group 269">
                <a:extLst>
                  <a:ext uri="{FF2B5EF4-FFF2-40B4-BE49-F238E27FC236}">
                    <a16:creationId xmlns:a16="http://schemas.microsoft.com/office/drawing/2014/main" id="{EDCD608B-591B-A749-2ACC-C3FD9CE62177}"/>
                  </a:ext>
                </a:extLst>
              </p:cNvPr>
              <p:cNvGrpSpPr/>
              <p:nvPr/>
            </p:nvGrpSpPr>
            <p:grpSpPr>
              <a:xfrm>
                <a:off x="884857" y="6119126"/>
                <a:ext cx="538242" cy="388227"/>
                <a:chOff x="1012668" y="927184"/>
                <a:chExt cx="747559" cy="539203"/>
              </a:xfrm>
            </p:grpSpPr>
            <p:sp>
              <p:nvSpPr>
                <p:cNvPr id="271" name="Line 853">
                  <a:extLst>
                    <a:ext uri="{FF2B5EF4-FFF2-40B4-BE49-F238E27FC236}">
                      <a16:creationId xmlns:a16="http://schemas.microsoft.com/office/drawing/2014/main" id="{5D65727D-5C83-2B5E-34E4-DB509E1C94A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72" name="Rectangle 876">
                  <a:extLst>
                    <a:ext uri="{FF2B5EF4-FFF2-40B4-BE49-F238E27FC236}">
                      <a16:creationId xmlns:a16="http://schemas.microsoft.com/office/drawing/2014/main" id="{C2001610-06B9-F0E3-95CB-41DDF4DD692B}"/>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73" name="Rectangle 873">
                  <a:extLst>
                    <a:ext uri="{FF2B5EF4-FFF2-40B4-BE49-F238E27FC236}">
                      <a16:creationId xmlns:a16="http://schemas.microsoft.com/office/drawing/2014/main" id="{AB55FF21-1359-574D-8933-F9B0E831F4A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74" name="Freeform 875">
                  <a:extLst>
                    <a:ext uri="{FF2B5EF4-FFF2-40B4-BE49-F238E27FC236}">
                      <a16:creationId xmlns:a16="http://schemas.microsoft.com/office/drawing/2014/main" id="{363134E9-A5A4-50F0-337C-7B786DF7181B}"/>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6" name="Date Placeholder 5">
            <a:extLst>
              <a:ext uri="{FF2B5EF4-FFF2-40B4-BE49-F238E27FC236}">
                <a16:creationId xmlns:a16="http://schemas.microsoft.com/office/drawing/2014/main" id="{A3437D8E-AF85-1D37-951A-11A5C12F27FB}"/>
              </a:ext>
            </a:extLst>
          </p:cNvPr>
          <p:cNvSpPr>
            <a:spLocks noGrp="1"/>
          </p:cNvSpPr>
          <p:nvPr>
            <p:ph type="dt" sz="half" idx="2"/>
          </p:nvPr>
        </p:nvSpPr>
        <p:spPr/>
        <p:txBody>
          <a:bodyPr/>
          <a:lstStyle/>
          <a:p>
            <a:pPr eaLnBrk="1" hangingPunct="1"/>
            <a:r>
              <a:rPr lang="de-DE"/>
              <a:t>Deterministic</a:t>
            </a:r>
            <a:endParaRPr lang="en-GB" dirty="0"/>
          </a:p>
        </p:txBody>
      </p:sp>
      <p:sp>
        <p:nvSpPr>
          <p:cNvPr id="7" name="Footer Placeholder 6">
            <a:extLst>
              <a:ext uri="{FF2B5EF4-FFF2-40B4-BE49-F238E27FC236}">
                <a16:creationId xmlns:a16="http://schemas.microsoft.com/office/drawing/2014/main" id="{994A67E1-28EC-997F-1793-98224B0703E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91F2E288-8DCF-CA19-28A0-5B6DFC3E105A}"/>
              </a:ext>
            </a:extLst>
          </p:cNvPr>
          <p:cNvSpPr>
            <a:spLocks noGrp="1"/>
          </p:cNvSpPr>
          <p:nvPr>
            <p:ph type="sldNum" sz="quarter" idx="11"/>
          </p:nvPr>
        </p:nvSpPr>
        <p:spPr/>
        <p:txBody>
          <a:bodyPr/>
          <a:lstStyle/>
          <a:p>
            <a:fld id="{EB1502E6-D9AE-3544-B6D5-378AAA0B915F}" type="slidenum">
              <a:rPr lang="de-DE" altLang="de-DE" smtClean="0"/>
              <a:pPr/>
              <a:t>98</a:t>
            </a:fld>
            <a:endParaRPr lang="de-DE" altLang="de-DE" dirty="0"/>
          </a:p>
        </p:txBody>
      </p:sp>
    </p:spTree>
    <p:extLst>
      <p:ext uri="{BB962C8B-B14F-4D97-AF65-F5344CB8AC3E}">
        <p14:creationId xmlns:p14="http://schemas.microsoft.com/office/powerpoint/2010/main" val="2363264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Example</a:t>
            </a:r>
          </a:p>
        </p:txBody>
      </p:sp>
      <p:sp>
        <p:nvSpPr>
          <p:cNvPr id="106" name="Text Placeholder 105">
            <a:extLst>
              <a:ext uri="{FF2B5EF4-FFF2-40B4-BE49-F238E27FC236}">
                <a16:creationId xmlns:a16="http://schemas.microsoft.com/office/drawing/2014/main" id="{38CD4F2F-035C-6AEB-B9AE-5325C296F843}"/>
              </a:ext>
            </a:extLst>
          </p:cNvPr>
          <p:cNvSpPr>
            <a:spLocks noGrp="1"/>
          </p:cNvSpPr>
          <p:nvPr>
            <p:ph type="body" sz="quarter" idx="13"/>
          </p:nvPr>
        </p:nvSpPr>
        <p:spPr/>
        <p:txBody>
          <a:bodyPr/>
          <a:lstStyle/>
          <a:p>
            <a:endParaRPr lang="en-DE"/>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601427" y="1911788"/>
                <a:ext cx="5787098" cy="707886"/>
              </a:xfrm>
              <a:prstGeom prst="rect">
                <a:avLst/>
              </a:prstGeom>
              <a:noFill/>
            </p:spPr>
            <p:txBody>
              <a:bodyPr wrap="none">
                <a:spAutoFit/>
              </a:bodyPr>
              <a:lstStyle/>
              <a:p>
                <a:pPr algn="ctr"/>
                <a:r>
                  <a:rPr lang="en-US" sz="2000" dirty="0">
                    <a:solidFill>
                      <a:schemeClr val="accent1"/>
                    </a:solidFill>
                    <a:latin typeface="Helvetica" pitchFamily="2" charset="0"/>
                    <a:cs typeface="Times New Roman"/>
                  </a:rPr>
                  <a:t>Relaxed Planning Graph (RPG) </a:t>
                </a:r>
                <a:r>
                  <a:rPr lang="en-US" sz="2000" dirty="0">
                    <a:latin typeface="Helvetica" pitchFamily="2" charset="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1</m:t>
                        </m:r>
                      </m:sub>
                    </m:sSub>
                  </m:oMath>
                </a14:m>
                <a:r>
                  <a:rPr lang="en-US" sz="2000" dirty="0">
                    <a:latin typeface="Helvetica" pitchFamily="2" charset="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br>
                  <a:rPr lang="en-US" sz="2000" dirty="0">
                    <a:latin typeface="Helvetica" pitchFamily="2" charset="0"/>
                    <a:cs typeface="Times New Roman"/>
                  </a:rPr>
                </a:br>
                <a:r>
                  <a:rPr lang="en-US" sz="2000" dirty="0">
                    <a:latin typeface="Helvetica" pitchFamily="2" charset="0"/>
                    <a:cs typeface="Times New Roman"/>
                  </a:rPr>
                  <a:t>(solid lines indicate preconditions/effects):</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601427" y="1911788"/>
                <a:ext cx="5787098" cy="707886"/>
              </a:xfrm>
              <a:prstGeom prst="rect">
                <a:avLst/>
              </a:prstGeom>
              <a:blipFill>
                <a:blip r:embed="rId2"/>
                <a:stretch>
                  <a:fillRect l="-219" t="-3509" b="-1403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6276123" y="2770540"/>
                <a:ext cx="2752600" cy="39754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i="1" kern="0" dirty="0">
                            <a:solidFill>
                              <a:schemeClr val="bg1"/>
                            </a:solidFill>
                            <a:latin typeface="Cambria Math" panose="02040503050406030204" pitchFamily="18" charset="0"/>
                          </a:rPr>
                        </m:ctrlPr>
                      </m:dPr>
                      <m:e>
                        <m:sSub>
                          <m:sSubPr>
                            <m:ctrlPr>
                              <a:rPr lang="de-DE" i="1" kern="0" dirty="0">
                                <a:solidFill>
                                  <a:schemeClr val="bg1"/>
                                </a:solidFill>
                                <a:latin typeface="Cambria Math" panose="02040503050406030204" pitchFamily="18" charset="0"/>
                              </a:rPr>
                            </m:ctrlPr>
                          </m:sSubPr>
                          <m:e>
                            <m:r>
                              <a:rPr lang="ro-RO"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1</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6276123" y="2770540"/>
                <a:ext cx="2752600" cy="397545"/>
              </a:xfrm>
              <a:prstGeom prst="rect">
                <a:avLst/>
              </a:prstGeom>
              <a:blipFill>
                <a:blip r:embed="rId3"/>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73EB29E1-AD15-C146-B8D1-C03CF9347881}"/>
                  </a:ext>
                </a:extLst>
              </p:cNvPr>
              <p:cNvSpPr txBox="1">
                <a:spLocks/>
              </p:cNvSpPr>
              <p:nvPr/>
            </p:nvSpPr>
            <p:spPr bwMode="auto">
              <a:xfrm>
                <a:off x="6439241" y="3514198"/>
                <a:ext cx="2549396" cy="397545"/>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lvl="1" indent="0">
                  <a:buNone/>
                </a:pP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r>
                      <a:rPr lang="el-GR" i="1" dirty="0">
                        <a:latin typeface="Cambria Math" panose="02040503050406030204" pitchFamily="18" charset="0"/>
                      </a:rPr>
                      <m:t>(</m:t>
                    </m:r>
                    <m:sSub>
                      <m:sSubPr>
                        <m:ctrlPr>
                          <a:rPr lang="de-DE" i="1" dirty="0">
                            <a:latin typeface="Cambria Math" panose="02040503050406030204" pitchFamily="18" charset="0"/>
                          </a:rPr>
                        </m:ctrlPr>
                      </m:sSubPr>
                      <m:e>
                        <m:r>
                          <a:rPr lang="el-GR" i="1" dirty="0">
                            <a:latin typeface="Cambria Math" panose="02040503050406030204" pitchFamily="18" charset="0"/>
                          </a:rPr>
                          <m:t>𝑠</m:t>
                        </m:r>
                      </m:e>
                      <m:sub>
                        <m:r>
                          <a:rPr lang="de-DE" i="1" dirty="0">
                            <a:latin typeface="Cambria Math" panose="02040503050406030204" pitchFamily="18" charset="0"/>
                          </a:rPr>
                          <m:t>0</m:t>
                        </m:r>
                      </m:sub>
                    </m:sSub>
                    <m:r>
                      <a:rPr lang="de-DE" i="1" dirty="0">
                        <a:latin typeface="Cambria Math" panose="02040503050406030204" pitchFamily="18" charset="0"/>
                      </a:rPr>
                      <m:t>,</m:t>
                    </m:r>
                    <m:r>
                      <a:rPr lang="el-GR" i="1" baseline="-25000"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r>
                      <a:rPr lang="el-GR" i="1" dirty="0">
                        <a:latin typeface="Cambria Math" panose="02040503050406030204" pitchFamily="18" charset="0"/>
                      </a:rPr>
                      <m:t>)</m:t>
                    </m:r>
                  </m:oMath>
                </a14:m>
                <a:r>
                  <a:rPr lang="en-US" dirty="0"/>
                  <a:t> r-satisfies </a:t>
                </a:r>
                <a14:m>
                  <m:oMath xmlns:m="http://schemas.openxmlformats.org/officeDocument/2006/math">
                    <m:r>
                      <a:rPr lang="en-US" i="1" dirty="0">
                        <a:latin typeface="Cambria Math" panose="02040503050406030204" pitchFamily="18" charset="0"/>
                      </a:rPr>
                      <m:t>𝑔</m:t>
                    </m:r>
                  </m:oMath>
                </a14:m>
                <a:endParaRPr lang="en-US" i="1" dirty="0"/>
              </a:p>
            </p:txBody>
          </p:sp>
        </mc:Choice>
        <mc:Fallback xmlns="">
          <p:sp>
            <p:nvSpPr>
              <p:cNvPr id="103" name="Content Placeholder 2">
                <a:extLst>
                  <a:ext uri="{FF2B5EF4-FFF2-40B4-BE49-F238E27FC236}">
                    <a16:creationId xmlns:a16="http://schemas.microsoft.com/office/drawing/2014/main" id="{73EB29E1-AD15-C146-B8D1-C03CF9347881}"/>
                  </a:ext>
                </a:extLst>
              </p:cNvPr>
              <p:cNvSpPr txBox="1">
                <a:spLocks noRot="1" noChangeAspect="1" noMove="1" noResize="1" noEditPoints="1" noAdjustHandles="1" noChangeArrowheads="1" noChangeShapeType="1" noTextEdit="1"/>
              </p:cNvSpPr>
              <p:nvPr/>
            </p:nvSpPr>
            <p:spPr bwMode="auto">
              <a:xfrm>
                <a:off x="6439241" y="3514198"/>
                <a:ext cx="2549396" cy="397545"/>
              </a:xfrm>
              <a:prstGeom prst="rect">
                <a:avLst/>
              </a:prstGeom>
              <a:blipFill>
                <a:blip r:embed="rId4"/>
                <a:stretch>
                  <a:fillRect t="-6061" b="-24242"/>
                </a:stretch>
              </a:blipFill>
              <a:ln w="12700">
                <a:noFill/>
                <a:miter lim="800000"/>
                <a:headEnd/>
                <a:tailEnd/>
              </a:ln>
            </p:spPr>
            <p:txBody>
              <a:bodyPr/>
              <a:lstStyle/>
              <a:p>
                <a:r>
                  <a:rPr lang="en-DE">
                    <a:noFill/>
                  </a:rPr>
                  <a:t> </a:t>
                </a:r>
              </a:p>
            </p:txBody>
          </p:sp>
        </mc:Fallback>
      </mc:AlternateContent>
      <p:cxnSp>
        <p:nvCxnSpPr>
          <p:cNvPr id="105" name="Straight Arrow Connector 104">
            <a:extLst>
              <a:ext uri="{FF2B5EF4-FFF2-40B4-BE49-F238E27FC236}">
                <a16:creationId xmlns:a16="http://schemas.microsoft.com/office/drawing/2014/main" id="{571DF7AE-2BCA-6D4B-8BDF-6F61DD6F1B71}"/>
              </a:ext>
            </a:extLst>
          </p:cNvPr>
          <p:cNvCxnSpPr>
            <a:cxnSpLocks/>
            <a:stCxn id="103" idx="0"/>
            <a:endCxn id="104" idx="2"/>
          </p:cNvCxnSpPr>
          <p:nvPr/>
        </p:nvCxnSpPr>
        <p:spPr>
          <a:xfrm flipH="1" flipV="1">
            <a:off x="7652423" y="3168085"/>
            <a:ext cx="61516" cy="34611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00" name="Rectangle 299">
            <a:extLst>
              <a:ext uri="{FF2B5EF4-FFF2-40B4-BE49-F238E27FC236}">
                <a16:creationId xmlns:a16="http://schemas.microsoft.com/office/drawing/2014/main" id="{FA23FB04-5440-C941-A0F4-C8E6222B8747}"/>
              </a:ext>
            </a:extLst>
          </p:cNvPr>
          <p:cNvSpPr/>
          <p:nvPr/>
        </p:nvSpPr>
        <p:spPr>
          <a:xfrm>
            <a:off x="5429282" y="143384"/>
            <a:ext cx="5066717"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4015" y="2622031"/>
                <a:ext cx="1961884" cy="1200329"/>
              </a:xfrm>
              <a:prstGeom prst="rect">
                <a:avLst/>
              </a:prstGeom>
              <a:noFill/>
            </p:spPr>
            <p:txBody>
              <a:bodyPr wrap="none" rtlCol="0">
                <a:spAutoFit/>
              </a:bodyPr>
              <a:lstStyle/>
              <a:p>
                <a:pPr>
                  <a:tabLst>
                    <a:tab pos="2176463" algn="l"/>
                    <a:tab pos="4308475" algn="l"/>
                  </a:tabLst>
                </a:pPr>
                <a:r>
                  <a:rPr lang="en-GB" dirty="0">
                    <a:latin typeface="Helvetica" pitchFamily="2" charset="0"/>
                  </a:rPr>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latin typeface="Helvetica" pitchFamily="2" charset="0"/>
                  </a:rPr>
                  <a:t>:</a:t>
                </a: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latin typeface="Helvetica" pitchFamily="2" charset="0"/>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4015" y="2622031"/>
                <a:ext cx="1961884" cy="1200329"/>
              </a:xfrm>
              <a:prstGeom prst="rect">
                <a:avLst/>
              </a:prstGeom>
              <a:blipFill>
                <a:blip r:embed="rId5"/>
                <a:stretch>
                  <a:fillRect t="-2105" r="-1923" b="-2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458405" y="2622031"/>
                <a:ext cx="1924181" cy="1200329"/>
              </a:xfrm>
              <a:prstGeom prst="rect">
                <a:avLst/>
              </a:prstGeom>
              <a:noFill/>
            </p:spPr>
            <p:txBody>
              <a:bodyPr wrap="none" rtlCol="0">
                <a:spAutoFit/>
              </a:bodyPr>
              <a:lstStyle/>
              <a:p>
                <a:pPr>
                  <a:tabLst>
                    <a:tab pos="2176463" algn="l"/>
                    <a:tab pos="4308475" algn="l"/>
                  </a:tabLst>
                </a:pPr>
                <a:r>
                  <a:rPr lang="en-GB" dirty="0">
                    <a:latin typeface="Helvetica" pitchFamily="2" charset="0"/>
                  </a:rPr>
                  <a:t> Actions in</a:t>
                </a:r>
                <a:r>
                  <a:rPr lang="de-DE" dirty="0">
                    <a:latin typeface="Helvetica" pitchFamily="2" charset="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i="1" dirty="0">
                            <a:latin typeface="Cambria Math" panose="02040503050406030204" pitchFamily="18" charset="0"/>
                            <a:cs typeface="Times New Roman"/>
                          </a:rPr>
                          <m:t>𝐴</m:t>
                        </m:r>
                      </m:e>
                      <m:sub>
                        <m:r>
                          <a:rPr lang="de-DE" i="1" dirty="0">
                            <a:latin typeface="Cambria Math" panose="02040503050406030204" pitchFamily="18" charset="0"/>
                            <a:cs typeface="Times New Roman"/>
                          </a:rPr>
                          <m:t>1</m:t>
                        </m:r>
                      </m:sub>
                    </m:sSub>
                  </m:oMath>
                </a14:m>
                <a:r>
                  <a:rPr lang="en-GB" dirty="0">
                    <a:latin typeface="Helvetica" pitchFamily="2" charset="0"/>
                  </a:rPr>
                  <a:t>:</a:t>
                </a:r>
              </a:p>
              <a:p>
                <a:pPr>
                  <a:tabLst>
                    <a:tab pos="2176463" algn="l"/>
                    <a:tab pos="4308475" algn="l"/>
                  </a:tabLst>
                </a:pPr>
                <a:r>
                  <a:rPr lang="en-GB" dirty="0">
                    <a:latin typeface="Helvetica" pitchFamily="2" charset="0"/>
                  </a:rPr>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dirty="0">
                  <a:latin typeface="Helvetica" pitchFamily="2" charset="0"/>
                </a:endParaRPr>
              </a:p>
              <a:p>
                <a:pPr>
                  <a:tabLst>
                    <a:tab pos="2176463" algn="l"/>
                    <a:tab pos="4308475" algn="l"/>
                  </a:tabLst>
                </a:pPr>
                <a:r>
                  <a:rPr lang="de-DE" dirty="0">
                    <a:latin typeface="Helvetica" pitchFamily="2" charset="0"/>
                  </a:rPr>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3)</m:t>
                    </m:r>
                  </m:oMath>
                </a14:m>
                <a:endParaRPr lang="en-GB"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de-DE" i="1" dirty="0">
                        <a:latin typeface="Cambria Math" panose="02040503050406030204" pitchFamily="18" charset="0"/>
                      </a:rPr>
                      <m:t>𝑡𝑎𝑘𝑒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oMath>
                </a14:m>
                <a:endParaRPr lang="en-GB" dirty="0">
                  <a:latin typeface="Helvetica" pitchFamily="2" charset="0"/>
                </a:endParaRPr>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458405" y="2622031"/>
                <a:ext cx="1924181" cy="1200329"/>
              </a:xfrm>
              <a:prstGeom prst="rect">
                <a:avLst/>
              </a:prstGeom>
              <a:blipFill>
                <a:blip r:embed="rId6"/>
                <a:stretch>
                  <a:fillRect t="-2105" r="-654" b="-42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561742" y="2636378"/>
                <a:ext cx="1866601" cy="2308324"/>
              </a:xfrm>
              <a:prstGeom prst="rect">
                <a:avLst/>
              </a:prstGeom>
              <a:noFill/>
            </p:spPr>
            <p:txBody>
              <a:bodyPr wrap="none" rtlCol="0">
                <a:spAutoFit/>
              </a:bodyPr>
              <a:lstStyle/>
              <a:p>
                <a:pPr>
                  <a:tabLst>
                    <a:tab pos="2176463" algn="l"/>
                    <a:tab pos="4308475" algn="l"/>
                  </a:tabLst>
                </a:pPr>
                <a:r>
                  <a:rPr lang="en-GB" dirty="0">
                    <a:latin typeface="Helvetica" pitchFamily="2" charset="0"/>
                  </a:rPr>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1</m:t>
                        </m:r>
                      </m:sub>
                    </m:sSub>
                  </m:oMath>
                </a14:m>
                <a:r>
                  <a:rPr lang="en-GB" dirty="0">
                    <a:latin typeface="Helvetica" pitchFamily="2" charset="0"/>
                  </a:rPr>
                  <a:t>:</a:t>
                </a: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a:tabLst>
                    <a:tab pos="2176463" algn="l"/>
                    <a:tab pos="4308475" algn="l"/>
                  </a:tabLst>
                </a:pPr>
                <a:r>
                  <a:rPr lang="en-GB" dirty="0">
                    <a:solidFill>
                      <a:srgbClr val="C00000"/>
                    </a:solidFill>
                    <a:latin typeface="Helvetica" pitchFamily="2"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latin typeface="Helvetica" pitchFamily="2" charset="0"/>
                </a:endParaRPr>
              </a:p>
              <a:p>
                <a:pPr>
                  <a:tabLst>
                    <a:tab pos="2176463" algn="l"/>
                    <a:tab pos="4308475" algn="l"/>
                  </a:tabLst>
                </a:pPr>
                <a:r>
                  <a:rPr lang="en-GB" i="1" dirty="0">
                    <a:solidFill>
                      <a:srgbClr val="C00000"/>
                    </a:solidFill>
                    <a:latin typeface="Cambria Math" panose="02040503050406030204" pitchFamily="18"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oMath>
                </a14:m>
                <a:endParaRPr lang="en-GB"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i="1" dirty="0">
                        <a:latin typeface="Cambria Math" panose="02040503050406030204" pitchFamily="18" charset="0"/>
                      </a:rPr>
                      <m:t>𝑐</m:t>
                    </m:r>
                    <m:r>
                      <a:rPr lang="de-DE"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latin typeface="Helvetica" pitchFamily="2" charset="0"/>
                </a:endParaRPr>
              </a:p>
              <a:p>
                <a:pPr>
                  <a:tabLst>
                    <a:tab pos="2176463" algn="l"/>
                    <a:tab pos="4308475" algn="l"/>
                  </a:tabLst>
                </a:pPr>
                <a:r>
                  <a:rPr lang="en-GB" dirty="0">
                    <a:latin typeface="Helvetica" pitchFamily="2" charset="0"/>
                  </a:rPr>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latin typeface="Helvetica" pitchFamily="2" charset="0"/>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561742" y="2636378"/>
                <a:ext cx="1866601" cy="2308324"/>
              </a:xfrm>
              <a:prstGeom prst="rect">
                <a:avLst/>
              </a:prstGeom>
              <a:blipFill>
                <a:blip r:embed="rId7"/>
                <a:stretch>
                  <a:fillRect t="-1093"/>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780584" y="3084645"/>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780584" y="3081199"/>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780584" y="3088092"/>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780584" y="3344216"/>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2169124" y="3634974"/>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4298834" y="3084645"/>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4163308" y="3637557"/>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4163308" y="3644449"/>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4298833" y="3342081"/>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580336" y="4071211"/>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606481" y="4287302"/>
                <a:ext cx="995978" cy="369332"/>
              </a:xfrm>
              <a:prstGeom prst="rect">
                <a:avLst/>
              </a:prstGeom>
              <a:noFill/>
            </p:spPr>
            <p:txBody>
              <a:bodyPr wrap="none" rtlCol="0">
                <a:spAutoFit/>
              </a:bodyPr>
              <a:lstStyle/>
              <a:p>
                <a:r>
                  <a:rPr lang="en-GB" dirty="0">
                    <a:latin typeface="Helvetica" pitchFamily="2" charset="0"/>
                  </a:rPr>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latin typeface="Helvetica" pitchFamily="2" charset="0"/>
                  </a:rPr>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606481" y="4287302"/>
                <a:ext cx="995978" cy="369332"/>
              </a:xfrm>
              <a:prstGeom prst="rect">
                <a:avLst/>
              </a:prstGeom>
              <a:blipFill>
                <a:blip r:embed="rId8"/>
                <a:stretch>
                  <a:fillRect l="-6329" t="-6667" r="-2532" b="-26667"/>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5D33A6DC-9CDB-5254-93CD-232E51F65F36}"/>
              </a:ext>
            </a:extLst>
          </p:cNvPr>
          <p:cNvGrpSpPr/>
          <p:nvPr/>
        </p:nvGrpSpPr>
        <p:grpSpPr>
          <a:xfrm>
            <a:off x="7578831" y="4197148"/>
            <a:ext cx="4147914" cy="1640367"/>
            <a:chOff x="-287263" y="3124595"/>
            <a:chExt cx="4147914" cy="1640367"/>
          </a:xfrm>
        </p:grpSpPr>
        <p:sp>
          <p:nvSpPr>
            <p:cNvPr id="7" name="Rectangle 891">
              <a:extLst>
                <a:ext uri="{FF2B5EF4-FFF2-40B4-BE49-F238E27FC236}">
                  <a16:creationId xmlns:a16="http://schemas.microsoft.com/office/drawing/2014/main" id="{8381C61D-C05B-6DD2-73AE-9559E626E543}"/>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B0C4650C-C1B1-D7B2-D41B-29146305921A}"/>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DB119D79-5869-C8B8-678A-87EEC86D11E3}"/>
                </a:ext>
              </a:extLst>
            </p:cNvPr>
            <p:cNvGrpSpPr/>
            <p:nvPr/>
          </p:nvGrpSpPr>
          <p:grpSpPr>
            <a:xfrm>
              <a:off x="476955" y="3124595"/>
              <a:ext cx="1573443" cy="799197"/>
              <a:chOff x="1152149" y="2171616"/>
              <a:chExt cx="2428155" cy="1233336"/>
            </a:xfrm>
          </p:grpSpPr>
          <p:sp>
            <p:nvSpPr>
              <p:cNvPr id="57" name="Line 853">
                <a:extLst>
                  <a:ext uri="{FF2B5EF4-FFF2-40B4-BE49-F238E27FC236}">
                    <a16:creationId xmlns:a16="http://schemas.microsoft.com/office/drawing/2014/main" id="{F1A2B3DA-7451-FC0A-5553-AF9B4670B421}"/>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58" name="Straight Connector 57">
                <a:extLst>
                  <a:ext uri="{FF2B5EF4-FFF2-40B4-BE49-F238E27FC236}">
                    <a16:creationId xmlns:a16="http://schemas.microsoft.com/office/drawing/2014/main" id="{DA6733B4-15D0-CE9F-CE00-A80B696730D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Freeform 860">
                <a:extLst>
                  <a:ext uri="{FF2B5EF4-FFF2-40B4-BE49-F238E27FC236}">
                    <a16:creationId xmlns:a16="http://schemas.microsoft.com/office/drawing/2014/main" id="{3D380CCC-49BB-414E-0D17-75B3EB35B41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Freeform 860">
                <a:extLst>
                  <a:ext uri="{FF2B5EF4-FFF2-40B4-BE49-F238E27FC236}">
                    <a16:creationId xmlns:a16="http://schemas.microsoft.com/office/drawing/2014/main" id="{4C5DC86A-C680-C5F5-79B8-163E447D1EE4}"/>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 name="Line 853">
              <a:extLst>
                <a:ext uri="{FF2B5EF4-FFF2-40B4-BE49-F238E27FC236}">
                  <a16:creationId xmlns:a16="http://schemas.microsoft.com/office/drawing/2014/main" id="{E3D10DC7-476B-FCC1-C674-2832B6C4E530}"/>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3" name="Group 12">
              <a:extLst>
                <a:ext uri="{FF2B5EF4-FFF2-40B4-BE49-F238E27FC236}">
                  <a16:creationId xmlns:a16="http://schemas.microsoft.com/office/drawing/2014/main" id="{AD5D3E30-3073-5BB5-2089-C0F860DEF553}"/>
                </a:ext>
              </a:extLst>
            </p:cNvPr>
            <p:cNvGrpSpPr/>
            <p:nvPr/>
          </p:nvGrpSpPr>
          <p:grpSpPr>
            <a:xfrm>
              <a:off x="2723292" y="3162462"/>
              <a:ext cx="1137358" cy="357666"/>
              <a:chOff x="4618723" y="2209297"/>
              <a:chExt cx="1755184" cy="551957"/>
            </a:xfrm>
          </p:grpSpPr>
          <p:sp>
            <p:nvSpPr>
              <p:cNvPr id="54" name="Freeform 860">
                <a:extLst>
                  <a:ext uri="{FF2B5EF4-FFF2-40B4-BE49-F238E27FC236}">
                    <a16:creationId xmlns:a16="http://schemas.microsoft.com/office/drawing/2014/main" id="{29BBD20C-75F1-74A9-DEA5-5132B1DA3E4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5" name="Straight Connector 54">
                <a:extLst>
                  <a:ext uri="{FF2B5EF4-FFF2-40B4-BE49-F238E27FC236}">
                    <a16:creationId xmlns:a16="http://schemas.microsoft.com/office/drawing/2014/main" id="{91555B50-3DA0-F068-D2E0-ADF63520F0D1}"/>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Freeform 860">
                <a:extLst>
                  <a:ext uri="{FF2B5EF4-FFF2-40B4-BE49-F238E27FC236}">
                    <a16:creationId xmlns:a16="http://schemas.microsoft.com/office/drawing/2014/main" id="{6698415B-76F7-3BC1-C464-7BB6EC5E1376}"/>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 name="Straight Connector 14">
              <a:extLst>
                <a:ext uri="{FF2B5EF4-FFF2-40B4-BE49-F238E27FC236}">
                  <a16:creationId xmlns:a16="http://schemas.microsoft.com/office/drawing/2014/main" id="{7083CB9C-1A87-C9BF-3FE6-4D5956CF75E0}"/>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Freeform 860">
              <a:extLst>
                <a:ext uri="{FF2B5EF4-FFF2-40B4-BE49-F238E27FC236}">
                  <a16:creationId xmlns:a16="http://schemas.microsoft.com/office/drawing/2014/main" id="{3E2D0954-627A-0B08-D6A3-E066D7CDB773}"/>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 name="Freeform 860">
              <a:extLst>
                <a:ext uri="{FF2B5EF4-FFF2-40B4-BE49-F238E27FC236}">
                  <a16:creationId xmlns:a16="http://schemas.microsoft.com/office/drawing/2014/main" id="{0F5E7051-3DD8-93B5-8E6E-5D5FC7EC874D}"/>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1BA7FE1-B339-85B4-9B7F-5523FFAFEA3C}"/>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m:oMathPara>
                  </a14:m>
                  <a:endParaRPr lang="en-GB" sz="1400" dirty="0">
                    <a:latin typeface="Helvetica" pitchFamily="2" charset="0"/>
                  </a:endParaRPr>
                </a:p>
              </p:txBody>
            </p:sp>
          </mc:Choice>
          <mc:Fallback xmlns="">
            <p:sp>
              <p:nvSpPr>
                <p:cNvPr id="18" name="Rectangle 17">
                  <a:extLst>
                    <a:ext uri="{FF2B5EF4-FFF2-40B4-BE49-F238E27FC236}">
                      <a16:creationId xmlns:a16="http://schemas.microsoft.com/office/drawing/2014/main" id="{71BA7FE1-B339-85B4-9B7F-5523FFAFEA3C}"/>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9"/>
                  <a:stretch>
                    <a:fillRect b="-8000"/>
                  </a:stretch>
                </a:blipFill>
              </p:spPr>
              <p:txBody>
                <a:bodyPr/>
                <a:lstStyle/>
                <a:p>
                  <a:r>
                    <a:rPr lang="en-DE">
                      <a:noFill/>
                    </a:rPr>
                    <a:t> </a:t>
                  </a:r>
                </a:p>
              </p:txBody>
            </p:sp>
          </mc:Fallback>
        </mc:AlternateContent>
        <p:sp>
          <p:nvSpPr>
            <p:cNvPr id="19" name="Line 853">
              <a:extLst>
                <a:ext uri="{FF2B5EF4-FFF2-40B4-BE49-F238E27FC236}">
                  <a16:creationId xmlns:a16="http://schemas.microsoft.com/office/drawing/2014/main" id="{68388DB6-5DF8-9634-F20C-7D532B59288A}"/>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0" name="Line 853">
              <a:extLst>
                <a:ext uri="{FF2B5EF4-FFF2-40B4-BE49-F238E27FC236}">
                  <a16:creationId xmlns:a16="http://schemas.microsoft.com/office/drawing/2014/main" id="{B7FF3EAB-2FC9-0799-5AC3-464B4336A5F8}"/>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1" name="Line 853">
              <a:extLst>
                <a:ext uri="{FF2B5EF4-FFF2-40B4-BE49-F238E27FC236}">
                  <a16:creationId xmlns:a16="http://schemas.microsoft.com/office/drawing/2014/main" id="{064E8B73-248F-BACE-4DE6-15C7C936D790}"/>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22" name="Group 21">
              <a:extLst>
                <a:ext uri="{FF2B5EF4-FFF2-40B4-BE49-F238E27FC236}">
                  <a16:creationId xmlns:a16="http://schemas.microsoft.com/office/drawing/2014/main" id="{1B0286B8-AC28-4F27-7D20-64B08EA8593F}"/>
                </a:ext>
              </a:extLst>
            </p:cNvPr>
            <p:cNvGrpSpPr/>
            <p:nvPr/>
          </p:nvGrpSpPr>
          <p:grpSpPr>
            <a:xfrm>
              <a:off x="587884" y="3260407"/>
              <a:ext cx="1082989" cy="919088"/>
              <a:chOff x="3906167" y="3324390"/>
              <a:chExt cx="1671281" cy="1418344"/>
            </a:xfrm>
            <a:solidFill>
              <a:srgbClr val="93D2FE"/>
            </a:solidFill>
          </p:grpSpPr>
          <p:sp>
            <p:nvSpPr>
              <p:cNvPr id="28" name="Oval 859">
                <a:extLst>
                  <a:ext uri="{FF2B5EF4-FFF2-40B4-BE49-F238E27FC236}">
                    <a16:creationId xmlns:a16="http://schemas.microsoft.com/office/drawing/2014/main" id="{EBC14D86-CE16-5E72-685E-EEBA81D812F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1">
                <a:extLst>
                  <a:ext uri="{FF2B5EF4-FFF2-40B4-BE49-F238E27FC236}">
                    <a16:creationId xmlns:a16="http://schemas.microsoft.com/office/drawing/2014/main" id="{458F334D-33FA-56F8-DDD2-75164C521FF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 name="Oval 862">
                <a:extLst>
                  <a:ext uri="{FF2B5EF4-FFF2-40B4-BE49-F238E27FC236}">
                    <a16:creationId xmlns:a16="http://schemas.microsoft.com/office/drawing/2014/main" id="{E7BDDC1D-4095-D874-EF8E-36401BDC5FC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3">
                <a:extLst>
                  <a:ext uri="{FF2B5EF4-FFF2-40B4-BE49-F238E27FC236}">
                    <a16:creationId xmlns:a16="http://schemas.microsoft.com/office/drawing/2014/main" id="{A0D16049-1569-65A5-0B0D-C11011F0D21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 name="Oval 863">
                <a:extLst>
                  <a:ext uri="{FF2B5EF4-FFF2-40B4-BE49-F238E27FC236}">
                    <a16:creationId xmlns:a16="http://schemas.microsoft.com/office/drawing/2014/main" id="{E0649A6D-453A-9A5D-6741-701B1A8413F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5" name="Group 34">
                <a:extLst>
                  <a:ext uri="{FF2B5EF4-FFF2-40B4-BE49-F238E27FC236}">
                    <a16:creationId xmlns:a16="http://schemas.microsoft.com/office/drawing/2014/main" id="{F093A4A7-D1B9-F7B9-498F-CF0FF22E8142}"/>
                  </a:ext>
                </a:extLst>
              </p:cNvPr>
              <p:cNvGrpSpPr/>
              <p:nvPr/>
            </p:nvGrpSpPr>
            <p:grpSpPr>
              <a:xfrm>
                <a:off x="3906167" y="4047050"/>
                <a:ext cx="1671281" cy="539042"/>
                <a:chOff x="1320274" y="4580303"/>
                <a:chExt cx="1671281" cy="467246"/>
              </a:xfrm>
              <a:grpFill/>
            </p:grpSpPr>
            <p:sp>
              <p:nvSpPr>
                <p:cNvPr id="50" name="Freeform 860">
                  <a:extLst>
                    <a:ext uri="{FF2B5EF4-FFF2-40B4-BE49-F238E27FC236}">
                      <a16:creationId xmlns:a16="http://schemas.microsoft.com/office/drawing/2014/main" id="{1FC7241C-6D96-704E-984D-807FC3657B3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Rectangle 864">
                  <a:extLst>
                    <a:ext uri="{FF2B5EF4-FFF2-40B4-BE49-F238E27FC236}">
                      <a16:creationId xmlns:a16="http://schemas.microsoft.com/office/drawing/2014/main" id="{964872F9-E5C3-0FA4-E993-B37E8B2CFEA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2" name="Freeform 865">
                  <a:extLst>
                    <a:ext uri="{FF2B5EF4-FFF2-40B4-BE49-F238E27FC236}">
                      <a16:creationId xmlns:a16="http://schemas.microsoft.com/office/drawing/2014/main" id="{3EA85486-B741-B9D3-6BDE-00CB7A98CF8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Freeform 866">
                  <a:extLst>
                    <a:ext uri="{FF2B5EF4-FFF2-40B4-BE49-F238E27FC236}">
                      <a16:creationId xmlns:a16="http://schemas.microsoft.com/office/drawing/2014/main" id="{39312090-9BBD-30AE-25DF-6715E936D3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6" name="Group 35">
                <a:extLst>
                  <a:ext uri="{FF2B5EF4-FFF2-40B4-BE49-F238E27FC236}">
                    <a16:creationId xmlns:a16="http://schemas.microsoft.com/office/drawing/2014/main" id="{A0D45660-45C2-0E5C-7715-AA7244C0D94B}"/>
                  </a:ext>
                </a:extLst>
              </p:cNvPr>
              <p:cNvGrpSpPr/>
              <p:nvPr/>
            </p:nvGrpSpPr>
            <p:grpSpPr>
              <a:xfrm>
                <a:off x="4596370" y="3324390"/>
                <a:ext cx="552654" cy="1188720"/>
                <a:chOff x="1823226" y="3235632"/>
                <a:chExt cx="552654" cy="1188720"/>
              </a:xfrm>
              <a:grpFill/>
            </p:grpSpPr>
            <p:sp>
              <p:nvSpPr>
                <p:cNvPr id="37" name="Oval 878">
                  <a:extLst>
                    <a:ext uri="{FF2B5EF4-FFF2-40B4-BE49-F238E27FC236}">
                      <a16:creationId xmlns:a16="http://schemas.microsoft.com/office/drawing/2014/main" id="{E404C2B2-9A06-D35E-6F5C-63037A47711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Rectangle 880">
                  <a:extLst>
                    <a:ext uri="{FF2B5EF4-FFF2-40B4-BE49-F238E27FC236}">
                      <a16:creationId xmlns:a16="http://schemas.microsoft.com/office/drawing/2014/main" id="{2DD50399-944D-6F8A-DB71-365655D885A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9" name="Oval 878">
                  <a:extLst>
                    <a:ext uri="{FF2B5EF4-FFF2-40B4-BE49-F238E27FC236}">
                      <a16:creationId xmlns:a16="http://schemas.microsoft.com/office/drawing/2014/main" id="{42BF03B8-F6DD-71F5-6D03-A8C37E5F40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1">
                  <a:extLst>
                    <a:ext uri="{FF2B5EF4-FFF2-40B4-BE49-F238E27FC236}">
                      <a16:creationId xmlns:a16="http://schemas.microsoft.com/office/drawing/2014/main" id="{04D9A84C-DA8F-EED9-E8A2-5FC1C54A8C54}"/>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2">
                  <a:extLst>
                    <a:ext uri="{FF2B5EF4-FFF2-40B4-BE49-F238E27FC236}">
                      <a16:creationId xmlns:a16="http://schemas.microsoft.com/office/drawing/2014/main" id="{54BA9914-3E9C-BC1A-E825-8D63132EDDD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Rectangle 880">
                  <a:extLst>
                    <a:ext uri="{FF2B5EF4-FFF2-40B4-BE49-F238E27FC236}">
                      <a16:creationId xmlns:a16="http://schemas.microsoft.com/office/drawing/2014/main" id="{76C61D47-091F-597B-76C0-50E0ECFCFC2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3" name="Oval 878">
                  <a:extLst>
                    <a:ext uri="{FF2B5EF4-FFF2-40B4-BE49-F238E27FC236}">
                      <a16:creationId xmlns:a16="http://schemas.microsoft.com/office/drawing/2014/main" id="{D715E1C0-7211-354A-045F-EC4652022C2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BF5B7C47-A2D1-EC23-980E-9B5DD9D01AF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2">
                  <a:extLst>
                    <a:ext uri="{FF2B5EF4-FFF2-40B4-BE49-F238E27FC236}">
                      <a16:creationId xmlns:a16="http://schemas.microsoft.com/office/drawing/2014/main" id="{3E4726E5-9097-8829-8B02-309F89EAE57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 name="Line 884">
                  <a:extLst>
                    <a:ext uri="{FF2B5EF4-FFF2-40B4-BE49-F238E27FC236}">
                      <a16:creationId xmlns:a16="http://schemas.microsoft.com/office/drawing/2014/main" id="{49F57821-9AEE-D2A4-574C-0663FBDC2E1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7" name="Oval 885">
                  <a:extLst>
                    <a:ext uri="{FF2B5EF4-FFF2-40B4-BE49-F238E27FC236}">
                      <a16:creationId xmlns:a16="http://schemas.microsoft.com/office/drawing/2014/main" id="{B15C6808-BD93-E43D-19CB-37134D9C32B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1">
                  <a:extLst>
                    <a:ext uri="{FF2B5EF4-FFF2-40B4-BE49-F238E27FC236}">
                      <a16:creationId xmlns:a16="http://schemas.microsoft.com/office/drawing/2014/main" id="{A63A7B54-B72D-8C8F-6AD2-FD00C95315F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9" name="Line 882">
                  <a:extLst>
                    <a:ext uri="{FF2B5EF4-FFF2-40B4-BE49-F238E27FC236}">
                      <a16:creationId xmlns:a16="http://schemas.microsoft.com/office/drawing/2014/main" id="{5ACF811E-701F-8652-8136-A4D5DB57C00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3" name="Group 22">
              <a:extLst>
                <a:ext uri="{FF2B5EF4-FFF2-40B4-BE49-F238E27FC236}">
                  <a16:creationId xmlns:a16="http://schemas.microsoft.com/office/drawing/2014/main" id="{3C48225B-0671-0CBB-0EC5-5F7BBF494A2C}"/>
                </a:ext>
              </a:extLst>
            </p:cNvPr>
            <p:cNvGrpSpPr/>
            <p:nvPr/>
          </p:nvGrpSpPr>
          <p:grpSpPr>
            <a:xfrm>
              <a:off x="57450" y="3998181"/>
              <a:ext cx="484418" cy="349404"/>
              <a:chOff x="1012668" y="927184"/>
              <a:chExt cx="747559" cy="539203"/>
            </a:xfrm>
          </p:grpSpPr>
          <p:sp>
            <p:nvSpPr>
              <p:cNvPr id="24" name="Line 853">
                <a:extLst>
                  <a:ext uri="{FF2B5EF4-FFF2-40B4-BE49-F238E27FC236}">
                    <a16:creationId xmlns:a16="http://schemas.microsoft.com/office/drawing/2014/main" id="{2CD05DA2-7BFE-1525-C9A4-421C1DBE2CC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5" name="Rectangle 876">
                <a:extLst>
                  <a:ext uri="{FF2B5EF4-FFF2-40B4-BE49-F238E27FC236}">
                    <a16:creationId xmlns:a16="http://schemas.microsoft.com/office/drawing/2014/main" id="{C2517502-CE44-A9CA-7C0A-311790AA2D45}"/>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 name="Rectangle 873">
                <a:extLst>
                  <a:ext uri="{FF2B5EF4-FFF2-40B4-BE49-F238E27FC236}">
                    <a16:creationId xmlns:a16="http://schemas.microsoft.com/office/drawing/2014/main" id="{27FA1EFA-9F20-0838-CC7F-45A6272BCCE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7" name="Freeform 875">
                <a:extLst>
                  <a:ext uri="{FF2B5EF4-FFF2-40B4-BE49-F238E27FC236}">
                    <a16:creationId xmlns:a16="http://schemas.microsoft.com/office/drawing/2014/main" id="{86A3116B-84D9-261E-BDFE-C5EA2F5638F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1" name="Group 60">
            <a:extLst>
              <a:ext uri="{FF2B5EF4-FFF2-40B4-BE49-F238E27FC236}">
                <a16:creationId xmlns:a16="http://schemas.microsoft.com/office/drawing/2014/main" id="{2CB3D12F-8BFC-F7A3-0F2A-1B4FF0FC2471}"/>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992C266A-7D7E-C6F3-3691-DDC648223CD8}"/>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oMath>
                  </a14:m>
                  <a:endParaRPr lang="en-US" sz="1400" dirty="0">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0"/>
                  <a:stretch>
                    <a:fillRect b="-7692"/>
                  </a:stretch>
                </a:blipFill>
              </p:spPr>
              <p:txBody>
                <a:bodyPr/>
                <a:lstStyle/>
                <a:p>
                  <a:r>
                    <a:rPr lang="en-GB">
                      <a:noFill/>
                    </a:rPr>
                    <a:t> </a:t>
                  </a:r>
                </a:p>
              </p:txBody>
            </p:sp>
          </mc:Fallback>
        </mc:AlternateContent>
        <p:grpSp>
          <p:nvGrpSpPr>
            <p:cNvPr id="63" name="Group 62">
              <a:extLst>
                <a:ext uri="{FF2B5EF4-FFF2-40B4-BE49-F238E27FC236}">
                  <a16:creationId xmlns:a16="http://schemas.microsoft.com/office/drawing/2014/main" id="{F2A5F270-1EE0-19FF-5843-75A1B285AC53}"/>
                </a:ext>
              </a:extLst>
            </p:cNvPr>
            <p:cNvGrpSpPr>
              <a:grpSpLocks noChangeAspect="1"/>
            </p:cNvGrpSpPr>
            <p:nvPr/>
          </p:nvGrpSpPr>
          <p:grpSpPr>
            <a:xfrm>
              <a:off x="5483242" y="5016046"/>
              <a:ext cx="2657242" cy="1147446"/>
              <a:chOff x="5323352" y="4678231"/>
              <a:chExt cx="2952491" cy="1274940"/>
            </a:xfrm>
          </p:grpSpPr>
          <p:grpSp>
            <p:nvGrpSpPr>
              <p:cNvPr id="64" name="Group 63">
                <a:extLst>
                  <a:ext uri="{FF2B5EF4-FFF2-40B4-BE49-F238E27FC236}">
                    <a16:creationId xmlns:a16="http://schemas.microsoft.com/office/drawing/2014/main" id="{B74519EA-1F66-AABA-5FB6-6A86290D6572}"/>
                  </a:ext>
                </a:extLst>
              </p:cNvPr>
              <p:cNvGrpSpPr/>
              <p:nvPr/>
            </p:nvGrpSpPr>
            <p:grpSpPr>
              <a:xfrm>
                <a:off x="7288292" y="5578688"/>
                <a:ext cx="987551" cy="367987"/>
                <a:chOff x="8801532" y="4013715"/>
                <a:chExt cx="1371600" cy="511093"/>
              </a:xfrm>
            </p:grpSpPr>
            <p:sp>
              <p:nvSpPr>
                <p:cNvPr id="107" name="Lightning Bolt 106">
                  <a:extLst>
                    <a:ext uri="{FF2B5EF4-FFF2-40B4-BE49-F238E27FC236}">
                      <a16:creationId xmlns:a16="http://schemas.microsoft.com/office/drawing/2014/main" id="{E0BAC348-83F6-3348-70B2-B348FC98329F}"/>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Freeform 860">
                  <a:extLst>
                    <a:ext uri="{FF2B5EF4-FFF2-40B4-BE49-F238E27FC236}">
                      <a16:creationId xmlns:a16="http://schemas.microsoft.com/office/drawing/2014/main" id="{CEB271BA-97C0-B85C-8D43-CA1E97E6EAC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09" name="Straight Connector 108">
                  <a:extLst>
                    <a:ext uri="{FF2B5EF4-FFF2-40B4-BE49-F238E27FC236}">
                      <a16:creationId xmlns:a16="http://schemas.microsoft.com/office/drawing/2014/main" id="{2A7878F6-1B35-B37E-556A-A80E05484F5D}"/>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201A68ED-C41F-D3E1-AD68-8197C4038FB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AF4D88C-5E4C-C74A-A3F4-26EEB243DB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2983B7FE-2741-4A62-81F7-D7C40C02D8EA}"/>
                  </a:ext>
                </a:extLst>
              </p:cNvPr>
              <p:cNvGrpSpPr/>
              <p:nvPr/>
            </p:nvGrpSpPr>
            <p:grpSpPr>
              <a:xfrm>
                <a:off x="5323352" y="5509529"/>
                <a:ext cx="1253855" cy="443642"/>
                <a:chOff x="6504246" y="3854161"/>
                <a:chExt cx="1741467" cy="616169"/>
              </a:xfrm>
            </p:grpSpPr>
            <p:grpSp>
              <p:nvGrpSpPr>
                <p:cNvPr id="97" name="Group 96">
                  <a:extLst>
                    <a:ext uri="{FF2B5EF4-FFF2-40B4-BE49-F238E27FC236}">
                      <a16:creationId xmlns:a16="http://schemas.microsoft.com/office/drawing/2014/main" id="{19D08B6D-4788-1CBE-B957-53D34157EE82}"/>
                    </a:ext>
                  </a:extLst>
                </p:cNvPr>
                <p:cNvGrpSpPr/>
                <p:nvPr/>
              </p:nvGrpSpPr>
              <p:grpSpPr>
                <a:xfrm>
                  <a:off x="6504246" y="3854161"/>
                  <a:ext cx="1589458" cy="616169"/>
                  <a:chOff x="6135946" y="3854161"/>
                  <a:chExt cx="1589458" cy="616169"/>
                </a:xfrm>
              </p:grpSpPr>
              <p:sp>
                <p:nvSpPr>
                  <p:cNvPr id="99" name="Lightning Bolt 98">
                    <a:extLst>
                      <a:ext uri="{FF2B5EF4-FFF2-40B4-BE49-F238E27FC236}">
                        <a16:creationId xmlns:a16="http://schemas.microsoft.com/office/drawing/2014/main" id="{0774BCD1-0EF5-89CF-CBDD-8D981132265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727A3240-2918-D6C1-847E-FC462A2E7E7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2EF4FC4-5C98-B9A3-4FF6-8BDF78948308}"/>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D46D3E5-5487-2369-FC9A-4E6394D46357}"/>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8" name="Freeform 860">
                  <a:extLst>
                    <a:ext uri="{FF2B5EF4-FFF2-40B4-BE49-F238E27FC236}">
                      <a16:creationId xmlns:a16="http://schemas.microsoft.com/office/drawing/2014/main" id="{2F0F93B5-32E1-617E-577B-03C451C6E23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6" name="Line 853">
                <a:extLst>
                  <a:ext uri="{FF2B5EF4-FFF2-40B4-BE49-F238E27FC236}">
                    <a16:creationId xmlns:a16="http://schemas.microsoft.com/office/drawing/2014/main" id="{E9B2BC86-D05A-9271-F57F-752199808D39}"/>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Helvetica" pitchFamily="2" charset="0"/>
                    <a:ea typeface="Times New Roman"/>
                    <a:cs typeface="Times New Roman"/>
                  </a:rPr>
                  <a:t>          d3</a:t>
                </a:r>
              </a:p>
            </p:txBody>
          </p:sp>
          <p:grpSp>
            <p:nvGrpSpPr>
              <p:cNvPr id="67" name="Group 66">
                <a:extLst>
                  <a:ext uri="{FF2B5EF4-FFF2-40B4-BE49-F238E27FC236}">
                    <a16:creationId xmlns:a16="http://schemas.microsoft.com/office/drawing/2014/main" id="{54479D89-1493-F566-2D69-45899A35AD84}"/>
                  </a:ext>
                </a:extLst>
              </p:cNvPr>
              <p:cNvGrpSpPr/>
              <p:nvPr/>
            </p:nvGrpSpPr>
            <p:grpSpPr>
              <a:xfrm>
                <a:off x="6377267" y="4678231"/>
                <a:ext cx="1203321" cy="1021208"/>
                <a:chOff x="3906167" y="3324390"/>
                <a:chExt cx="1671281" cy="1418344"/>
              </a:xfrm>
              <a:solidFill>
                <a:srgbClr val="93D2FE"/>
              </a:solidFill>
            </p:grpSpPr>
            <p:sp>
              <p:nvSpPr>
                <p:cNvPr id="73" name="Oval 859">
                  <a:extLst>
                    <a:ext uri="{FF2B5EF4-FFF2-40B4-BE49-F238E27FC236}">
                      <a16:creationId xmlns:a16="http://schemas.microsoft.com/office/drawing/2014/main" id="{38470235-BA50-F303-E096-305A58FF02B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Oval 861">
                  <a:extLst>
                    <a:ext uri="{FF2B5EF4-FFF2-40B4-BE49-F238E27FC236}">
                      <a16:creationId xmlns:a16="http://schemas.microsoft.com/office/drawing/2014/main" id="{6CD9A84D-B15F-A504-0AE4-8A78A857730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5" name="Oval 862">
                  <a:extLst>
                    <a:ext uri="{FF2B5EF4-FFF2-40B4-BE49-F238E27FC236}">
                      <a16:creationId xmlns:a16="http://schemas.microsoft.com/office/drawing/2014/main" id="{5CD4B96F-E808-1E96-AFE8-91F2E6D6FF5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3">
                  <a:extLst>
                    <a:ext uri="{FF2B5EF4-FFF2-40B4-BE49-F238E27FC236}">
                      <a16:creationId xmlns:a16="http://schemas.microsoft.com/office/drawing/2014/main" id="{423AC1AD-EDD9-9865-9638-099566CF4B8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3">
                  <a:extLst>
                    <a:ext uri="{FF2B5EF4-FFF2-40B4-BE49-F238E27FC236}">
                      <a16:creationId xmlns:a16="http://schemas.microsoft.com/office/drawing/2014/main" id="{E99192DD-A835-23D2-A362-C510200452C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78" name="Group 77">
                  <a:extLst>
                    <a:ext uri="{FF2B5EF4-FFF2-40B4-BE49-F238E27FC236}">
                      <a16:creationId xmlns:a16="http://schemas.microsoft.com/office/drawing/2014/main" id="{DBF4D4DC-7DD5-96EF-AFC7-8F79D179C225}"/>
                    </a:ext>
                  </a:extLst>
                </p:cNvPr>
                <p:cNvGrpSpPr/>
                <p:nvPr/>
              </p:nvGrpSpPr>
              <p:grpSpPr>
                <a:xfrm>
                  <a:off x="3906167" y="4047050"/>
                  <a:ext cx="1671281" cy="539042"/>
                  <a:chOff x="1320274" y="4580303"/>
                  <a:chExt cx="1671281" cy="467246"/>
                </a:xfrm>
                <a:grpFill/>
              </p:grpSpPr>
              <p:sp>
                <p:nvSpPr>
                  <p:cNvPr id="93" name="Freeform 860">
                    <a:extLst>
                      <a:ext uri="{FF2B5EF4-FFF2-40B4-BE49-F238E27FC236}">
                        <a16:creationId xmlns:a16="http://schemas.microsoft.com/office/drawing/2014/main" id="{A1776724-372E-E125-283C-F6B415F384E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4" name="Rectangle 864">
                    <a:extLst>
                      <a:ext uri="{FF2B5EF4-FFF2-40B4-BE49-F238E27FC236}">
                        <a16:creationId xmlns:a16="http://schemas.microsoft.com/office/drawing/2014/main" id="{EFD72FC4-EC73-49FD-A7E1-6638B3B72AB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5" name="Freeform 865">
                    <a:extLst>
                      <a:ext uri="{FF2B5EF4-FFF2-40B4-BE49-F238E27FC236}">
                        <a16:creationId xmlns:a16="http://schemas.microsoft.com/office/drawing/2014/main" id="{884A2501-73F1-AE05-67CB-62645D5AD97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6" name="Freeform 866">
                    <a:extLst>
                      <a:ext uri="{FF2B5EF4-FFF2-40B4-BE49-F238E27FC236}">
                        <a16:creationId xmlns:a16="http://schemas.microsoft.com/office/drawing/2014/main" id="{247370B1-75AF-208F-4787-061EAD7840C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79" name="Group 78">
                  <a:extLst>
                    <a:ext uri="{FF2B5EF4-FFF2-40B4-BE49-F238E27FC236}">
                      <a16:creationId xmlns:a16="http://schemas.microsoft.com/office/drawing/2014/main" id="{2EBE8DBC-A77B-FB84-C55A-61EEEB55E47E}"/>
                    </a:ext>
                  </a:extLst>
                </p:cNvPr>
                <p:cNvGrpSpPr/>
                <p:nvPr/>
              </p:nvGrpSpPr>
              <p:grpSpPr>
                <a:xfrm>
                  <a:off x="4596370" y="3324390"/>
                  <a:ext cx="552654" cy="1188720"/>
                  <a:chOff x="1823226" y="3235632"/>
                  <a:chExt cx="552654" cy="1188720"/>
                </a:xfrm>
                <a:grpFill/>
              </p:grpSpPr>
              <p:sp>
                <p:nvSpPr>
                  <p:cNvPr id="80" name="Oval 878">
                    <a:extLst>
                      <a:ext uri="{FF2B5EF4-FFF2-40B4-BE49-F238E27FC236}">
                        <a16:creationId xmlns:a16="http://schemas.microsoft.com/office/drawing/2014/main" id="{7A823010-3BD5-0438-882B-3A59EC9A04F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1" name="Rectangle 880">
                    <a:extLst>
                      <a:ext uri="{FF2B5EF4-FFF2-40B4-BE49-F238E27FC236}">
                        <a16:creationId xmlns:a16="http://schemas.microsoft.com/office/drawing/2014/main" id="{970E034D-EEEF-053A-A4A0-E563E33CD62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2" name="Oval 878">
                    <a:extLst>
                      <a:ext uri="{FF2B5EF4-FFF2-40B4-BE49-F238E27FC236}">
                        <a16:creationId xmlns:a16="http://schemas.microsoft.com/office/drawing/2014/main" id="{DD4D8276-4036-A3C9-5151-BFAA027E6E9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Line 881">
                    <a:extLst>
                      <a:ext uri="{FF2B5EF4-FFF2-40B4-BE49-F238E27FC236}">
                        <a16:creationId xmlns:a16="http://schemas.microsoft.com/office/drawing/2014/main" id="{3F7B094E-C2A0-0D0D-0F5C-8AB43A5CD0A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4" name="Line 882">
                    <a:extLst>
                      <a:ext uri="{FF2B5EF4-FFF2-40B4-BE49-F238E27FC236}">
                        <a16:creationId xmlns:a16="http://schemas.microsoft.com/office/drawing/2014/main" id="{F59ADC19-B730-A4DF-0FA4-82E0AA607B3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Rectangle 880">
                    <a:extLst>
                      <a:ext uri="{FF2B5EF4-FFF2-40B4-BE49-F238E27FC236}">
                        <a16:creationId xmlns:a16="http://schemas.microsoft.com/office/drawing/2014/main" id="{E48348F5-FBF8-87AE-A5A8-8365D28B85D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6" name="Oval 878">
                    <a:extLst>
                      <a:ext uri="{FF2B5EF4-FFF2-40B4-BE49-F238E27FC236}">
                        <a16:creationId xmlns:a16="http://schemas.microsoft.com/office/drawing/2014/main" id="{4793C8A1-496F-3EB2-D497-F78D911022D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Line 882">
                    <a:extLst>
                      <a:ext uri="{FF2B5EF4-FFF2-40B4-BE49-F238E27FC236}">
                        <a16:creationId xmlns:a16="http://schemas.microsoft.com/office/drawing/2014/main" id="{5A80349B-7D86-FB4D-8B6D-4B1BCDBD4E2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8" name="Line 882">
                    <a:extLst>
                      <a:ext uri="{FF2B5EF4-FFF2-40B4-BE49-F238E27FC236}">
                        <a16:creationId xmlns:a16="http://schemas.microsoft.com/office/drawing/2014/main" id="{4D6B9017-CF63-FDEA-1D3A-37E30F4CA1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4">
                    <a:extLst>
                      <a:ext uri="{FF2B5EF4-FFF2-40B4-BE49-F238E27FC236}">
                        <a16:creationId xmlns:a16="http://schemas.microsoft.com/office/drawing/2014/main" id="{07D1F0DE-BB4A-FFC6-494F-DA2FE53A74D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0" name="Oval 885">
                    <a:extLst>
                      <a:ext uri="{FF2B5EF4-FFF2-40B4-BE49-F238E27FC236}">
                        <a16:creationId xmlns:a16="http://schemas.microsoft.com/office/drawing/2014/main" id="{47848D86-006B-A9E4-D519-F46E537C952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Line 881">
                    <a:extLst>
                      <a:ext uri="{FF2B5EF4-FFF2-40B4-BE49-F238E27FC236}">
                        <a16:creationId xmlns:a16="http://schemas.microsoft.com/office/drawing/2014/main" id="{90536051-97C8-E7B8-E216-2525DA5A7E8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2" name="Line 882">
                    <a:extLst>
                      <a:ext uri="{FF2B5EF4-FFF2-40B4-BE49-F238E27FC236}">
                        <a16:creationId xmlns:a16="http://schemas.microsoft.com/office/drawing/2014/main" id="{FAAFA54E-5F5B-019B-EC44-C92E27B8A79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8" name="Group 67">
                <a:extLst>
                  <a:ext uri="{FF2B5EF4-FFF2-40B4-BE49-F238E27FC236}">
                    <a16:creationId xmlns:a16="http://schemas.microsoft.com/office/drawing/2014/main" id="{49FF8AB5-C46C-C7C9-B639-203FD8B5E4EC}"/>
                  </a:ext>
                </a:extLst>
              </p:cNvPr>
              <p:cNvGrpSpPr/>
              <p:nvPr/>
            </p:nvGrpSpPr>
            <p:grpSpPr>
              <a:xfrm>
                <a:off x="6990430" y="5181159"/>
                <a:ext cx="538242" cy="388227"/>
                <a:chOff x="1012668" y="927184"/>
                <a:chExt cx="747559" cy="539203"/>
              </a:xfrm>
            </p:grpSpPr>
            <p:sp>
              <p:nvSpPr>
                <p:cNvPr id="69" name="Line 853">
                  <a:extLst>
                    <a:ext uri="{FF2B5EF4-FFF2-40B4-BE49-F238E27FC236}">
                      <a16:creationId xmlns:a16="http://schemas.microsoft.com/office/drawing/2014/main" id="{5ACE3813-C103-1DF2-41C0-9596159A1F8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0" name="Rectangle 876">
                  <a:extLst>
                    <a:ext uri="{FF2B5EF4-FFF2-40B4-BE49-F238E27FC236}">
                      <a16:creationId xmlns:a16="http://schemas.microsoft.com/office/drawing/2014/main" id="{15FF235A-55CF-D559-DCB3-39D4904B339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1" name="Rectangle 873">
                  <a:extLst>
                    <a:ext uri="{FF2B5EF4-FFF2-40B4-BE49-F238E27FC236}">
                      <a16:creationId xmlns:a16="http://schemas.microsoft.com/office/drawing/2014/main" id="{831E779D-6C31-2C6E-BEE5-0CC32211CB9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2" name="Freeform 875">
                  <a:extLst>
                    <a:ext uri="{FF2B5EF4-FFF2-40B4-BE49-F238E27FC236}">
                      <a16:creationId xmlns:a16="http://schemas.microsoft.com/office/drawing/2014/main" id="{30AEFBD5-63CD-3E52-4521-244D4973DE1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
        <p:nvSpPr>
          <p:cNvPr id="112" name="Date Placeholder 111">
            <a:extLst>
              <a:ext uri="{FF2B5EF4-FFF2-40B4-BE49-F238E27FC236}">
                <a16:creationId xmlns:a16="http://schemas.microsoft.com/office/drawing/2014/main" id="{058F5519-FC85-75F9-402B-ADDAFDEA2485}"/>
              </a:ext>
            </a:extLst>
          </p:cNvPr>
          <p:cNvSpPr>
            <a:spLocks noGrp="1"/>
          </p:cNvSpPr>
          <p:nvPr>
            <p:ph type="dt" sz="half" idx="2"/>
          </p:nvPr>
        </p:nvSpPr>
        <p:spPr/>
        <p:txBody>
          <a:bodyPr/>
          <a:lstStyle/>
          <a:p>
            <a:pPr eaLnBrk="1" hangingPunct="1"/>
            <a:r>
              <a:rPr lang="de-DE"/>
              <a:t>Deterministic</a:t>
            </a:r>
            <a:endParaRPr lang="en-GB" dirty="0"/>
          </a:p>
        </p:txBody>
      </p:sp>
      <p:sp>
        <p:nvSpPr>
          <p:cNvPr id="113" name="Footer Placeholder 112">
            <a:extLst>
              <a:ext uri="{FF2B5EF4-FFF2-40B4-BE49-F238E27FC236}">
                <a16:creationId xmlns:a16="http://schemas.microsoft.com/office/drawing/2014/main" id="{7B0FF7BD-17A7-59C2-65DD-BCFE5431A38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114" name="Slide Number Placeholder 113">
            <a:extLst>
              <a:ext uri="{FF2B5EF4-FFF2-40B4-BE49-F238E27FC236}">
                <a16:creationId xmlns:a16="http://schemas.microsoft.com/office/drawing/2014/main" id="{F93904E1-D3D2-3B3E-E219-CBC3E40CF3A8}"/>
              </a:ext>
            </a:extLst>
          </p:cNvPr>
          <p:cNvSpPr>
            <a:spLocks noGrp="1"/>
          </p:cNvSpPr>
          <p:nvPr>
            <p:ph type="sldNum" sz="quarter" idx="11"/>
          </p:nvPr>
        </p:nvSpPr>
        <p:spPr/>
        <p:txBody>
          <a:bodyPr/>
          <a:lstStyle/>
          <a:p>
            <a:fld id="{EB1502E6-D9AE-3544-B6D5-378AAA0B915F}" type="slidenum">
              <a:rPr lang="de-DE" altLang="de-DE" smtClean="0"/>
              <a:pPr/>
              <a:t>99</a:t>
            </a:fld>
            <a:endParaRPr lang="de-DE" altLang="de-DE" dirty="0"/>
          </a:p>
        </p:txBody>
      </p:sp>
    </p:spTree>
    <p:extLst>
      <p:ext uri="{BB962C8B-B14F-4D97-AF65-F5344CB8AC3E}">
        <p14:creationId xmlns:p14="http://schemas.microsoft.com/office/powerpoint/2010/main" val="36435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2">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2">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2">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2">
                                            <p:txEl>
                                              <p:pRg st="5" end="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2">
                                            <p:txEl>
                                              <p:pRg st="6" end="6"/>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2">
                                            <p:txEl>
                                              <p:pRg st="7" end="7"/>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p:bldP spid="8" grpId="0"/>
      <p:bldP spid="301" grpId="0" uiExpand="1" build="p"/>
      <p:bldP spid="302" grpId="0" uiExpand="1" build="allAtOnce"/>
      <p:bldP spid="29" grpId="0" animBg="1"/>
      <p:bldP spid="31" grpId="0"/>
    </p:bldLst>
  </p:timing>
</p:sld>
</file>

<file path=ppt/theme/theme1.xml><?xml version="1.0" encoding="utf-8"?>
<a:theme xmlns:a="http://schemas.openxmlformats.org/drawingml/2006/main" name="3_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25647</TotalTime>
  <Words>24987</Words>
  <Application>Microsoft Macintosh PowerPoint</Application>
  <PresentationFormat>Widescreen</PresentationFormat>
  <Paragraphs>4456</Paragraphs>
  <Slides>168</Slides>
  <Notes>83</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168</vt:i4>
      </vt:variant>
    </vt:vector>
  </HeadingPairs>
  <TitlesOfParts>
    <vt:vector size="186" baseType="lpstr">
      <vt:lpstr>Andale Mono</vt:lpstr>
      <vt:lpstr>Arial</vt:lpstr>
      <vt:lpstr>Calibri</vt:lpstr>
      <vt:lpstr>Cambria Math</vt:lpstr>
      <vt:lpstr>CMU Bright SemiBold</vt:lpstr>
      <vt:lpstr>Courier</vt:lpstr>
      <vt:lpstr>Courier New</vt:lpstr>
      <vt:lpstr>Helvetica</vt:lpstr>
      <vt:lpstr>Lucida Grande</vt:lpstr>
      <vt:lpstr>Myriad Pro</vt:lpstr>
      <vt:lpstr>STIXGeneral-Regular</vt:lpstr>
      <vt:lpstr>System Font</vt:lpstr>
      <vt:lpstr>Times New Roman</vt:lpstr>
      <vt:lpstr>Webdings</vt:lpstr>
      <vt:lpstr>Wingdings</vt:lpstr>
      <vt:lpstr>Zapf Dingbats</vt:lpstr>
      <vt:lpstr>3_Standarddesign</vt:lpstr>
      <vt:lpstr>Standarddesign</vt:lpstr>
      <vt:lpstr>Intelligent Agents : Automated Planning and Acting</vt:lpstr>
      <vt:lpstr>Content: Planning and Acting</vt:lpstr>
      <vt:lpstr>Outline per the Book</vt:lpstr>
      <vt:lpstr>Motivation</vt:lpstr>
      <vt:lpstr>Domain Model</vt:lpstr>
      <vt:lpstr>Domain Model</vt:lpstr>
      <vt:lpstr>Representing Σ</vt:lpstr>
      <vt:lpstr>Domain-specific Representation</vt:lpstr>
      <vt:lpstr>Example</vt:lpstr>
      <vt:lpstr>Drilling</vt:lpstr>
      <vt:lpstr>Discussion</vt:lpstr>
      <vt:lpstr>State-Variable Representation</vt:lpstr>
      <vt:lpstr>Properties of Objects</vt:lpstr>
      <vt:lpstr>Varying Properties</vt:lpstr>
      <vt:lpstr>States as Functions</vt:lpstr>
      <vt:lpstr>States as Functions</vt:lpstr>
      <vt:lpstr>Action Templates</vt:lpstr>
      <vt:lpstr>Actions</vt:lpstr>
      <vt:lpstr>Action Space</vt:lpstr>
      <vt:lpstr>Applicability</vt:lpstr>
      <vt:lpstr>Computing Prediction Function γ</vt:lpstr>
      <vt:lpstr>State-Variable Planning Domain</vt:lpstr>
      <vt:lpstr>Plans</vt:lpstr>
      <vt:lpstr>State Space</vt:lpstr>
      <vt:lpstr>Planning Problems</vt:lpstr>
      <vt:lpstr>Classical Representation</vt:lpstr>
      <vt:lpstr>Classical Representation</vt:lpstr>
      <vt:lpstr>Classical Planning Operators</vt:lpstr>
      <vt:lpstr>Classical Planning Operators: Example</vt:lpstr>
      <vt:lpstr>PDDL – Planning Domain Definition Language</vt:lpstr>
      <vt:lpstr>Example Domain</vt:lpstr>
      <vt:lpstr>Example Problem</vt:lpstr>
      <vt:lpstr>Example Typed Domain</vt:lpstr>
      <vt:lpstr>Example Typed Problem</vt:lpstr>
      <vt:lpstr>Intermediate Summary</vt:lpstr>
      <vt:lpstr>Outline per the Book</vt:lpstr>
      <vt:lpstr>Planning as Search</vt:lpstr>
      <vt:lpstr>Search-Tree Terminology</vt:lpstr>
      <vt:lpstr>Search-Tree Terminology</vt:lpstr>
      <vt:lpstr>Forward Search</vt:lpstr>
      <vt:lpstr>Deterministic Version</vt:lpstr>
      <vt:lpstr>Breadth-first search (BFS)</vt:lpstr>
      <vt:lpstr>Breadth-first search (BFS)</vt:lpstr>
      <vt:lpstr>Depth-First Search (DFS)</vt:lpstr>
      <vt:lpstr>Depth-First Search (DFS)</vt:lpstr>
      <vt:lpstr>Uniform-Cost Search</vt:lpstr>
      <vt:lpstr>Uniform-Cost Search</vt:lpstr>
      <vt:lpstr>Heuristic Function</vt:lpstr>
      <vt:lpstr>Example</vt:lpstr>
      <vt:lpstr>A*</vt:lpstr>
      <vt:lpstr>PowerPoint Presentation</vt:lpstr>
      <vt:lpstr>PowerPoint Presentation</vt:lpstr>
      <vt:lpstr>PowerPoint Presentation</vt:lpstr>
      <vt:lpstr>PowerPoint Presentation</vt:lpstr>
      <vt:lpstr>PowerPoint Presentation</vt:lpstr>
      <vt:lpstr>PowerPoint Presentation</vt:lpstr>
      <vt:lpstr>Properties of A*</vt:lpstr>
      <vt:lpstr>Properties of A*</vt:lpstr>
      <vt:lpstr>Greedy Best-First Search (GBFS)</vt:lpstr>
      <vt:lpstr>Greedy Best-First Search (GBFS)</vt:lpstr>
      <vt:lpstr>PowerPoint Presentation</vt:lpstr>
      <vt:lpstr>PowerPoint Presentation</vt:lpstr>
      <vt:lpstr>PowerPoint Presentation</vt:lpstr>
      <vt:lpstr>PowerPoint Presentation</vt:lpstr>
      <vt:lpstr>Depth-First Branch and Bound (DFBB)</vt:lpstr>
      <vt:lpstr>Depth-First Branch and Bound (DFBB)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Iterative Deepening Search (IDS)</vt:lpstr>
      <vt:lpstr>Iterative Deepening Search (IDS)</vt:lpstr>
      <vt:lpstr>IDA*</vt:lpstr>
      <vt:lpstr>Discussion</vt:lpstr>
      <vt:lpstr>Intermediate Summary</vt:lpstr>
      <vt:lpstr>Outline per the Book</vt:lpstr>
      <vt:lpstr>Heuristic Functions</vt:lpstr>
      <vt:lpstr>Example from A*</vt:lpstr>
      <vt:lpstr>Domain-independent Heuristics</vt:lpstr>
      <vt:lpstr>Delete-Relaxation</vt:lpstr>
      <vt:lpstr>Relaxed States</vt:lpstr>
      <vt:lpstr>R-applicability</vt:lpstr>
      <vt:lpstr>Example</vt:lpstr>
      <vt:lpstr>Relaxed Solution</vt:lpstr>
      <vt:lpstr>Optimal Relaxed Solution Heuristics</vt:lpstr>
      <vt:lpstr>Example</vt:lpstr>
      <vt:lpstr>Fast-Forward Heuristics</vt:lpstr>
      <vt:lpstr>Preliminaries</vt:lpstr>
      <vt:lpstr>Fast-Forward Heuristics</vt:lpstr>
      <vt:lpstr>Fast-Forward Heuristics</vt:lpstr>
      <vt:lpstr>Example (as before)</vt:lpstr>
      <vt:lpstr>Example</vt:lpstr>
      <vt:lpstr>Example</vt:lpstr>
      <vt:lpstr>Example</vt:lpstr>
      <vt:lpstr>Example</vt:lpstr>
      <vt:lpstr>Properties</vt:lpstr>
      <vt:lpstr>Example</vt:lpstr>
      <vt:lpstr>Landmark Heuristics</vt:lpstr>
      <vt:lpstr>Why are Landmarks Useful?</vt:lpstr>
      <vt:lpstr>Computing Landmarks</vt:lpstr>
      <vt:lpstr>RPG-based Landmark Computation</vt:lpstr>
      <vt:lpstr>RPG-based Landmark Computation</vt:lpstr>
      <vt:lpstr>RPG-based Landmark Computation</vt:lpstr>
      <vt:lpstr>RPG-based Landmark Computation</vt:lpstr>
      <vt:lpstr>RPG-based Landmark Computation</vt:lpstr>
      <vt:lpstr>RPG-based Landmark Computation</vt:lpstr>
      <vt:lpstr>RPG-based Landmark Computation</vt:lpstr>
      <vt:lpstr>Example</vt:lpstr>
      <vt:lpstr>Example</vt:lpstr>
      <vt:lpstr>Example</vt:lpstr>
      <vt:lpstr>Example</vt:lpstr>
      <vt:lpstr>Landmark Heuristics</vt:lpstr>
      <vt:lpstr>Intermediate Summary</vt:lpstr>
      <vt:lpstr>Outline per the Book</vt:lpstr>
      <vt:lpstr>Incorporating Planning into an Actor</vt:lpstr>
      <vt:lpstr>Service Robot</vt:lpstr>
      <vt:lpstr>Using Planning in Acting</vt:lpstr>
      <vt:lpstr>Using Planning in Acting</vt:lpstr>
      <vt:lpstr>Using Planning in Acting</vt:lpstr>
      <vt:lpstr>How to do Lookahead</vt:lpstr>
      <vt:lpstr>Receding-Horizon Search</vt:lpstr>
      <vt:lpstr>Partial or Non-optimal Plans</vt:lpstr>
      <vt:lpstr>Intermediate Summary</vt:lpstr>
      <vt:lpstr>Outline per the Book</vt:lpstr>
      <vt:lpstr>Backward Search</vt:lpstr>
      <vt:lpstr>Relevance</vt:lpstr>
      <vt:lpstr>Relevance</vt:lpstr>
      <vt:lpstr>Inverse State Transitions</vt:lpstr>
      <vt:lpstr>Backward Search</vt:lpstr>
      <vt:lpstr>Branching Factor</vt:lpstr>
      <vt:lpstr>Lifted Backward Search</vt:lpstr>
      <vt:lpstr>Intermediate Summary</vt:lpstr>
      <vt:lpstr>Outline per the Book</vt:lpstr>
      <vt:lpstr>Plan-Space Search</vt:lpstr>
      <vt:lpstr>Definitions</vt:lpstr>
      <vt:lpstr>Flaws:  1. Open Goals</vt:lpstr>
      <vt:lpstr>Flaws:  2. Threats</vt:lpstr>
      <vt:lpstr>PSP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 2</vt:lpstr>
      <vt:lpstr>Example 2</vt:lpstr>
      <vt:lpstr>Example 2</vt:lpstr>
      <vt:lpstr>Example 2</vt:lpstr>
      <vt:lpstr>Node-selection Heuristics</vt:lpstr>
      <vt:lpstr>Example </vt:lpstr>
      <vt:lpstr>Node-selection Heuristics</vt:lpstr>
      <vt:lpstr>Discussion</vt:lpstr>
      <vt:lpstr>A Weak Pruning Technique</vt:lpstr>
      <vt:lpstr>Intermediate 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zu Lübeck</dc:title>
  <dc:creator>Uli</dc:creator>
  <cp:lastModifiedBy>Marcel Gehrke</cp:lastModifiedBy>
  <cp:revision>127</cp:revision>
  <dcterms:created xsi:type="dcterms:W3CDTF">2010-04-27T12:26:40Z</dcterms:created>
  <dcterms:modified xsi:type="dcterms:W3CDTF">2023-11-06T10:33:16Z</dcterms:modified>
</cp:coreProperties>
</file>