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341" r:id="rId2"/>
    <p:sldId id="395" r:id="rId3"/>
    <p:sldId id="374" r:id="rId4"/>
    <p:sldId id="375" r:id="rId5"/>
    <p:sldId id="376" r:id="rId6"/>
    <p:sldId id="347" r:id="rId7"/>
    <p:sldId id="348" r:id="rId8"/>
    <p:sldId id="349" r:id="rId9"/>
    <p:sldId id="350" r:id="rId10"/>
    <p:sldId id="351" r:id="rId11"/>
    <p:sldId id="388" r:id="rId12"/>
    <p:sldId id="389" r:id="rId13"/>
    <p:sldId id="392" r:id="rId14"/>
    <p:sldId id="378" r:id="rId15"/>
    <p:sldId id="390" r:id="rId16"/>
    <p:sldId id="391" r:id="rId17"/>
    <p:sldId id="379" r:id="rId18"/>
    <p:sldId id="380" r:id="rId19"/>
    <p:sldId id="381" r:id="rId20"/>
    <p:sldId id="382" r:id="rId21"/>
    <p:sldId id="359" r:id="rId22"/>
    <p:sldId id="360" r:id="rId23"/>
    <p:sldId id="361" r:id="rId24"/>
    <p:sldId id="362" r:id="rId25"/>
    <p:sldId id="363" r:id="rId26"/>
    <p:sldId id="384" r:id="rId27"/>
    <p:sldId id="385" r:id="rId28"/>
    <p:sldId id="366" r:id="rId29"/>
    <p:sldId id="367" r:id="rId30"/>
    <p:sldId id="368" r:id="rId31"/>
    <p:sldId id="393" r:id="rId32"/>
    <p:sldId id="370" r:id="rId33"/>
    <p:sldId id="371" r:id="rId34"/>
    <p:sldId id="372" r:id="rId35"/>
    <p:sldId id="373" r:id="rId36"/>
    <p:sldId id="394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4"/>
    <p:restoredTop sz="94810"/>
  </p:normalViewPr>
  <p:slideViewPr>
    <p:cSldViewPr>
      <p:cViewPr varScale="1">
        <p:scale>
          <a:sx n="135" d="100"/>
          <a:sy n="135" d="100"/>
        </p:scale>
        <p:origin x="192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08.02.17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08.02.17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412875"/>
            <a:ext cx="864096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</a:t>
            </a:r>
            <a:r>
              <a:rPr lang="de-DE" sz="3600" b="1" dirty="0" smtClean="0">
                <a:cs typeface="+mj-cs"/>
              </a:rPr>
              <a:t>in Web- </a:t>
            </a:r>
            <a:r>
              <a:rPr lang="de-DE" sz="3600" b="1" dirty="0">
                <a:cs typeface="+mj-cs"/>
              </a:rPr>
              <a:t>und </a:t>
            </a:r>
            <a:r>
              <a:rPr lang="de-DE" sz="3600" b="1" dirty="0" smtClean="0">
                <a:cs typeface="+mj-cs"/>
              </a:rPr>
              <a:t>Data-Science</a:t>
            </a:r>
            <a:br>
              <a:rPr lang="de-DE" sz="3600" b="1" dirty="0" smtClean="0">
                <a:cs typeface="+mj-cs"/>
              </a:rPr>
            </a:br>
            <a:r>
              <a:rPr lang="de-DE" sz="2800" dirty="0" smtClean="0">
                <a:cs typeface="+mj-cs"/>
              </a:rPr>
              <a:t>Clustering</a:t>
            </a:r>
            <a:endParaRPr lang="de-DE" sz="36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</a:t>
            </a:r>
            <a:r>
              <a:rPr lang="de-DE" sz="2400" dirty="0" smtClean="0">
                <a:cs typeface="+mn-cs"/>
              </a:rPr>
              <a:t>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2"/>
          <p:cNvGraphicFramePr>
            <a:graphicFrameLocks noChangeAspect="1"/>
          </p:cNvGraphicFramePr>
          <p:nvPr/>
        </p:nvGraphicFramePr>
        <p:xfrm>
          <a:off x="1117600" y="1193800"/>
          <a:ext cx="6999288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3" imgW="7003725" imgH="5479851" progId="Excel.Chart.8">
                  <p:embed/>
                </p:oleObj>
              </mc:Choice>
              <mc:Fallback>
                <p:oleObj r:id="rId3" imgW="7003725" imgH="54798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193800"/>
                        <a:ext cx="6999288" cy="548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K-means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Clustering (5)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6553200" y="2133600"/>
            <a:ext cx="685800" cy="533400"/>
            <a:chOff x="192" y="1824"/>
            <a:chExt cx="432" cy="336"/>
          </a:xfrm>
        </p:grpSpPr>
        <p:sp>
          <p:nvSpPr>
            <p:cNvPr id="3075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1</a:t>
              </a:r>
            </a:p>
          </p:txBody>
        </p:sp>
      </p:grp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2743200" y="4038600"/>
            <a:ext cx="685800" cy="533400"/>
            <a:chOff x="192" y="1824"/>
            <a:chExt cx="432" cy="336"/>
          </a:xfrm>
        </p:grpSpPr>
        <p:sp>
          <p:nvSpPr>
            <p:cNvPr id="3075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2</a:t>
              </a:r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6172200" y="4267200"/>
            <a:ext cx="685800" cy="533400"/>
            <a:chOff x="192" y="1824"/>
            <a:chExt cx="432" cy="336"/>
          </a:xfrm>
        </p:grpSpPr>
        <p:sp>
          <p:nvSpPr>
            <p:cNvPr id="3075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3</a:t>
              </a:r>
            </a:p>
          </p:txBody>
        </p:sp>
      </p:grpSp>
      <p:sp>
        <p:nvSpPr>
          <p:cNvPr id="30727" name="AutoShape 14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28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29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0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1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2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3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4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5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6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7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8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39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0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1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2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3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4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5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6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7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8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49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50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51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52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53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1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229127"/>
            <a:ext cx="7203645" cy="49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6825"/>
            <a:ext cx="8675687" cy="51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6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K-Means-</a:t>
            </a: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hängt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Startwert</a:t>
            </a:r>
            <a:r>
              <a:rPr lang="en-US" dirty="0" smtClean="0"/>
              <a:t> ab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1" y="1196975"/>
            <a:ext cx="643933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0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Meist</a:t>
            </a:r>
            <a:r>
              <a:rPr lang="en-US" dirty="0" smtClean="0"/>
              <a:t> </a:t>
            </a:r>
            <a:r>
              <a:rPr lang="en-US" dirty="0" err="1" smtClean="0"/>
              <a:t>relativ</a:t>
            </a:r>
            <a:r>
              <a:rPr lang="en-US" dirty="0" smtClean="0"/>
              <a:t> </a:t>
            </a:r>
            <a:r>
              <a:rPr lang="en-US" dirty="0" err="1" smtClean="0"/>
              <a:t>wenige</a:t>
            </a:r>
            <a:r>
              <a:rPr lang="en-US" dirty="0" smtClean="0"/>
              <a:t> </a:t>
            </a:r>
            <a:r>
              <a:rPr lang="en-US" dirty="0" err="1" smtClean="0"/>
              <a:t>Schritte</a:t>
            </a:r>
            <a:r>
              <a:rPr lang="en-US" dirty="0" smtClean="0"/>
              <a:t> </a:t>
            </a:r>
            <a:r>
              <a:rPr lang="en-US" dirty="0" err="1" smtClean="0"/>
              <a:t>notwendig</a:t>
            </a:r>
            <a:endParaRPr lang="en-US" dirty="0" smtClean="0"/>
          </a:p>
          <a:p>
            <a:pPr lvl="1"/>
            <a:r>
              <a:rPr lang="en-US" dirty="0" err="1" smtClean="0"/>
              <a:t>Findet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ggf</a:t>
            </a:r>
            <a:r>
              <a:rPr lang="en-US" dirty="0" smtClean="0"/>
              <a:t>.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 smtClean="0"/>
              <a:t>lokales</a:t>
            </a:r>
            <a:r>
              <a:rPr lang="en-US" dirty="0" smtClean="0"/>
              <a:t> Optimum</a:t>
            </a:r>
          </a:p>
          <a:p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anwendbar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Mittel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endParaRPr lang="en-US" dirty="0" smtClean="0"/>
          </a:p>
          <a:p>
            <a:pPr lvl="1"/>
            <a:r>
              <a:rPr lang="en-US" dirty="0" err="1" smtClean="0"/>
              <a:t>Erweiterungen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kategoriale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existieren</a:t>
            </a:r>
            <a:endParaRPr lang="en-US" dirty="0" smtClean="0"/>
          </a:p>
          <a:p>
            <a:r>
              <a:rPr lang="en-US" dirty="0" err="1" smtClean="0"/>
              <a:t>Basiert</a:t>
            </a:r>
            <a:r>
              <a:rPr lang="en-US" dirty="0" smtClean="0"/>
              <a:t> auf </a:t>
            </a:r>
            <a:r>
              <a:rPr lang="en-US" dirty="0" err="1" smtClean="0"/>
              <a:t>vorgegebener</a:t>
            </a:r>
            <a:r>
              <a:rPr lang="en-US" dirty="0" smtClean="0"/>
              <a:t> </a:t>
            </a:r>
            <a:r>
              <a:rPr lang="en-US" dirty="0" err="1" smtClean="0"/>
              <a:t>Clusteranzahl</a:t>
            </a:r>
            <a:r>
              <a:rPr lang="en-US" dirty="0" smtClean="0"/>
              <a:t> k</a:t>
            </a:r>
          </a:p>
          <a:p>
            <a:r>
              <a:rPr lang="en-US" dirty="0" smtClean="0"/>
              <a:t>Cluster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meist</a:t>
            </a:r>
            <a:r>
              <a:rPr lang="en-US" dirty="0" smtClean="0"/>
              <a:t> </a:t>
            </a:r>
            <a:r>
              <a:rPr lang="en-US" dirty="0" err="1" smtClean="0"/>
              <a:t>gleiche</a:t>
            </a:r>
            <a:r>
              <a:rPr lang="en-US" dirty="0" smtClean="0"/>
              <a:t> </a:t>
            </a:r>
            <a:r>
              <a:rPr lang="en-US" dirty="0" err="1" smtClean="0"/>
              <a:t>Größe</a:t>
            </a:r>
            <a:endParaRPr lang="en-US" dirty="0" smtClean="0"/>
          </a:p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nichtkonvexen</a:t>
            </a:r>
            <a:r>
              <a:rPr lang="en-US" dirty="0"/>
              <a:t> </a:t>
            </a:r>
            <a:r>
              <a:rPr lang="en-US" dirty="0" err="1" smtClean="0"/>
              <a:t>Formen</a:t>
            </a:r>
            <a:endParaRPr lang="en-US" dirty="0" smtClean="0"/>
          </a:p>
          <a:p>
            <a:pPr lvl="1"/>
            <a:r>
              <a:rPr lang="en-US" dirty="0" err="1" smtClean="0"/>
              <a:t>Varianten</a:t>
            </a:r>
            <a:r>
              <a:rPr lang="en-US" dirty="0" smtClean="0"/>
              <a:t> von K-Means (</a:t>
            </a:r>
            <a:r>
              <a:rPr lang="en-US" dirty="0" err="1" smtClean="0"/>
              <a:t>z.B</a:t>
            </a:r>
            <a:r>
              <a:rPr lang="en-US" dirty="0" smtClean="0"/>
              <a:t>. K-</a:t>
            </a:r>
            <a:r>
              <a:rPr lang="en-US" dirty="0" err="1" smtClean="0"/>
              <a:t>Medoid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555776" y="62280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622802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Wunsch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003884"/>
            <a:ext cx="8532440" cy="11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2"/>
          <p:cNvGrpSpPr>
            <a:grpSpLocks/>
          </p:cNvGrpSpPr>
          <p:nvPr/>
        </p:nvGrpSpPr>
        <p:grpSpPr bwMode="auto">
          <a:xfrm>
            <a:off x="333375" y="2800350"/>
            <a:ext cx="3411538" cy="784225"/>
            <a:chOff x="1044" y="228"/>
            <a:chExt cx="2149" cy="494"/>
          </a:xfrm>
        </p:grpSpPr>
        <p:sp>
          <p:nvSpPr>
            <p:cNvPr id="39984" name="Line 3"/>
            <p:cNvSpPr>
              <a:spLocks noChangeShapeType="1"/>
            </p:cNvSpPr>
            <p:nvPr/>
          </p:nvSpPr>
          <p:spPr bwMode="auto">
            <a:xfrm>
              <a:off x="1044" y="689"/>
              <a:ext cx="21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5" name="Line 4"/>
            <p:cNvSpPr>
              <a:spLocks noChangeShapeType="1"/>
            </p:cNvSpPr>
            <p:nvPr/>
          </p:nvSpPr>
          <p:spPr bwMode="auto">
            <a:xfrm flipV="1">
              <a:off x="1348" y="664"/>
              <a:ext cx="5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6" name="Line 5"/>
            <p:cNvSpPr>
              <a:spLocks noChangeShapeType="1"/>
            </p:cNvSpPr>
            <p:nvPr/>
          </p:nvSpPr>
          <p:spPr bwMode="auto">
            <a:xfrm flipV="1">
              <a:off x="2267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7" name="Line 6"/>
            <p:cNvSpPr>
              <a:spLocks noChangeShapeType="1"/>
            </p:cNvSpPr>
            <p:nvPr/>
          </p:nvSpPr>
          <p:spPr bwMode="auto">
            <a:xfrm flipV="1">
              <a:off x="2576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8" name="Line 7"/>
            <p:cNvSpPr>
              <a:spLocks noChangeShapeType="1"/>
            </p:cNvSpPr>
            <p:nvPr/>
          </p:nvSpPr>
          <p:spPr bwMode="auto">
            <a:xfrm flipV="1">
              <a:off x="2884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9" name="Freeform 8"/>
            <p:cNvSpPr>
              <a:spLocks/>
            </p:cNvSpPr>
            <p:nvPr/>
          </p:nvSpPr>
          <p:spPr bwMode="auto">
            <a:xfrm>
              <a:off x="1640" y="229"/>
              <a:ext cx="1249" cy="463"/>
            </a:xfrm>
            <a:custGeom>
              <a:avLst/>
              <a:gdLst>
                <a:gd name="T0" fmla="*/ 24 w 1249"/>
                <a:gd name="T1" fmla="*/ 462 h 463"/>
                <a:gd name="T2" fmla="*/ 65 w 1249"/>
                <a:gd name="T3" fmla="*/ 458 h 463"/>
                <a:gd name="T4" fmla="*/ 105 w 1249"/>
                <a:gd name="T5" fmla="*/ 448 h 463"/>
                <a:gd name="T6" fmla="*/ 149 w 1249"/>
                <a:gd name="T7" fmla="*/ 439 h 463"/>
                <a:gd name="T8" fmla="*/ 193 w 1249"/>
                <a:gd name="T9" fmla="*/ 416 h 463"/>
                <a:gd name="T10" fmla="*/ 232 w 1249"/>
                <a:gd name="T11" fmla="*/ 392 h 463"/>
                <a:gd name="T12" fmla="*/ 298 w 1249"/>
                <a:gd name="T13" fmla="*/ 338 h 463"/>
                <a:gd name="T14" fmla="*/ 318 w 1249"/>
                <a:gd name="T15" fmla="*/ 316 h 463"/>
                <a:gd name="T16" fmla="*/ 357 w 1249"/>
                <a:gd name="T17" fmla="*/ 275 h 463"/>
                <a:gd name="T18" fmla="*/ 423 w 1249"/>
                <a:gd name="T19" fmla="*/ 195 h 463"/>
                <a:gd name="T20" fmla="*/ 466 w 1249"/>
                <a:gd name="T21" fmla="*/ 139 h 463"/>
                <a:gd name="T22" fmla="*/ 510 w 1249"/>
                <a:gd name="T23" fmla="*/ 89 h 463"/>
                <a:gd name="T24" fmla="*/ 568 w 1249"/>
                <a:gd name="T25" fmla="*/ 32 h 463"/>
                <a:gd name="T26" fmla="*/ 605 w 1249"/>
                <a:gd name="T27" fmla="*/ 8 h 463"/>
                <a:gd name="T28" fmla="*/ 646 w 1249"/>
                <a:gd name="T29" fmla="*/ 16 h 463"/>
                <a:gd name="T30" fmla="*/ 710 w 1249"/>
                <a:gd name="T31" fmla="*/ 48 h 463"/>
                <a:gd name="T32" fmla="*/ 747 w 1249"/>
                <a:gd name="T33" fmla="*/ 89 h 463"/>
                <a:gd name="T34" fmla="*/ 766 w 1249"/>
                <a:gd name="T35" fmla="*/ 111 h 463"/>
                <a:gd name="T36" fmla="*/ 805 w 1249"/>
                <a:gd name="T37" fmla="*/ 161 h 463"/>
                <a:gd name="T38" fmla="*/ 853 w 1249"/>
                <a:gd name="T39" fmla="*/ 218 h 463"/>
                <a:gd name="T40" fmla="*/ 915 w 1249"/>
                <a:gd name="T41" fmla="*/ 298 h 463"/>
                <a:gd name="T42" fmla="*/ 958 w 1249"/>
                <a:gd name="T43" fmla="*/ 340 h 463"/>
                <a:gd name="T44" fmla="*/ 994 w 1249"/>
                <a:gd name="T45" fmla="*/ 376 h 463"/>
                <a:gd name="T46" fmla="*/ 1041 w 1249"/>
                <a:gd name="T47" fmla="*/ 407 h 463"/>
                <a:gd name="T48" fmla="*/ 1105 w 1249"/>
                <a:gd name="T49" fmla="*/ 439 h 463"/>
                <a:gd name="T50" fmla="*/ 1173 w 1249"/>
                <a:gd name="T51" fmla="*/ 454 h 463"/>
                <a:gd name="T52" fmla="*/ 1212 w 1249"/>
                <a:gd name="T53" fmla="*/ 458 h 463"/>
                <a:gd name="T54" fmla="*/ 1249 w 1249"/>
                <a:gd name="T55" fmla="*/ 463 h 463"/>
                <a:gd name="T56" fmla="*/ 1214 w 1249"/>
                <a:gd name="T57" fmla="*/ 442 h 463"/>
                <a:gd name="T58" fmla="*/ 1177 w 1249"/>
                <a:gd name="T59" fmla="*/ 438 h 463"/>
                <a:gd name="T60" fmla="*/ 1128 w 1249"/>
                <a:gd name="T61" fmla="*/ 427 h 463"/>
                <a:gd name="T62" fmla="*/ 1092 w 1249"/>
                <a:gd name="T63" fmla="*/ 409 h 463"/>
                <a:gd name="T64" fmla="*/ 1027 w 1249"/>
                <a:gd name="T65" fmla="*/ 378 h 463"/>
                <a:gd name="T66" fmla="*/ 990 w 1249"/>
                <a:gd name="T67" fmla="*/ 346 h 463"/>
                <a:gd name="T68" fmla="*/ 946 w 1249"/>
                <a:gd name="T69" fmla="*/ 303 h 463"/>
                <a:gd name="T70" fmla="*/ 898 w 1249"/>
                <a:gd name="T71" fmla="*/ 269 h 463"/>
                <a:gd name="T72" fmla="*/ 867 w 1249"/>
                <a:gd name="T73" fmla="*/ 209 h 463"/>
                <a:gd name="T74" fmla="*/ 818 w 1249"/>
                <a:gd name="T75" fmla="*/ 151 h 463"/>
                <a:gd name="T76" fmla="*/ 779 w 1249"/>
                <a:gd name="T77" fmla="*/ 101 h 463"/>
                <a:gd name="T78" fmla="*/ 730 w 1249"/>
                <a:gd name="T79" fmla="*/ 59 h 463"/>
                <a:gd name="T80" fmla="*/ 690 w 1249"/>
                <a:gd name="T81" fmla="*/ 19 h 463"/>
                <a:gd name="T82" fmla="*/ 627 w 1249"/>
                <a:gd name="T83" fmla="*/ 0 h 463"/>
                <a:gd name="T84" fmla="*/ 582 w 1249"/>
                <a:gd name="T85" fmla="*/ 9 h 463"/>
                <a:gd name="T86" fmla="*/ 541 w 1249"/>
                <a:gd name="T87" fmla="*/ 35 h 463"/>
                <a:gd name="T88" fmla="*/ 453 w 1249"/>
                <a:gd name="T89" fmla="*/ 128 h 463"/>
                <a:gd name="T90" fmla="*/ 410 w 1249"/>
                <a:gd name="T91" fmla="*/ 186 h 463"/>
                <a:gd name="T92" fmla="*/ 393 w 1249"/>
                <a:gd name="T93" fmla="*/ 208 h 463"/>
                <a:gd name="T94" fmla="*/ 344 w 1249"/>
                <a:gd name="T95" fmla="*/ 265 h 463"/>
                <a:gd name="T96" fmla="*/ 308 w 1249"/>
                <a:gd name="T97" fmla="*/ 305 h 463"/>
                <a:gd name="T98" fmla="*/ 272 w 1249"/>
                <a:gd name="T99" fmla="*/ 346 h 463"/>
                <a:gd name="T100" fmla="*/ 210 w 1249"/>
                <a:gd name="T101" fmla="*/ 399 h 463"/>
                <a:gd name="T102" fmla="*/ 142 w 1249"/>
                <a:gd name="T103" fmla="*/ 425 h 463"/>
                <a:gd name="T104" fmla="*/ 102 w 1249"/>
                <a:gd name="T105" fmla="*/ 432 h 463"/>
                <a:gd name="T106" fmla="*/ 63 w 1249"/>
                <a:gd name="T107" fmla="*/ 442 h 463"/>
                <a:gd name="T108" fmla="*/ 42 w 1249"/>
                <a:gd name="T109" fmla="*/ 442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463"/>
                <a:gd name="T167" fmla="*/ 1249 w 1249"/>
                <a:gd name="T168" fmla="*/ 463 h 4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463">
                  <a:moveTo>
                    <a:pt x="0" y="447"/>
                  </a:moveTo>
                  <a:lnTo>
                    <a:pt x="0" y="463"/>
                  </a:lnTo>
                  <a:lnTo>
                    <a:pt x="22" y="463"/>
                  </a:lnTo>
                  <a:lnTo>
                    <a:pt x="22" y="462"/>
                  </a:lnTo>
                  <a:lnTo>
                    <a:pt x="24" y="462"/>
                  </a:lnTo>
                  <a:lnTo>
                    <a:pt x="46" y="457"/>
                  </a:lnTo>
                  <a:lnTo>
                    <a:pt x="43" y="449"/>
                  </a:lnTo>
                  <a:lnTo>
                    <a:pt x="43" y="458"/>
                  </a:lnTo>
                  <a:lnTo>
                    <a:pt x="64" y="458"/>
                  </a:lnTo>
                  <a:lnTo>
                    <a:pt x="65" y="458"/>
                  </a:lnTo>
                  <a:lnTo>
                    <a:pt x="87" y="454"/>
                  </a:lnTo>
                  <a:lnTo>
                    <a:pt x="89" y="453"/>
                  </a:lnTo>
                  <a:lnTo>
                    <a:pt x="105" y="448"/>
                  </a:lnTo>
                  <a:lnTo>
                    <a:pt x="103" y="440"/>
                  </a:lnTo>
                  <a:lnTo>
                    <a:pt x="105" y="448"/>
                  </a:lnTo>
                  <a:lnTo>
                    <a:pt x="126" y="443"/>
                  </a:lnTo>
                  <a:lnTo>
                    <a:pt x="124" y="435"/>
                  </a:lnTo>
                  <a:lnTo>
                    <a:pt x="125" y="444"/>
                  </a:lnTo>
                  <a:lnTo>
                    <a:pt x="147" y="440"/>
                  </a:lnTo>
                  <a:lnTo>
                    <a:pt x="149" y="439"/>
                  </a:lnTo>
                  <a:lnTo>
                    <a:pt x="151" y="439"/>
                  </a:lnTo>
                  <a:lnTo>
                    <a:pt x="173" y="425"/>
                  </a:lnTo>
                  <a:lnTo>
                    <a:pt x="167" y="417"/>
                  </a:lnTo>
                  <a:lnTo>
                    <a:pt x="171" y="425"/>
                  </a:lnTo>
                  <a:lnTo>
                    <a:pt x="193" y="416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32" y="391"/>
                  </a:lnTo>
                  <a:lnTo>
                    <a:pt x="227" y="385"/>
                  </a:lnTo>
                  <a:lnTo>
                    <a:pt x="232" y="392"/>
                  </a:lnTo>
                  <a:lnTo>
                    <a:pt x="254" y="378"/>
                  </a:lnTo>
                  <a:lnTo>
                    <a:pt x="281" y="360"/>
                  </a:lnTo>
                  <a:lnTo>
                    <a:pt x="282" y="359"/>
                  </a:lnTo>
                  <a:lnTo>
                    <a:pt x="282" y="358"/>
                  </a:lnTo>
                  <a:lnTo>
                    <a:pt x="298" y="338"/>
                  </a:lnTo>
                  <a:lnTo>
                    <a:pt x="291" y="333"/>
                  </a:lnTo>
                  <a:lnTo>
                    <a:pt x="298" y="340"/>
                  </a:lnTo>
                  <a:lnTo>
                    <a:pt x="320" y="316"/>
                  </a:lnTo>
                  <a:lnTo>
                    <a:pt x="313" y="310"/>
                  </a:lnTo>
                  <a:lnTo>
                    <a:pt x="318" y="316"/>
                  </a:lnTo>
                  <a:lnTo>
                    <a:pt x="340" y="298"/>
                  </a:lnTo>
                  <a:lnTo>
                    <a:pt x="343" y="297"/>
                  </a:lnTo>
                  <a:lnTo>
                    <a:pt x="359" y="274"/>
                  </a:lnTo>
                  <a:lnTo>
                    <a:pt x="351" y="269"/>
                  </a:lnTo>
                  <a:lnTo>
                    <a:pt x="357" y="275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406" y="218"/>
                  </a:lnTo>
                  <a:lnTo>
                    <a:pt x="423" y="195"/>
                  </a:lnTo>
                  <a:lnTo>
                    <a:pt x="424" y="195"/>
                  </a:lnTo>
                  <a:lnTo>
                    <a:pt x="446" y="161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66" y="139"/>
                  </a:lnTo>
                  <a:lnTo>
                    <a:pt x="466" y="138"/>
                  </a:lnTo>
                  <a:lnTo>
                    <a:pt x="488" y="111"/>
                  </a:lnTo>
                  <a:lnTo>
                    <a:pt x="481" y="106"/>
                  </a:lnTo>
                  <a:lnTo>
                    <a:pt x="488" y="112"/>
                  </a:lnTo>
                  <a:lnTo>
                    <a:pt x="510" y="89"/>
                  </a:lnTo>
                  <a:lnTo>
                    <a:pt x="532" y="66"/>
                  </a:lnTo>
                  <a:lnTo>
                    <a:pt x="552" y="47"/>
                  </a:lnTo>
                  <a:lnTo>
                    <a:pt x="546" y="40"/>
                  </a:lnTo>
                  <a:lnTo>
                    <a:pt x="551" y="47"/>
                  </a:lnTo>
                  <a:lnTo>
                    <a:pt x="568" y="32"/>
                  </a:lnTo>
                  <a:lnTo>
                    <a:pt x="562" y="26"/>
                  </a:lnTo>
                  <a:lnTo>
                    <a:pt x="566" y="34"/>
                  </a:lnTo>
                  <a:lnTo>
                    <a:pt x="588" y="25"/>
                  </a:lnTo>
                  <a:lnTo>
                    <a:pt x="609" y="16"/>
                  </a:lnTo>
                  <a:lnTo>
                    <a:pt x="605" y="8"/>
                  </a:lnTo>
                  <a:lnTo>
                    <a:pt x="605" y="17"/>
                  </a:lnTo>
                  <a:lnTo>
                    <a:pt x="627" y="17"/>
                  </a:lnTo>
                  <a:lnTo>
                    <a:pt x="649" y="17"/>
                  </a:lnTo>
                  <a:lnTo>
                    <a:pt x="649" y="8"/>
                  </a:lnTo>
                  <a:lnTo>
                    <a:pt x="646" y="16"/>
                  </a:lnTo>
                  <a:lnTo>
                    <a:pt x="668" y="25"/>
                  </a:lnTo>
                  <a:lnTo>
                    <a:pt x="671" y="17"/>
                  </a:lnTo>
                  <a:lnTo>
                    <a:pt x="667" y="25"/>
                  </a:lnTo>
                  <a:lnTo>
                    <a:pt x="683" y="34"/>
                  </a:lnTo>
                  <a:lnTo>
                    <a:pt x="710" y="48"/>
                  </a:lnTo>
                  <a:lnTo>
                    <a:pt x="714" y="40"/>
                  </a:lnTo>
                  <a:lnTo>
                    <a:pt x="707" y="45"/>
                  </a:lnTo>
                  <a:lnTo>
                    <a:pt x="724" y="65"/>
                  </a:lnTo>
                  <a:lnTo>
                    <a:pt x="725" y="66"/>
                  </a:lnTo>
                  <a:lnTo>
                    <a:pt x="747" y="89"/>
                  </a:lnTo>
                  <a:lnTo>
                    <a:pt x="752" y="83"/>
                  </a:lnTo>
                  <a:lnTo>
                    <a:pt x="746" y="89"/>
                  </a:lnTo>
                  <a:lnTo>
                    <a:pt x="766" y="112"/>
                  </a:lnTo>
                  <a:lnTo>
                    <a:pt x="773" y="106"/>
                  </a:lnTo>
                  <a:lnTo>
                    <a:pt x="766" y="111"/>
                  </a:lnTo>
                  <a:lnTo>
                    <a:pt x="788" y="138"/>
                  </a:lnTo>
                  <a:lnTo>
                    <a:pt x="795" y="133"/>
                  </a:lnTo>
                  <a:lnTo>
                    <a:pt x="788" y="138"/>
                  </a:lnTo>
                  <a:lnTo>
                    <a:pt x="805" y="161"/>
                  </a:lnTo>
                  <a:lnTo>
                    <a:pt x="832" y="195"/>
                  </a:lnTo>
                  <a:lnTo>
                    <a:pt x="832" y="196"/>
                  </a:lnTo>
                  <a:lnTo>
                    <a:pt x="853" y="219"/>
                  </a:lnTo>
                  <a:lnTo>
                    <a:pt x="859" y="213"/>
                  </a:lnTo>
                  <a:lnTo>
                    <a:pt x="853" y="218"/>
                  </a:lnTo>
                  <a:lnTo>
                    <a:pt x="870" y="245"/>
                  </a:lnTo>
                  <a:lnTo>
                    <a:pt x="892" y="274"/>
                  </a:lnTo>
                  <a:lnTo>
                    <a:pt x="893" y="275"/>
                  </a:lnTo>
                  <a:lnTo>
                    <a:pt x="915" y="298"/>
                  </a:lnTo>
                  <a:lnTo>
                    <a:pt x="936" y="316"/>
                  </a:lnTo>
                  <a:lnTo>
                    <a:pt x="941" y="310"/>
                  </a:lnTo>
                  <a:lnTo>
                    <a:pt x="936" y="316"/>
                  </a:lnTo>
                  <a:lnTo>
                    <a:pt x="958" y="340"/>
                  </a:lnTo>
                  <a:lnTo>
                    <a:pt x="980" y="359"/>
                  </a:lnTo>
                  <a:lnTo>
                    <a:pt x="985" y="352"/>
                  </a:lnTo>
                  <a:lnTo>
                    <a:pt x="978" y="358"/>
                  </a:lnTo>
                  <a:lnTo>
                    <a:pt x="994" y="376"/>
                  </a:lnTo>
                  <a:lnTo>
                    <a:pt x="994" y="377"/>
                  </a:lnTo>
                  <a:lnTo>
                    <a:pt x="996" y="378"/>
                  </a:lnTo>
                  <a:lnTo>
                    <a:pt x="1018" y="392"/>
                  </a:lnTo>
                  <a:lnTo>
                    <a:pt x="1040" y="407"/>
                  </a:lnTo>
                  <a:lnTo>
                    <a:pt x="1041" y="407"/>
                  </a:lnTo>
                  <a:lnTo>
                    <a:pt x="1063" y="416"/>
                  </a:lnTo>
                  <a:lnTo>
                    <a:pt x="1085" y="425"/>
                  </a:lnTo>
                  <a:lnTo>
                    <a:pt x="1088" y="417"/>
                  </a:lnTo>
                  <a:lnTo>
                    <a:pt x="1084" y="425"/>
                  </a:lnTo>
                  <a:lnTo>
                    <a:pt x="1105" y="439"/>
                  </a:lnTo>
                  <a:lnTo>
                    <a:pt x="1107" y="439"/>
                  </a:lnTo>
                  <a:lnTo>
                    <a:pt x="1124" y="443"/>
                  </a:lnTo>
                  <a:lnTo>
                    <a:pt x="1146" y="448"/>
                  </a:lnTo>
                  <a:lnTo>
                    <a:pt x="1146" y="449"/>
                  </a:lnTo>
                  <a:lnTo>
                    <a:pt x="1173" y="454"/>
                  </a:lnTo>
                  <a:lnTo>
                    <a:pt x="1174" y="445"/>
                  </a:lnTo>
                  <a:lnTo>
                    <a:pt x="1173" y="453"/>
                  </a:lnTo>
                  <a:lnTo>
                    <a:pt x="1189" y="457"/>
                  </a:lnTo>
                  <a:lnTo>
                    <a:pt x="1190" y="458"/>
                  </a:lnTo>
                  <a:lnTo>
                    <a:pt x="1212" y="458"/>
                  </a:lnTo>
                  <a:lnTo>
                    <a:pt x="1212" y="449"/>
                  </a:lnTo>
                  <a:lnTo>
                    <a:pt x="1211" y="457"/>
                  </a:lnTo>
                  <a:lnTo>
                    <a:pt x="1233" y="462"/>
                  </a:lnTo>
                  <a:lnTo>
                    <a:pt x="1234" y="463"/>
                  </a:lnTo>
                  <a:lnTo>
                    <a:pt x="1249" y="463"/>
                  </a:lnTo>
                  <a:lnTo>
                    <a:pt x="1249" y="447"/>
                  </a:lnTo>
                  <a:lnTo>
                    <a:pt x="1234" y="447"/>
                  </a:lnTo>
                  <a:lnTo>
                    <a:pt x="1234" y="454"/>
                  </a:lnTo>
                  <a:lnTo>
                    <a:pt x="1236" y="447"/>
                  </a:lnTo>
                  <a:lnTo>
                    <a:pt x="1214" y="442"/>
                  </a:lnTo>
                  <a:lnTo>
                    <a:pt x="1212" y="442"/>
                  </a:lnTo>
                  <a:lnTo>
                    <a:pt x="1190" y="442"/>
                  </a:lnTo>
                  <a:lnTo>
                    <a:pt x="1190" y="449"/>
                  </a:lnTo>
                  <a:lnTo>
                    <a:pt x="1193" y="442"/>
                  </a:lnTo>
                  <a:lnTo>
                    <a:pt x="1177" y="438"/>
                  </a:lnTo>
                  <a:lnTo>
                    <a:pt x="1150" y="432"/>
                  </a:lnTo>
                  <a:lnTo>
                    <a:pt x="1147" y="440"/>
                  </a:lnTo>
                  <a:lnTo>
                    <a:pt x="1150" y="432"/>
                  </a:lnTo>
                  <a:lnTo>
                    <a:pt x="1128" y="427"/>
                  </a:lnTo>
                  <a:lnTo>
                    <a:pt x="1111" y="423"/>
                  </a:lnTo>
                  <a:lnTo>
                    <a:pt x="1109" y="431"/>
                  </a:lnTo>
                  <a:lnTo>
                    <a:pt x="1114" y="425"/>
                  </a:lnTo>
                  <a:lnTo>
                    <a:pt x="1093" y="411"/>
                  </a:lnTo>
                  <a:lnTo>
                    <a:pt x="1092" y="409"/>
                  </a:lnTo>
                  <a:lnTo>
                    <a:pt x="1070" y="400"/>
                  </a:lnTo>
                  <a:lnTo>
                    <a:pt x="1048" y="391"/>
                  </a:lnTo>
                  <a:lnTo>
                    <a:pt x="1044" y="399"/>
                  </a:lnTo>
                  <a:lnTo>
                    <a:pt x="1049" y="392"/>
                  </a:lnTo>
                  <a:lnTo>
                    <a:pt x="1027" y="378"/>
                  </a:lnTo>
                  <a:lnTo>
                    <a:pt x="1005" y="364"/>
                  </a:lnTo>
                  <a:lnTo>
                    <a:pt x="1000" y="371"/>
                  </a:lnTo>
                  <a:lnTo>
                    <a:pt x="1007" y="365"/>
                  </a:lnTo>
                  <a:lnTo>
                    <a:pt x="991" y="347"/>
                  </a:lnTo>
                  <a:lnTo>
                    <a:pt x="990" y="346"/>
                  </a:lnTo>
                  <a:lnTo>
                    <a:pt x="968" y="327"/>
                  </a:lnTo>
                  <a:lnTo>
                    <a:pt x="963" y="333"/>
                  </a:lnTo>
                  <a:lnTo>
                    <a:pt x="969" y="328"/>
                  </a:lnTo>
                  <a:lnTo>
                    <a:pt x="947" y="305"/>
                  </a:lnTo>
                  <a:lnTo>
                    <a:pt x="946" y="303"/>
                  </a:lnTo>
                  <a:lnTo>
                    <a:pt x="925" y="285"/>
                  </a:lnTo>
                  <a:lnTo>
                    <a:pt x="920" y="292"/>
                  </a:lnTo>
                  <a:lnTo>
                    <a:pt x="927" y="287"/>
                  </a:lnTo>
                  <a:lnTo>
                    <a:pt x="905" y="263"/>
                  </a:lnTo>
                  <a:lnTo>
                    <a:pt x="898" y="269"/>
                  </a:lnTo>
                  <a:lnTo>
                    <a:pt x="905" y="263"/>
                  </a:lnTo>
                  <a:lnTo>
                    <a:pt x="883" y="235"/>
                  </a:lnTo>
                  <a:lnTo>
                    <a:pt x="876" y="240"/>
                  </a:lnTo>
                  <a:lnTo>
                    <a:pt x="884" y="236"/>
                  </a:lnTo>
                  <a:lnTo>
                    <a:pt x="867" y="209"/>
                  </a:lnTo>
                  <a:lnTo>
                    <a:pt x="866" y="208"/>
                  </a:lnTo>
                  <a:lnTo>
                    <a:pt x="845" y="185"/>
                  </a:lnTo>
                  <a:lnTo>
                    <a:pt x="839" y="190"/>
                  </a:lnTo>
                  <a:lnTo>
                    <a:pt x="845" y="185"/>
                  </a:lnTo>
                  <a:lnTo>
                    <a:pt x="818" y="151"/>
                  </a:lnTo>
                  <a:lnTo>
                    <a:pt x="812" y="156"/>
                  </a:lnTo>
                  <a:lnTo>
                    <a:pt x="818" y="152"/>
                  </a:lnTo>
                  <a:lnTo>
                    <a:pt x="801" y="129"/>
                  </a:lnTo>
                  <a:lnTo>
                    <a:pt x="801" y="128"/>
                  </a:lnTo>
                  <a:lnTo>
                    <a:pt x="779" y="101"/>
                  </a:lnTo>
                  <a:lnTo>
                    <a:pt x="759" y="78"/>
                  </a:lnTo>
                  <a:lnTo>
                    <a:pt x="737" y="54"/>
                  </a:lnTo>
                  <a:lnTo>
                    <a:pt x="730" y="59"/>
                  </a:lnTo>
                  <a:lnTo>
                    <a:pt x="737" y="54"/>
                  </a:lnTo>
                  <a:lnTo>
                    <a:pt x="720" y="35"/>
                  </a:lnTo>
                  <a:lnTo>
                    <a:pt x="717" y="34"/>
                  </a:lnTo>
                  <a:lnTo>
                    <a:pt x="690" y="19"/>
                  </a:lnTo>
                  <a:lnTo>
                    <a:pt x="675" y="10"/>
                  </a:lnTo>
                  <a:lnTo>
                    <a:pt x="675" y="9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582" y="9"/>
                  </a:lnTo>
                  <a:lnTo>
                    <a:pt x="560" y="18"/>
                  </a:lnTo>
                  <a:lnTo>
                    <a:pt x="557" y="19"/>
                  </a:lnTo>
                  <a:lnTo>
                    <a:pt x="541" y="34"/>
                  </a:lnTo>
                  <a:lnTo>
                    <a:pt x="541" y="35"/>
                  </a:lnTo>
                  <a:lnTo>
                    <a:pt x="520" y="54"/>
                  </a:lnTo>
                  <a:lnTo>
                    <a:pt x="498" y="78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53" y="128"/>
                  </a:lnTo>
                  <a:lnTo>
                    <a:pt x="459" y="133"/>
                  </a:lnTo>
                  <a:lnTo>
                    <a:pt x="453" y="128"/>
                  </a:lnTo>
                  <a:lnTo>
                    <a:pt x="432" y="151"/>
                  </a:lnTo>
                  <a:lnTo>
                    <a:pt x="432" y="152"/>
                  </a:lnTo>
                  <a:lnTo>
                    <a:pt x="410" y="186"/>
                  </a:lnTo>
                  <a:lnTo>
                    <a:pt x="417" y="190"/>
                  </a:lnTo>
                  <a:lnTo>
                    <a:pt x="410" y="186"/>
                  </a:lnTo>
                  <a:lnTo>
                    <a:pt x="393" y="209"/>
                  </a:lnTo>
                  <a:lnTo>
                    <a:pt x="400" y="213"/>
                  </a:lnTo>
                  <a:lnTo>
                    <a:pt x="393" y="208"/>
                  </a:lnTo>
                  <a:lnTo>
                    <a:pt x="371" y="235"/>
                  </a:lnTo>
                  <a:lnTo>
                    <a:pt x="378" y="240"/>
                  </a:lnTo>
                  <a:lnTo>
                    <a:pt x="373" y="235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29" y="288"/>
                  </a:lnTo>
                  <a:lnTo>
                    <a:pt x="335" y="292"/>
                  </a:lnTo>
                  <a:lnTo>
                    <a:pt x="330" y="285"/>
                  </a:lnTo>
                  <a:lnTo>
                    <a:pt x="308" y="303"/>
                  </a:lnTo>
                  <a:lnTo>
                    <a:pt x="308" y="305"/>
                  </a:lnTo>
                  <a:lnTo>
                    <a:pt x="286" y="328"/>
                  </a:lnTo>
                  <a:lnTo>
                    <a:pt x="285" y="328"/>
                  </a:lnTo>
                  <a:lnTo>
                    <a:pt x="269" y="347"/>
                  </a:lnTo>
                  <a:lnTo>
                    <a:pt x="276" y="352"/>
                  </a:lnTo>
                  <a:lnTo>
                    <a:pt x="272" y="346"/>
                  </a:lnTo>
                  <a:lnTo>
                    <a:pt x="245" y="364"/>
                  </a:lnTo>
                  <a:lnTo>
                    <a:pt x="223" y="378"/>
                  </a:lnTo>
                  <a:lnTo>
                    <a:pt x="222" y="378"/>
                  </a:lnTo>
                  <a:lnTo>
                    <a:pt x="205" y="392"/>
                  </a:lnTo>
                  <a:lnTo>
                    <a:pt x="210" y="399"/>
                  </a:lnTo>
                  <a:lnTo>
                    <a:pt x="207" y="391"/>
                  </a:lnTo>
                  <a:lnTo>
                    <a:pt x="187" y="400"/>
                  </a:lnTo>
                  <a:lnTo>
                    <a:pt x="165" y="409"/>
                  </a:lnTo>
                  <a:lnTo>
                    <a:pt x="164" y="411"/>
                  </a:lnTo>
                  <a:lnTo>
                    <a:pt x="142" y="425"/>
                  </a:lnTo>
                  <a:lnTo>
                    <a:pt x="145" y="431"/>
                  </a:lnTo>
                  <a:lnTo>
                    <a:pt x="144" y="423"/>
                  </a:lnTo>
                  <a:lnTo>
                    <a:pt x="122" y="427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84" y="438"/>
                  </a:lnTo>
                  <a:lnTo>
                    <a:pt x="86" y="445"/>
                  </a:lnTo>
                  <a:lnTo>
                    <a:pt x="85" y="438"/>
                  </a:lnTo>
                  <a:lnTo>
                    <a:pt x="63" y="442"/>
                  </a:lnTo>
                  <a:lnTo>
                    <a:pt x="64" y="449"/>
                  </a:lnTo>
                  <a:lnTo>
                    <a:pt x="64" y="442"/>
                  </a:lnTo>
                  <a:lnTo>
                    <a:pt x="43" y="442"/>
                  </a:lnTo>
                  <a:lnTo>
                    <a:pt x="42" y="442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2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0" name="Line 9"/>
            <p:cNvSpPr>
              <a:spLocks noChangeShapeType="1"/>
            </p:cNvSpPr>
            <p:nvPr/>
          </p:nvSpPr>
          <p:spPr bwMode="auto">
            <a:xfrm>
              <a:off x="1044" y="405"/>
              <a:ext cx="2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1" name="Freeform 10"/>
            <p:cNvSpPr>
              <a:spLocks/>
            </p:cNvSpPr>
            <p:nvPr/>
          </p:nvSpPr>
          <p:spPr bwMode="auto">
            <a:xfrm>
              <a:off x="1272" y="228"/>
              <a:ext cx="1249" cy="463"/>
            </a:xfrm>
            <a:custGeom>
              <a:avLst/>
              <a:gdLst>
                <a:gd name="T0" fmla="*/ 24 w 1249"/>
                <a:gd name="T1" fmla="*/ 462 h 463"/>
                <a:gd name="T2" fmla="*/ 65 w 1249"/>
                <a:gd name="T3" fmla="*/ 458 h 463"/>
                <a:gd name="T4" fmla="*/ 105 w 1249"/>
                <a:gd name="T5" fmla="*/ 448 h 463"/>
                <a:gd name="T6" fmla="*/ 149 w 1249"/>
                <a:gd name="T7" fmla="*/ 439 h 463"/>
                <a:gd name="T8" fmla="*/ 193 w 1249"/>
                <a:gd name="T9" fmla="*/ 416 h 463"/>
                <a:gd name="T10" fmla="*/ 232 w 1249"/>
                <a:gd name="T11" fmla="*/ 392 h 463"/>
                <a:gd name="T12" fmla="*/ 298 w 1249"/>
                <a:gd name="T13" fmla="*/ 338 h 463"/>
                <a:gd name="T14" fmla="*/ 318 w 1249"/>
                <a:gd name="T15" fmla="*/ 316 h 463"/>
                <a:gd name="T16" fmla="*/ 357 w 1249"/>
                <a:gd name="T17" fmla="*/ 275 h 463"/>
                <a:gd name="T18" fmla="*/ 423 w 1249"/>
                <a:gd name="T19" fmla="*/ 195 h 463"/>
                <a:gd name="T20" fmla="*/ 466 w 1249"/>
                <a:gd name="T21" fmla="*/ 139 h 463"/>
                <a:gd name="T22" fmla="*/ 510 w 1249"/>
                <a:gd name="T23" fmla="*/ 89 h 463"/>
                <a:gd name="T24" fmla="*/ 568 w 1249"/>
                <a:gd name="T25" fmla="*/ 32 h 463"/>
                <a:gd name="T26" fmla="*/ 605 w 1249"/>
                <a:gd name="T27" fmla="*/ 8 h 463"/>
                <a:gd name="T28" fmla="*/ 646 w 1249"/>
                <a:gd name="T29" fmla="*/ 16 h 463"/>
                <a:gd name="T30" fmla="*/ 710 w 1249"/>
                <a:gd name="T31" fmla="*/ 48 h 463"/>
                <a:gd name="T32" fmla="*/ 747 w 1249"/>
                <a:gd name="T33" fmla="*/ 89 h 463"/>
                <a:gd name="T34" fmla="*/ 766 w 1249"/>
                <a:gd name="T35" fmla="*/ 111 h 463"/>
                <a:gd name="T36" fmla="*/ 805 w 1249"/>
                <a:gd name="T37" fmla="*/ 161 h 463"/>
                <a:gd name="T38" fmla="*/ 853 w 1249"/>
                <a:gd name="T39" fmla="*/ 218 h 463"/>
                <a:gd name="T40" fmla="*/ 915 w 1249"/>
                <a:gd name="T41" fmla="*/ 298 h 463"/>
                <a:gd name="T42" fmla="*/ 958 w 1249"/>
                <a:gd name="T43" fmla="*/ 340 h 463"/>
                <a:gd name="T44" fmla="*/ 994 w 1249"/>
                <a:gd name="T45" fmla="*/ 376 h 463"/>
                <a:gd name="T46" fmla="*/ 1041 w 1249"/>
                <a:gd name="T47" fmla="*/ 407 h 463"/>
                <a:gd name="T48" fmla="*/ 1105 w 1249"/>
                <a:gd name="T49" fmla="*/ 439 h 463"/>
                <a:gd name="T50" fmla="*/ 1173 w 1249"/>
                <a:gd name="T51" fmla="*/ 454 h 463"/>
                <a:gd name="T52" fmla="*/ 1212 w 1249"/>
                <a:gd name="T53" fmla="*/ 458 h 463"/>
                <a:gd name="T54" fmla="*/ 1249 w 1249"/>
                <a:gd name="T55" fmla="*/ 463 h 463"/>
                <a:gd name="T56" fmla="*/ 1214 w 1249"/>
                <a:gd name="T57" fmla="*/ 442 h 463"/>
                <a:gd name="T58" fmla="*/ 1177 w 1249"/>
                <a:gd name="T59" fmla="*/ 438 h 463"/>
                <a:gd name="T60" fmla="*/ 1128 w 1249"/>
                <a:gd name="T61" fmla="*/ 427 h 463"/>
                <a:gd name="T62" fmla="*/ 1092 w 1249"/>
                <a:gd name="T63" fmla="*/ 409 h 463"/>
                <a:gd name="T64" fmla="*/ 1027 w 1249"/>
                <a:gd name="T65" fmla="*/ 378 h 463"/>
                <a:gd name="T66" fmla="*/ 990 w 1249"/>
                <a:gd name="T67" fmla="*/ 346 h 463"/>
                <a:gd name="T68" fmla="*/ 946 w 1249"/>
                <a:gd name="T69" fmla="*/ 303 h 463"/>
                <a:gd name="T70" fmla="*/ 898 w 1249"/>
                <a:gd name="T71" fmla="*/ 269 h 463"/>
                <a:gd name="T72" fmla="*/ 867 w 1249"/>
                <a:gd name="T73" fmla="*/ 209 h 463"/>
                <a:gd name="T74" fmla="*/ 818 w 1249"/>
                <a:gd name="T75" fmla="*/ 151 h 463"/>
                <a:gd name="T76" fmla="*/ 779 w 1249"/>
                <a:gd name="T77" fmla="*/ 101 h 463"/>
                <a:gd name="T78" fmla="*/ 730 w 1249"/>
                <a:gd name="T79" fmla="*/ 59 h 463"/>
                <a:gd name="T80" fmla="*/ 690 w 1249"/>
                <a:gd name="T81" fmla="*/ 19 h 463"/>
                <a:gd name="T82" fmla="*/ 627 w 1249"/>
                <a:gd name="T83" fmla="*/ 0 h 463"/>
                <a:gd name="T84" fmla="*/ 582 w 1249"/>
                <a:gd name="T85" fmla="*/ 9 h 463"/>
                <a:gd name="T86" fmla="*/ 541 w 1249"/>
                <a:gd name="T87" fmla="*/ 35 h 463"/>
                <a:gd name="T88" fmla="*/ 453 w 1249"/>
                <a:gd name="T89" fmla="*/ 128 h 463"/>
                <a:gd name="T90" fmla="*/ 410 w 1249"/>
                <a:gd name="T91" fmla="*/ 186 h 463"/>
                <a:gd name="T92" fmla="*/ 393 w 1249"/>
                <a:gd name="T93" fmla="*/ 208 h 463"/>
                <a:gd name="T94" fmla="*/ 344 w 1249"/>
                <a:gd name="T95" fmla="*/ 265 h 463"/>
                <a:gd name="T96" fmla="*/ 308 w 1249"/>
                <a:gd name="T97" fmla="*/ 305 h 463"/>
                <a:gd name="T98" fmla="*/ 272 w 1249"/>
                <a:gd name="T99" fmla="*/ 346 h 463"/>
                <a:gd name="T100" fmla="*/ 210 w 1249"/>
                <a:gd name="T101" fmla="*/ 399 h 463"/>
                <a:gd name="T102" fmla="*/ 142 w 1249"/>
                <a:gd name="T103" fmla="*/ 425 h 463"/>
                <a:gd name="T104" fmla="*/ 102 w 1249"/>
                <a:gd name="T105" fmla="*/ 432 h 463"/>
                <a:gd name="T106" fmla="*/ 63 w 1249"/>
                <a:gd name="T107" fmla="*/ 442 h 463"/>
                <a:gd name="T108" fmla="*/ 42 w 1249"/>
                <a:gd name="T109" fmla="*/ 442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463"/>
                <a:gd name="T167" fmla="*/ 1249 w 1249"/>
                <a:gd name="T168" fmla="*/ 463 h 4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463">
                  <a:moveTo>
                    <a:pt x="0" y="447"/>
                  </a:moveTo>
                  <a:lnTo>
                    <a:pt x="0" y="463"/>
                  </a:lnTo>
                  <a:lnTo>
                    <a:pt x="22" y="463"/>
                  </a:lnTo>
                  <a:lnTo>
                    <a:pt x="22" y="462"/>
                  </a:lnTo>
                  <a:lnTo>
                    <a:pt x="24" y="462"/>
                  </a:lnTo>
                  <a:lnTo>
                    <a:pt x="46" y="457"/>
                  </a:lnTo>
                  <a:lnTo>
                    <a:pt x="43" y="449"/>
                  </a:lnTo>
                  <a:lnTo>
                    <a:pt x="43" y="458"/>
                  </a:lnTo>
                  <a:lnTo>
                    <a:pt x="64" y="458"/>
                  </a:lnTo>
                  <a:lnTo>
                    <a:pt x="65" y="458"/>
                  </a:lnTo>
                  <a:lnTo>
                    <a:pt x="87" y="454"/>
                  </a:lnTo>
                  <a:lnTo>
                    <a:pt x="89" y="453"/>
                  </a:lnTo>
                  <a:lnTo>
                    <a:pt x="105" y="448"/>
                  </a:lnTo>
                  <a:lnTo>
                    <a:pt x="103" y="440"/>
                  </a:lnTo>
                  <a:lnTo>
                    <a:pt x="105" y="448"/>
                  </a:lnTo>
                  <a:lnTo>
                    <a:pt x="126" y="443"/>
                  </a:lnTo>
                  <a:lnTo>
                    <a:pt x="124" y="435"/>
                  </a:lnTo>
                  <a:lnTo>
                    <a:pt x="125" y="444"/>
                  </a:lnTo>
                  <a:lnTo>
                    <a:pt x="147" y="440"/>
                  </a:lnTo>
                  <a:lnTo>
                    <a:pt x="149" y="439"/>
                  </a:lnTo>
                  <a:lnTo>
                    <a:pt x="151" y="439"/>
                  </a:lnTo>
                  <a:lnTo>
                    <a:pt x="173" y="425"/>
                  </a:lnTo>
                  <a:lnTo>
                    <a:pt x="167" y="417"/>
                  </a:lnTo>
                  <a:lnTo>
                    <a:pt x="171" y="425"/>
                  </a:lnTo>
                  <a:lnTo>
                    <a:pt x="193" y="416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32" y="391"/>
                  </a:lnTo>
                  <a:lnTo>
                    <a:pt x="227" y="385"/>
                  </a:lnTo>
                  <a:lnTo>
                    <a:pt x="232" y="392"/>
                  </a:lnTo>
                  <a:lnTo>
                    <a:pt x="254" y="378"/>
                  </a:lnTo>
                  <a:lnTo>
                    <a:pt x="281" y="360"/>
                  </a:lnTo>
                  <a:lnTo>
                    <a:pt x="282" y="359"/>
                  </a:lnTo>
                  <a:lnTo>
                    <a:pt x="282" y="358"/>
                  </a:lnTo>
                  <a:lnTo>
                    <a:pt x="298" y="338"/>
                  </a:lnTo>
                  <a:lnTo>
                    <a:pt x="291" y="333"/>
                  </a:lnTo>
                  <a:lnTo>
                    <a:pt x="298" y="340"/>
                  </a:lnTo>
                  <a:lnTo>
                    <a:pt x="320" y="316"/>
                  </a:lnTo>
                  <a:lnTo>
                    <a:pt x="313" y="310"/>
                  </a:lnTo>
                  <a:lnTo>
                    <a:pt x="318" y="316"/>
                  </a:lnTo>
                  <a:lnTo>
                    <a:pt x="340" y="298"/>
                  </a:lnTo>
                  <a:lnTo>
                    <a:pt x="343" y="297"/>
                  </a:lnTo>
                  <a:lnTo>
                    <a:pt x="359" y="274"/>
                  </a:lnTo>
                  <a:lnTo>
                    <a:pt x="351" y="269"/>
                  </a:lnTo>
                  <a:lnTo>
                    <a:pt x="357" y="275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406" y="218"/>
                  </a:lnTo>
                  <a:lnTo>
                    <a:pt x="423" y="195"/>
                  </a:lnTo>
                  <a:lnTo>
                    <a:pt x="424" y="195"/>
                  </a:lnTo>
                  <a:lnTo>
                    <a:pt x="446" y="161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66" y="139"/>
                  </a:lnTo>
                  <a:lnTo>
                    <a:pt x="466" y="138"/>
                  </a:lnTo>
                  <a:lnTo>
                    <a:pt x="488" y="111"/>
                  </a:lnTo>
                  <a:lnTo>
                    <a:pt x="481" y="106"/>
                  </a:lnTo>
                  <a:lnTo>
                    <a:pt x="488" y="112"/>
                  </a:lnTo>
                  <a:lnTo>
                    <a:pt x="510" y="89"/>
                  </a:lnTo>
                  <a:lnTo>
                    <a:pt x="532" y="66"/>
                  </a:lnTo>
                  <a:lnTo>
                    <a:pt x="552" y="47"/>
                  </a:lnTo>
                  <a:lnTo>
                    <a:pt x="546" y="40"/>
                  </a:lnTo>
                  <a:lnTo>
                    <a:pt x="551" y="47"/>
                  </a:lnTo>
                  <a:lnTo>
                    <a:pt x="568" y="32"/>
                  </a:lnTo>
                  <a:lnTo>
                    <a:pt x="562" y="26"/>
                  </a:lnTo>
                  <a:lnTo>
                    <a:pt x="566" y="34"/>
                  </a:lnTo>
                  <a:lnTo>
                    <a:pt x="588" y="25"/>
                  </a:lnTo>
                  <a:lnTo>
                    <a:pt x="609" y="16"/>
                  </a:lnTo>
                  <a:lnTo>
                    <a:pt x="605" y="8"/>
                  </a:lnTo>
                  <a:lnTo>
                    <a:pt x="605" y="17"/>
                  </a:lnTo>
                  <a:lnTo>
                    <a:pt x="627" y="17"/>
                  </a:lnTo>
                  <a:lnTo>
                    <a:pt x="649" y="17"/>
                  </a:lnTo>
                  <a:lnTo>
                    <a:pt x="649" y="8"/>
                  </a:lnTo>
                  <a:lnTo>
                    <a:pt x="646" y="16"/>
                  </a:lnTo>
                  <a:lnTo>
                    <a:pt x="668" y="25"/>
                  </a:lnTo>
                  <a:lnTo>
                    <a:pt x="671" y="17"/>
                  </a:lnTo>
                  <a:lnTo>
                    <a:pt x="667" y="25"/>
                  </a:lnTo>
                  <a:lnTo>
                    <a:pt x="683" y="34"/>
                  </a:lnTo>
                  <a:lnTo>
                    <a:pt x="710" y="48"/>
                  </a:lnTo>
                  <a:lnTo>
                    <a:pt x="714" y="40"/>
                  </a:lnTo>
                  <a:lnTo>
                    <a:pt x="707" y="45"/>
                  </a:lnTo>
                  <a:lnTo>
                    <a:pt x="724" y="65"/>
                  </a:lnTo>
                  <a:lnTo>
                    <a:pt x="725" y="66"/>
                  </a:lnTo>
                  <a:lnTo>
                    <a:pt x="747" y="89"/>
                  </a:lnTo>
                  <a:lnTo>
                    <a:pt x="752" y="83"/>
                  </a:lnTo>
                  <a:lnTo>
                    <a:pt x="746" y="89"/>
                  </a:lnTo>
                  <a:lnTo>
                    <a:pt x="766" y="112"/>
                  </a:lnTo>
                  <a:lnTo>
                    <a:pt x="773" y="106"/>
                  </a:lnTo>
                  <a:lnTo>
                    <a:pt x="766" y="111"/>
                  </a:lnTo>
                  <a:lnTo>
                    <a:pt x="788" y="138"/>
                  </a:lnTo>
                  <a:lnTo>
                    <a:pt x="795" y="133"/>
                  </a:lnTo>
                  <a:lnTo>
                    <a:pt x="788" y="138"/>
                  </a:lnTo>
                  <a:lnTo>
                    <a:pt x="805" y="161"/>
                  </a:lnTo>
                  <a:lnTo>
                    <a:pt x="832" y="195"/>
                  </a:lnTo>
                  <a:lnTo>
                    <a:pt x="832" y="196"/>
                  </a:lnTo>
                  <a:lnTo>
                    <a:pt x="853" y="219"/>
                  </a:lnTo>
                  <a:lnTo>
                    <a:pt x="859" y="213"/>
                  </a:lnTo>
                  <a:lnTo>
                    <a:pt x="853" y="218"/>
                  </a:lnTo>
                  <a:lnTo>
                    <a:pt x="870" y="245"/>
                  </a:lnTo>
                  <a:lnTo>
                    <a:pt x="892" y="274"/>
                  </a:lnTo>
                  <a:lnTo>
                    <a:pt x="893" y="275"/>
                  </a:lnTo>
                  <a:lnTo>
                    <a:pt x="915" y="298"/>
                  </a:lnTo>
                  <a:lnTo>
                    <a:pt x="936" y="316"/>
                  </a:lnTo>
                  <a:lnTo>
                    <a:pt x="941" y="310"/>
                  </a:lnTo>
                  <a:lnTo>
                    <a:pt x="936" y="316"/>
                  </a:lnTo>
                  <a:lnTo>
                    <a:pt x="958" y="340"/>
                  </a:lnTo>
                  <a:lnTo>
                    <a:pt x="980" y="359"/>
                  </a:lnTo>
                  <a:lnTo>
                    <a:pt x="985" y="352"/>
                  </a:lnTo>
                  <a:lnTo>
                    <a:pt x="978" y="358"/>
                  </a:lnTo>
                  <a:lnTo>
                    <a:pt x="994" y="376"/>
                  </a:lnTo>
                  <a:lnTo>
                    <a:pt x="994" y="377"/>
                  </a:lnTo>
                  <a:lnTo>
                    <a:pt x="996" y="378"/>
                  </a:lnTo>
                  <a:lnTo>
                    <a:pt x="1018" y="392"/>
                  </a:lnTo>
                  <a:lnTo>
                    <a:pt x="1040" y="407"/>
                  </a:lnTo>
                  <a:lnTo>
                    <a:pt x="1041" y="407"/>
                  </a:lnTo>
                  <a:lnTo>
                    <a:pt x="1063" y="416"/>
                  </a:lnTo>
                  <a:lnTo>
                    <a:pt x="1085" y="425"/>
                  </a:lnTo>
                  <a:lnTo>
                    <a:pt x="1088" y="417"/>
                  </a:lnTo>
                  <a:lnTo>
                    <a:pt x="1084" y="425"/>
                  </a:lnTo>
                  <a:lnTo>
                    <a:pt x="1105" y="439"/>
                  </a:lnTo>
                  <a:lnTo>
                    <a:pt x="1107" y="439"/>
                  </a:lnTo>
                  <a:lnTo>
                    <a:pt x="1124" y="443"/>
                  </a:lnTo>
                  <a:lnTo>
                    <a:pt x="1146" y="448"/>
                  </a:lnTo>
                  <a:lnTo>
                    <a:pt x="1146" y="449"/>
                  </a:lnTo>
                  <a:lnTo>
                    <a:pt x="1173" y="454"/>
                  </a:lnTo>
                  <a:lnTo>
                    <a:pt x="1174" y="445"/>
                  </a:lnTo>
                  <a:lnTo>
                    <a:pt x="1173" y="453"/>
                  </a:lnTo>
                  <a:lnTo>
                    <a:pt x="1189" y="457"/>
                  </a:lnTo>
                  <a:lnTo>
                    <a:pt x="1190" y="458"/>
                  </a:lnTo>
                  <a:lnTo>
                    <a:pt x="1212" y="458"/>
                  </a:lnTo>
                  <a:lnTo>
                    <a:pt x="1212" y="449"/>
                  </a:lnTo>
                  <a:lnTo>
                    <a:pt x="1211" y="457"/>
                  </a:lnTo>
                  <a:lnTo>
                    <a:pt x="1233" y="462"/>
                  </a:lnTo>
                  <a:lnTo>
                    <a:pt x="1234" y="463"/>
                  </a:lnTo>
                  <a:lnTo>
                    <a:pt x="1249" y="463"/>
                  </a:lnTo>
                  <a:lnTo>
                    <a:pt x="1249" y="447"/>
                  </a:lnTo>
                  <a:lnTo>
                    <a:pt x="1234" y="447"/>
                  </a:lnTo>
                  <a:lnTo>
                    <a:pt x="1234" y="454"/>
                  </a:lnTo>
                  <a:lnTo>
                    <a:pt x="1236" y="447"/>
                  </a:lnTo>
                  <a:lnTo>
                    <a:pt x="1214" y="442"/>
                  </a:lnTo>
                  <a:lnTo>
                    <a:pt x="1212" y="442"/>
                  </a:lnTo>
                  <a:lnTo>
                    <a:pt x="1190" y="442"/>
                  </a:lnTo>
                  <a:lnTo>
                    <a:pt x="1190" y="449"/>
                  </a:lnTo>
                  <a:lnTo>
                    <a:pt x="1193" y="442"/>
                  </a:lnTo>
                  <a:lnTo>
                    <a:pt x="1177" y="438"/>
                  </a:lnTo>
                  <a:lnTo>
                    <a:pt x="1150" y="432"/>
                  </a:lnTo>
                  <a:lnTo>
                    <a:pt x="1147" y="440"/>
                  </a:lnTo>
                  <a:lnTo>
                    <a:pt x="1150" y="432"/>
                  </a:lnTo>
                  <a:lnTo>
                    <a:pt x="1128" y="427"/>
                  </a:lnTo>
                  <a:lnTo>
                    <a:pt x="1111" y="423"/>
                  </a:lnTo>
                  <a:lnTo>
                    <a:pt x="1109" y="431"/>
                  </a:lnTo>
                  <a:lnTo>
                    <a:pt x="1114" y="425"/>
                  </a:lnTo>
                  <a:lnTo>
                    <a:pt x="1093" y="411"/>
                  </a:lnTo>
                  <a:lnTo>
                    <a:pt x="1092" y="409"/>
                  </a:lnTo>
                  <a:lnTo>
                    <a:pt x="1070" y="400"/>
                  </a:lnTo>
                  <a:lnTo>
                    <a:pt x="1048" y="391"/>
                  </a:lnTo>
                  <a:lnTo>
                    <a:pt x="1044" y="399"/>
                  </a:lnTo>
                  <a:lnTo>
                    <a:pt x="1049" y="392"/>
                  </a:lnTo>
                  <a:lnTo>
                    <a:pt x="1027" y="378"/>
                  </a:lnTo>
                  <a:lnTo>
                    <a:pt x="1005" y="364"/>
                  </a:lnTo>
                  <a:lnTo>
                    <a:pt x="1000" y="371"/>
                  </a:lnTo>
                  <a:lnTo>
                    <a:pt x="1007" y="365"/>
                  </a:lnTo>
                  <a:lnTo>
                    <a:pt x="991" y="347"/>
                  </a:lnTo>
                  <a:lnTo>
                    <a:pt x="990" y="346"/>
                  </a:lnTo>
                  <a:lnTo>
                    <a:pt x="968" y="327"/>
                  </a:lnTo>
                  <a:lnTo>
                    <a:pt x="963" y="333"/>
                  </a:lnTo>
                  <a:lnTo>
                    <a:pt x="969" y="328"/>
                  </a:lnTo>
                  <a:lnTo>
                    <a:pt x="947" y="305"/>
                  </a:lnTo>
                  <a:lnTo>
                    <a:pt x="946" y="303"/>
                  </a:lnTo>
                  <a:lnTo>
                    <a:pt x="925" y="285"/>
                  </a:lnTo>
                  <a:lnTo>
                    <a:pt x="920" y="292"/>
                  </a:lnTo>
                  <a:lnTo>
                    <a:pt x="927" y="287"/>
                  </a:lnTo>
                  <a:lnTo>
                    <a:pt x="905" y="263"/>
                  </a:lnTo>
                  <a:lnTo>
                    <a:pt x="898" y="269"/>
                  </a:lnTo>
                  <a:lnTo>
                    <a:pt x="905" y="263"/>
                  </a:lnTo>
                  <a:lnTo>
                    <a:pt x="883" y="235"/>
                  </a:lnTo>
                  <a:lnTo>
                    <a:pt x="876" y="240"/>
                  </a:lnTo>
                  <a:lnTo>
                    <a:pt x="884" y="236"/>
                  </a:lnTo>
                  <a:lnTo>
                    <a:pt x="867" y="209"/>
                  </a:lnTo>
                  <a:lnTo>
                    <a:pt x="866" y="208"/>
                  </a:lnTo>
                  <a:lnTo>
                    <a:pt x="845" y="185"/>
                  </a:lnTo>
                  <a:lnTo>
                    <a:pt x="839" y="190"/>
                  </a:lnTo>
                  <a:lnTo>
                    <a:pt x="845" y="185"/>
                  </a:lnTo>
                  <a:lnTo>
                    <a:pt x="818" y="151"/>
                  </a:lnTo>
                  <a:lnTo>
                    <a:pt x="812" y="156"/>
                  </a:lnTo>
                  <a:lnTo>
                    <a:pt x="818" y="152"/>
                  </a:lnTo>
                  <a:lnTo>
                    <a:pt x="801" y="129"/>
                  </a:lnTo>
                  <a:lnTo>
                    <a:pt x="801" y="128"/>
                  </a:lnTo>
                  <a:lnTo>
                    <a:pt x="779" y="101"/>
                  </a:lnTo>
                  <a:lnTo>
                    <a:pt x="759" y="78"/>
                  </a:lnTo>
                  <a:lnTo>
                    <a:pt x="737" y="54"/>
                  </a:lnTo>
                  <a:lnTo>
                    <a:pt x="730" y="59"/>
                  </a:lnTo>
                  <a:lnTo>
                    <a:pt x="737" y="54"/>
                  </a:lnTo>
                  <a:lnTo>
                    <a:pt x="720" y="35"/>
                  </a:lnTo>
                  <a:lnTo>
                    <a:pt x="717" y="34"/>
                  </a:lnTo>
                  <a:lnTo>
                    <a:pt x="690" y="19"/>
                  </a:lnTo>
                  <a:lnTo>
                    <a:pt x="675" y="10"/>
                  </a:lnTo>
                  <a:lnTo>
                    <a:pt x="675" y="9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582" y="9"/>
                  </a:lnTo>
                  <a:lnTo>
                    <a:pt x="560" y="18"/>
                  </a:lnTo>
                  <a:lnTo>
                    <a:pt x="557" y="19"/>
                  </a:lnTo>
                  <a:lnTo>
                    <a:pt x="541" y="34"/>
                  </a:lnTo>
                  <a:lnTo>
                    <a:pt x="541" y="35"/>
                  </a:lnTo>
                  <a:lnTo>
                    <a:pt x="520" y="54"/>
                  </a:lnTo>
                  <a:lnTo>
                    <a:pt x="498" y="78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53" y="128"/>
                  </a:lnTo>
                  <a:lnTo>
                    <a:pt x="459" y="133"/>
                  </a:lnTo>
                  <a:lnTo>
                    <a:pt x="453" y="128"/>
                  </a:lnTo>
                  <a:lnTo>
                    <a:pt x="432" y="151"/>
                  </a:lnTo>
                  <a:lnTo>
                    <a:pt x="432" y="152"/>
                  </a:lnTo>
                  <a:lnTo>
                    <a:pt x="410" y="186"/>
                  </a:lnTo>
                  <a:lnTo>
                    <a:pt x="417" y="190"/>
                  </a:lnTo>
                  <a:lnTo>
                    <a:pt x="410" y="186"/>
                  </a:lnTo>
                  <a:lnTo>
                    <a:pt x="393" y="209"/>
                  </a:lnTo>
                  <a:lnTo>
                    <a:pt x="400" y="213"/>
                  </a:lnTo>
                  <a:lnTo>
                    <a:pt x="393" y="208"/>
                  </a:lnTo>
                  <a:lnTo>
                    <a:pt x="371" y="235"/>
                  </a:lnTo>
                  <a:lnTo>
                    <a:pt x="378" y="240"/>
                  </a:lnTo>
                  <a:lnTo>
                    <a:pt x="373" y="235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29" y="288"/>
                  </a:lnTo>
                  <a:lnTo>
                    <a:pt x="335" y="292"/>
                  </a:lnTo>
                  <a:lnTo>
                    <a:pt x="330" y="285"/>
                  </a:lnTo>
                  <a:lnTo>
                    <a:pt x="308" y="303"/>
                  </a:lnTo>
                  <a:lnTo>
                    <a:pt x="308" y="305"/>
                  </a:lnTo>
                  <a:lnTo>
                    <a:pt x="286" y="328"/>
                  </a:lnTo>
                  <a:lnTo>
                    <a:pt x="285" y="328"/>
                  </a:lnTo>
                  <a:lnTo>
                    <a:pt x="269" y="347"/>
                  </a:lnTo>
                  <a:lnTo>
                    <a:pt x="276" y="352"/>
                  </a:lnTo>
                  <a:lnTo>
                    <a:pt x="272" y="346"/>
                  </a:lnTo>
                  <a:lnTo>
                    <a:pt x="245" y="364"/>
                  </a:lnTo>
                  <a:lnTo>
                    <a:pt x="223" y="378"/>
                  </a:lnTo>
                  <a:lnTo>
                    <a:pt x="222" y="378"/>
                  </a:lnTo>
                  <a:lnTo>
                    <a:pt x="205" y="392"/>
                  </a:lnTo>
                  <a:lnTo>
                    <a:pt x="210" y="399"/>
                  </a:lnTo>
                  <a:lnTo>
                    <a:pt x="207" y="391"/>
                  </a:lnTo>
                  <a:lnTo>
                    <a:pt x="187" y="400"/>
                  </a:lnTo>
                  <a:lnTo>
                    <a:pt x="165" y="409"/>
                  </a:lnTo>
                  <a:lnTo>
                    <a:pt x="164" y="411"/>
                  </a:lnTo>
                  <a:lnTo>
                    <a:pt x="142" y="425"/>
                  </a:lnTo>
                  <a:lnTo>
                    <a:pt x="145" y="431"/>
                  </a:lnTo>
                  <a:lnTo>
                    <a:pt x="144" y="423"/>
                  </a:lnTo>
                  <a:lnTo>
                    <a:pt x="122" y="427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84" y="438"/>
                  </a:lnTo>
                  <a:lnTo>
                    <a:pt x="86" y="445"/>
                  </a:lnTo>
                  <a:lnTo>
                    <a:pt x="85" y="438"/>
                  </a:lnTo>
                  <a:lnTo>
                    <a:pt x="63" y="442"/>
                  </a:lnTo>
                  <a:lnTo>
                    <a:pt x="64" y="449"/>
                  </a:lnTo>
                  <a:lnTo>
                    <a:pt x="64" y="442"/>
                  </a:lnTo>
                  <a:lnTo>
                    <a:pt x="43" y="442"/>
                  </a:lnTo>
                  <a:lnTo>
                    <a:pt x="42" y="442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2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2" name="Rectangle 11"/>
            <p:cNvSpPr>
              <a:spLocks noChangeArrowheads="1"/>
            </p:cNvSpPr>
            <p:nvPr/>
          </p:nvSpPr>
          <p:spPr bwMode="auto">
            <a:xfrm rot="-2907112">
              <a:off x="1687" y="6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3" name="Rectangle 12"/>
            <p:cNvSpPr>
              <a:spLocks noChangeArrowheads="1"/>
            </p:cNvSpPr>
            <p:nvPr/>
          </p:nvSpPr>
          <p:spPr bwMode="auto">
            <a:xfrm rot="-2907112">
              <a:off x="1574" y="65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4" name="Rectangle 13"/>
            <p:cNvSpPr>
              <a:spLocks noChangeArrowheads="1"/>
            </p:cNvSpPr>
            <p:nvPr/>
          </p:nvSpPr>
          <p:spPr bwMode="auto">
            <a:xfrm rot="-2907112">
              <a:off x="2444" y="65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5" name="Rectangle 14"/>
            <p:cNvSpPr>
              <a:spLocks noChangeArrowheads="1"/>
            </p:cNvSpPr>
            <p:nvPr/>
          </p:nvSpPr>
          <p:spPr bwMode="auto">
            <a:xfrm rot="-2907112">
              <a:off x="1752" y="6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6" name="Rectangle 15"/>
            <p:cNvSpPr>
              <a:spLocks noChangeArrowheads="1"/>
            </p:cNvSpPr>
            <p:nvPr/>
          </p:nvSpPr>
          <p:spPr bwMode="auto">
            <a:xfrm rot="-2907112">
              <a:off x="2348" y="65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7" name="Rectangle 16"/>
            <p:cNvSpPr>
              <a:spLocks noChangeArrowheads="1"/>
            </p:cNvSpPr>
            <p:nvPr/>
          </p:nvSpPr>
          <p:spPr bwMode="auto">
            <a:xfrm rot="-2907112">
              <a:off x="1413" y="6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8" name="Rectangle 17"/>
            <p:cNvSpPr>
              <a:spLocks noChangeArrowheads="1"/>
            </p:cNvSpPr>
            <p:nvPr/>
          </p:nvSpPr>
          <p:spPr bwMode="auto">
            <a:xfrm rot="-2907112">
              <a:off x="1782" y="66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9" name="Rectangle 18"/>
            <p:cNvSpPr>
              <a:spLocks noChangeArrowheads="1"/>
            </p:cNvSpPr>
            <p:nvPr/>
          </p:nvSpPr>
          <p:spPr bwMode="auto">
            <a:xfrm rot="-2907112">
              <a:off x="1840" y="66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0" name="Rectangle 19"/>
            <p:cNvSpPr>
              <a:spLocks noChangeArrowheads="1"/>
            </p:cNvSpPr>
            <p:nvPr/>
          </p:nvSpPr>
          <p:spPr bwMode="auto">
            <a:xfrm rot="-2907112">
              <a:off x="1877" y="66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1" name="Rectangle 20"/>
            <p:cNvSpPr>
              <a:spLocks noChangeArrowheads="1"/>
            </p:cNvSpPr>
            <p:nvPr/>
          </p:nvSpPr>
          <p:spPr bwMode="auto">
            <a:xfrm rot="-2907112">
              <a:off x="1912" y="65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2" name="Rectangle 21"/>
            <p:cNvSpPr>
              <a:spLocks noChangeArrowheads="1"/>
            </p:cNvSpPr>
            <p:nvPr/>
          </p:nvSpPr>
          <p:spPr bwMode="auto">
            <a:xfrm rot="-2907112">
              <a:off x="1732" y="65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3" name="Rectangle 22"/>
            <p:cNvSpPr>
              <a:spLocks noChangeArrowheads="1"/>
            </p:cNvSpPr>
            <p:nvPr/>
          </p:nvSpPr>
          <p:spPr bwMode="auto">
            <a:xfrm rot="-2907112">
              <a:off x="2060" y="6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4" name="Rectangle 23"/>
            <p:cNvSpPr>
              <a:spLocks noChangeArrowheads="1"/>
            </p:cNvSpPr>
            <p:nvPr/>
          </p:nvSpPr>
          <p:spPr bwMode="auto">
            <a:xfrm rot="-2907112">
              <a:off x="2303" y="65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5" name="Rectangle 24"/>
            <p:cNvSpPr>
              <a:spLocks noChangeArrowheads="1"/>
            </p:cNvSpPr>
            <p:nvPr/>
          </p:nvSpPr>
          <p:spPr bwMode="auto">
            <a:xfrm rot="-2907112">
              <a:off x="2397" y="66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6" name="Rectangle 25"/>
            <p:cNvSpPr>
              <a:spLocks noChangeArrowheads="1"/>
            </p:cNvSpPr>
            <p:nvPr/>
          </p:nvSpPr>
          <p:spPr bwMode="auto">
            <a:xfrm rot="-2907112">
              <a:off x="2265" y="65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7" name="Rectangle 26"/>
            <p:cNvSpPr>
              <a:spLocks noChangeArrowheads="1"/>
            </p:cNvSpPr>
            <p:nvPr/>
          </p:nvSpPr>
          <p:spPr bwMode="auto">
            <a:xfrm rot="-2907112">
              <a:off x="2207" y="67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8" name="Rectangle 27"/>
            <p:cNvSpPr>
              <a:spLocks noChangeArrowheads="1"/>
            </p:cNvSpPr>
            <p:nvPr/>
          </p:nvSpPr>
          <p:spPr bwMode="auto">
            <a:xfrm rot="-2907112">
              <a:off x="2310" y="66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9" name="Rectangle 28"/>
            <p:cNvSpPr>
              <a:spLocks noChangeArrowheads="1"/>
            </p:cNvSpPr>
            <p:nvPr/>
          </p:nvSpPr>
          <p:spPr bwMode="auto">
            <a:xfrm rot="-2907112">
              <a:off x="2492" y="6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10" name="Rectangle 29"/>
            <p:cNvSpPr>
              <a:spLocks noChangeArrowheads="1"/>
            </p:cNvSpPr>
            <p:nvPr/>
          </p:nvSpPr>
          <p:spPr bwMode="auto">
            <a:xfrm rot="-2907112">
              <a:off x="2557" y="66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11" name="Rectangle 30"/>
            <p:cNvSpPr>
              <a:spLocks noChangeArrowheads="1"/>
            </p:cNvSpPr>
            <p:nvPr/>
          </p:nvSpPr>
          <p:spPr bwMode="auto">
            <a:xfrm rot="-2907112">
              <a:off x="2767" y="6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39938" name="Group 31"/>
          <p:cNvGrpSpPr>
            <a:grpSpLocks/>
          </p:cNvGrpSpPr>
          <p:nvPr/>
        </p:nvGrpSpPr>
        <p:grpSpPr bwMode="auto">
          <a:xfrm>
            <a:off x="342900" y="1485603"/>
            <a:ext cx="3411538" cy="503237"/>
            <a:chOff x="3198" y="2229"/>
            <a:chExt cx="2149" cy="317"/>
          </a:xfrm>
        </p:grpSpPr>
        <p:sp>
          <p:nvSpPr>
            <p:cNvPr id="39958" name="Line 32"/>
            <p:cNvSpPr>
              <a:spLocks noChangeShapeType="1"/>
            </p:cNvSpPr>
            <p:nvPr/>
          </p:nvSpPr>
          <p:spPr bwMode="auto">
            <a:xfrm>
              <a:off x="3198" y="2513"/>
              <a:ext cx="21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9" name="Line 33"/>
            <p:cNvSpPr>
              <a:spLocks noChangeShapeType="1"/>
            </p:cNvSpPr>
            <p:nvPr/>
          </p:nvSpPr>
          <p:spPr bwMode="auto">
            <a:xfrm flipV="1">
              <a:off x="3502" y="2488"/>
              <a:ext cx="5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0" name="Line 34"/>
            <p:cNvSpPr>
              <a:spLocks noChangeShapeType="1"/>
            </p:cNvSpPr>
            <p:nvPr/>
          </p:nvSpPr>
          <p:spPr bwMode="auto">
            <a:xfrm flipV="1">
              <a:off x="4421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1" name="Line 35"/>
            <p:cNvSpPr>
              <a:spLocks noChangeShapeType="1"/>
            </p:cNvSpPr>
            <p:nvPr/>
          </p:nvSpPr>
          <p:spPr bwMode="auto">
            <a:xfrm flipV="1">
              <a:off x="4730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2" name="Line 36"/>
            <p:cNvSpPr>
              <a:spLocks noChangeShapeType="1"/>
            </p:cNvSpPr>
            <p:nvPr/>
          </p:nvSpPr>
          <p:spPr bwMode="auto">
            <a:xfrm flipV="1">
              <a:off x="5038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3" name="Line 37"/>
            <p:cNvSpPr>
              <a:spLocks noChangeShapeType="1"/>
            </p:cNvSpPr>
            <p:nvPr/>
          </p:nvSpPr>
          <p:spPr bwMode="auto">
            <a:xfrm>
              <a:off x="3198" y="2229"/>
              <a:ext cx="2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4" name="Rectangle 38"/>
            <p:cNvSpPr>
              <a:spLocks noChangeArrowheads="1"/>
            </p:cNvSpPr>
            <p:nvPr/>
          </p:nvSpPr>
          <p:spPr bwMode="auto">
            <a:xfrm rot="-2907112">
              <a:off x="3841" y="248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5" name="Rectangle 39"/>
            <p:cNvSpPr>
              <a:spLocks noChangeArrowheads="1"/>
            </p:cNvSpPr>
            <p:nvPr/>
          </p:nvSpPr>
          <p:spPr bwMode="auto">
            <a:xfrm rot="-2907112">
              <a:off x="3728" y="248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6" name="Rectangle 40"/>
            <p:cNvSpPr>
              <a:spLocks noChangeArrowheads="1"/>
            </p:cNvSpPr>
            <p:nvPr/>
          </p:nvSpPr>
          <p:spPr bwMode="auto">
            <a:xfrm rot="-2907112">
              <a:off x="4598" y="248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7" name="Rectangle 41"/>
            <p:cNvSpPr>
              <a:spLocks noChangeArrowheads="1"/>
            </p:cNvSpPr>
            <p:nvPr/>
          </p:nvSpPr>
          <p:spPr bwMode="auto">
            <a:xfrm rot="-2907112">
              <a:off x="3906" y="24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8" name="Rectangle 42"/>
            <p:cNvSpPr>
              <a:spLocks noChangeArrowheads="1"/>
            </p:cNvSpPr>
            <p:nvPr/>
          </p:nvSpPr>
          <p:spPr bwMode="auto">
            <a:xfrm rot="-2907112">
              <a:off x="4502" y="247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9" name="Rectangle 43"/>
            <p:cNvSpPr>
              <a:spLocks noChangeArrowheads="1"/>
            </p:cNvSpPr>
            <p:nvPr/>
          </p:nvSpPr>
          <p:spPr bwMode="auto">
            <a:xfrm rot="-2907112">
              <a:off x="3567" y="248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0" name="Rectangle 44"/>
            <p:cNvSpPr>
              <a:spLocks noChangeArrowheads="1"/>
            </p:cNvSpPr>
            <p:nvPr/>
          </p:nvSpPr>
          <p:spPr bwMode="auto">
            <a:xfrm rot="-2907112">
              <a:off x="3936" y="248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1" name="Rectangle 45"/>
            <p:cNvSpPr>
              <a:spLocks noChangeArrowheads="1"/>
            </p:cNvSpPr>
            <p:nvPr/>
          </p:nvSpPr>
          <p:spPr bwMode="auto">
            <a:xfrm rot="-2907112">
              <a:off x="3994" y="248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2" name="Rectangle 46"/>
            <p:cNvSpPr>
              <a:spLocks noChangeArrowheads="1"/>
            </p:cNvSpPr>
            <p:nvPr/>
          </p:nvSpPr>
          <p:spPr bwMode="auto">
            <a:xfrm rot="-2907112">
              <a:off x="4031" y="248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3" name="Rectangle 47"/>
            <p:cNvSpPr>
              <a:spLocks noChangeArrowheads="1"/>
            </p:cNvSpPr>
            <p:nvPr/>
          </p:nvSpPr>
          <p:spPr bwMode="auto">
            <a:xfrm rot="-2907112">
              <a:off x="4066" y="247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4" name="Rectangle 48"/>
            <p:cNvSpPr>
              <a:spLocks noChangeArrowheads="1"/>
            </p:cNvSpPr>
            <p:nvPr/>
          </p:nvSpPr>
          <p:spPr bwMode="auto">
            <a:xfrm rot="-2907112">
              <a:off x="3886" y="24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5" name="Rectangle 49"/>
            <p:cNvSpPr>
              <a:spLocks noChangeArrowheads="1"/>
            </p:cNvSpPr>
            <p:nvPr/>
          </p:nvSpPr>
          <p:spPr bwMode="auto">
            <a:xfrm rot="-2907112">
              <a:off x="4214" y="24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6" name="Rectangle 50"/>
            <p:cNvSpPr>
              <a:spLocks noChangeArrowheads="1"/>
            </p:cNvSpPr>
            <p:nvPr/>
          </p:nvSpPr>
          <p:spPr bwMode="auto">
            <a:xfrm rot="-2907112">
              <a:off x="4457" y="247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7" name="Rectangle 51"/>
            <p:cNvSpPr>
              <a:spLocks noChangeArrowheads="1"/>
            </p:cNvSpPr>
            <p:nvPr/>
          </p:nvSpPr>
          <p:spPr bwMode="auto">
            <a:xfrm rot="-2907112">
              <a:off x="4551" y="249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8" name="Rectangle 52"/>
            <p:cNvSpPr>
              <a:spLocks noChangeArrowheads="1"/>
            </p:cNvSpPr>
            <p:nvPr/>
          </p:nvSpPr>
          <p:spPr bwMode="auto">
            <a:xfrm rot="-2907112">
              <a:off x="4419" y="248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9" name="Rectangle 53"/>
            <p:cNvSpPr>
              <a:spLocks noChangeArrowheads="1"/>
            </p:cNvSpPr>
            <p:nvPr/>
          </p:nvSpPr>
          <p:spPr bwMode="auto">
            <a:xfrm rot="-2907112">
              <a:off x="4361" y="249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80" name="Rectangle 54"/>
            <p:cNvSpPr>
              <a:spLocks noChangeArrowheads="1"/>
            </p:cNvSpPr>
            <p:nvPr/>
          </p:nvSpPr>
          <p:spPr bwMode="auto">
            <a:xfrm rot="-2907112">
              <a:off x="4464" y="249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81" name="Rectangle 55"/>
            <p:cNvSpPr>
              <a:spLocks noChangeArrowheads="1"/>
            </p:cNvSpPr>
            <p:nvPr/>
          </p:nvSpPr>
          <p:spPr bwMode="auto">
            <a:xfrm rot="-2907112">
              <a:off x="4646" y="24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82" name="Rectangle 56"/>
            <p:cNvSpPr>
              <a:spLocks noChangeArrowheads="1"/>
            </p:cNvSpPr>
            <p:nvPr/>
          </p:nvSpPr>
          <p:spPr bwMode="auto">
            <a:xfrm rot="-2907112">
              <a:off x="4711" y="248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83" name="Rectangle 57"/>
            <p:cNvSpPr>
              <a:spLocks noChangeArrowheads="1"/>
            </p:cNvSpPr>
            <p:nvPr/>
          </p:nvSpPr>
          <p:spPr bwMode="auto">
            <a:xfrm rot="-2907112">
              <a:off x="4921" y="24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39939" name="Line 58"/>
          <p:cNvSpPr>
            <a:spLocks noChangeShapeType="1"/>
          </p:cNvSpPr>
          <p:nvPr/>
        </p:nvSpPr>
        <p:spPr bwMode="auto">
          <a:xfrm>
            <a:off x="4886325" y="3541713"/>
            <a:ext cx="34115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reeform 59"/>
          <p:cNvSpPr>
            <a:spLocks/>
          </p:cNvSpPr>
          <p:nvPr/>
        </p:nvSpPr>
        <p:spPr bwMode="auto">
          <a:xfrm>
            <a:off x="5832475" y="2811463"/>
            <a:ext cx="1982788" cy="735012"/>
          </a:xfrm>
          <a:custGeom>
            <a:avLst/>
            <a:gdLst>
              <a:gd name="T0" fmla="*/ 2147483647 w 1249"/>
              <a:gd name="T1" fmla="*/ 2147483647 h 463"/>
              <a:gd name="T2" fmla="*/ 2147483647 w 1249"/>
              <a:gd name="T3" fmla="*/ 2147483647 h 463"/>
              <a:gd name="T4" fmla="*/ 2147483647 w 1249"/>
              <a:gd name="T5" fmla="*/ 2147483647 h 463"/>
              <a:gd name="T6" fmla="*/ 2147483647 w 1249"/>
              <a:gd name="T7" fmla="*/ 2147483647 h 463"/>
              <a:gd name="T8" fmla="*/ 2147483647 w 1249"/>
              <a:gd name="T9" fmla="*/ 2147483647 h 463"/>
              <a:gd name="T10" fmla="*/ 2147483647 w 1249"/>
              <a:gd name="T11" fmla="*/ 2147483647 h 463"/>
              <a:gd name="T12" fmla="*/ 2147483647 w 1249"/>
              <a:gd name="T13" fmla="*/ 2147483647 h 463"/>
              <a:gd name="T14" fmla="*/ 2147483647 w 1249"/>
              <a:gd name="T15" fmla="*/ 2147483647 h 463"/>
              <a:gd name="T16" fmla="*/ 2147483647 w 1249"/>
              <a:gd name="T17" fmla="*/ 2147483647 h 463"/>
              <a:gd name="T18" fmla="*/ 2147483647 w 1249"/>
              <a:gd name="T19" fmla="*/ 2147483647 h 463"/>
              <a:gd name="T20" fmla="*/ 2147483647 w 1249"/>
              <a:gd name="T21" fmla="*/ 2147483647 h 463"/>
              <a:gd name="T22" fmla="*/ 2147483647 w 1249"/>
              <a:gd name="T23" fmla="*/ 2147483647 h 463"/>
              <a:gd name="T24" fmla="*/ 2147483647 w 1249"/>
              <a:gd name="T25" fmla="*/ 2147483647 h 463"/>
              <a:gd name="T26" fmla="*/ 2147483647 w 1249"/>
              <a:gd name="T27" fmla="*/ 2147483647 h 463"/>
              <a:gd name="T28" fmla="*/ 2147483647 w 1249"/>
              <a:gd name="T29" fmla="*/ 2147483647 h 463"/>
              <a:gd name="T30" fmla="*/ 2147483647 w 1249"/>
              <a:gd name="T31" fmla="*/ 2147483647 h 463"/>
              <a:gd name="T32" fmla="*/ 2147483647 w 1249"/>
              <a:gd name="T33" fmla="*/ 2147483647 h 463"/>
              <a:gd name="T34" fmla="*/ 2147483647 w 1249"/>
              <a:gd name="T35" fmla="*/ 2147483647 h 463"/>
              <a:gd name="T36" fmla="*/ 2147483647 w 1249"/>
              <a:gd name="T37" fmla="*/ 2147483647 h 463"/>
              <a:gd name="T38" fmla="*/ 2147483647 w 1249"/>
              <a:gd name="T39" fmla="*/ 2147483647 h 463"/>
              <a:gd name="T40" fmla="*/ 2147483647 w 1249"/>
              <a:gd name="T41" fmla="*/ 2147483647 h 463"/>
              <a:gd name="T42" fmla="*/ 2147483647 w 1249"/>
              <a:gd name="T43" fmla="*/ 2147483647 h 463"/>
              <a:gd name="T44" fmla="*/ 2147483647 w 1249"/>
              <a:gd name="T45" fmla="*/ 2147483647 h 463"/>
              <a:gd name="T46" fmla="*/ 2147483647 w 1249"/>
              <a:gd name="T47" fmla="*/ 2147483647 h 463"/>
              <a:gd name="T48" fmla="*/ 2147483647 w 1249"/>
              <a:gd name="T49" fmla="*/ 2147483647 h 463"/>
              <a:gd name="T50" fmla="*/ 2147483647 w 1249"/>
              <a:gd name="T51" fmla="*/ 2147483647 h 463"/>
              <a:gd name="T52" fmla="*/ 2147483647 w 1249"/>
              <a:gd name="T53" fmla="*/ 2147483647 h 463"/>
              <a:gd name="T54" fmla="*/ 2147483647 w 1249"/>
              <a:gd name="T55" fmla="*/ 2147483647 h 463"/>
              <a:gd name="T56" fmla="*/ 2147483647 w 1249"/>
              <a:gd name="T57" fmla="*/ 2147483647 h 463"/>
              <a:gd name="T58" fmla="*/ 2147483647 w 1249"/>
              <a:gd name="T59" fmla="*/ 2147483647 h 463"/>
              <a:gd name="T60" fmla="*/ 2147483647 w 1249"/>
              <a:gd name="T61" fmla="*/ 2147483647 h 463"/>
              <a:gd name="T62" fmla="*/ 2147483647 w 1249"/>
              <a:gd name="T63" fmla="*/ 2147483647 h 463"/>
              <a:gd name="T64" fmla="*/ 2147483647 w 1249"/>
              <a:gd name="T65" fmla="*/ 2147483647 h 463"/>
              <a:gd name="T66" fmla="*/ 2147483647 w 1249"/>
              <a:gd name="T67" fmla="*/ 2147483647 h 463"/>
              <a:gd name="T68" fmla="*/ 2147483647 w 1249"/>
              <a:gd name="T69" fmla="*/ 2147483647 h 463"/>
              <a:gd name="T70" fmla="*/ 2147483647 w 1249"/>
              <a:gd name="T71" fmla="*/ 2147483647 h 463"/>
              <a:gd name="T72" fmla="*/ 2147483647 w 1249"/>
              <a:gd name="T73" fmla="*/ 2147483647 h 463"/>
              <a:gd name="T74" fmla="*/ 2147483647 w 1249"/>
              <a:gd name="T75" fmla="*/ 2147483647 h 463"/>
              <a:gd name="T76" fmla="*/ 2147483647 w 1249"/>
              <a:gd name="T77" fmla="*/ 2147483647 h 463"/>
              <a:gd name="T78" fmla="*/ 2147483647 w 1249"/>
              <a:gd name="T79" fmla="*/ 2147483647 h 463"/>
              <a:gd name="T80" fmla="*/ 2147483647 w 1249"/>
              <a:gd name="T81" fmla="*/ 2147483647 h 463"/>
              <a:gd name="T82" fmla="*/ 2147483647 w 1249"/>
              <a:gd name="T83" fmla="*/ 0 h 463"/>
              <a:gd name="T84" fmla="*/ 2147483647 w 1249"/>
              <a:gd name="T85" fmla="*/ 2147483647 h 463"/>
              <a:gd name="T86" fmla="*/ 2147483647 w 1249"/>
              <a:gd name="T87" fmla="*/ 2147483647 h 463"/>
              <a:gd name="T88" fmla="*/ 2147483647 w 1249"/>
              <a:gd name="T89" fmla="*/ 2147483647 h 463"/>
              <a:gd name="T90" fmla="*/ 2147483647 w 1249"/>
              <a:gd name="T91" fmla="*/ 2147483647 h 463"/>
              <a:gd name="T92" fmla="*/ 2147483647 w 1249"/>
              <a:gd name="T93" fmla="*/ 2147483647 h 463"/>
              <a:gd name="T94" fmla="*/ 2147483647 w 1249"/>
              <a:gd name="T95" fmla="*/ 2147483647 h 463"/>
              <a:gd name="T96" fmla="*/ 2147483647 w 1249"/>
              <a:gd name="T97" fmla="*/ 2147483647 h 463"/>
              <a:gd name="T98" fmla="*/ 2147483647 w 1249"/>
              <a:gd name="T99" fmla="*/ 2147483647 h 463"/>
              <a:gd name="T100" fmla="*/ 2147483647 w 1249"/>
              <a:gd name="T101" fmla="*/ 2147483647 h 463"/>
              <a:gd name="T102" fmla="*/ 2147483647 w 1249"/>
              <a:gd name="T103" fmla="*/ 2147483647 h 463"/>
              <a:gd name="T104" fmla="*/ 2147483647 w 1249"/>
              <a:gd name="T105" fmla="*/ 2147483647 h 463"/>
              <a:gd name="T106" fmla="*/ 2147483647 w 1249"/>
              <a:gd name="T107" fmla="*/ 2147483647 h 463"/>
              <a:gd name="T108" fmla="*/ 2147483647 w 1249"/>
              <a:gd name="T109" fmla="*/ 2147483647 h 4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463"/>
              <a:gd name="T167" fmla="*/ 1249 w 1249"/>
              <a:gd name="T168" fmla="*/ 463 h 4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463">
                <a:moveTo>
                  <a:pt x="0" y="447"/>
                </a:moveTo>
                <a:lnTo>
                  <a:pt x="0" y="463"/>
                </a:lnTo>
                <a:lnTo>
                  <a:pt x="22" y="463"/>
                </a:lnTo>
                <a:lnTo>
                  <a:pt x="22" y="462"/>
                </a:lnTo>
                <a:lnTo>
                  <a:pt x="24" y="462"/>
                </a:lnTo>
                <a:lnTo>
                  <a:pt x="46" y="457"/>
                </a:lnTo>
                <a:lnTo>
                  <a:pt x="43" y="449"/>
                </a:lnTo>
                <a:lnTo>
                  <a:pt x="43" y="458"/>
                </a:lnTo>
                <a:lnTo>
                  <a:pt x="64" y="458"/>
                </a:lnTo>
                <a:lnTo>
                  <a:pt x="65" y="458"/>
                </a:lnTo>
                <a:lnTo>
                  <a:pt x="87" y="454"/>
                </a:lnTo>
                <a:lnTo>
                  <a:pt x="89" y="453"/>
                </a:lnTo>
                <a:lnTo>
                  <a:pt x="105" y="448"/>
                </a:lnTo>
                <a:lnTo>
                  <a:pt x="103" y="440"/>
                </a:lnTo>
                <a:lnTo>
                  <a:pt x="105" y="448"/>
                </a:lnTo>
                <a:lnTo>
                  <a:pt x="126" y="443"/>
                </a:lnTo>
                <a:lnTo>
                  <a:pt x="124" y="435"/>
                </a:lnTo>
                <a:lnTo>
                  <a:pt x="125" y="444"/>
                </a:lnTo>
                <a:lnTo>
                  <a:pt x="147" y="440"/>
                </a:lnTo>
                <a:lnTo>
                  <a:pt x="149" y="439"/>
                </a:lnTo>
                <a:lnTo>
                  <a:pt x="151" y="439"/>
                </a:lnTo>
                <a:lnTo>
                  <a:pt x="173" y="425"/>
                </a:lnTo>
                <a:lnTo>
                  <a:pt x="167" y="417"/>
                </a:lnTo>
                <a:lnTo>
                  <a:pt x="171" y="425"/>
                </a:lnTo>
                <a:lnTo>
                  <a:pt x="193" y="416"/>
                </a:lnTo>
                <a:lnTo>
                  <a:pt x="214" y="407"/>
                </a:lnTo>
                <a:lnTo>
                  <a:pt x="215" y="405"/>
                </a:lnTo>
                <a:lnTo>
                  <a:pt x="232" y="391"/>
                </a:lnTo>
                <a:lnTo>
                  <a:pt x="227" y="385"/>
                </a:lnTo>
                <a:lnTo>
                  <a:pt x="232" y="392"/>
                </a:lnTo>
                <a:lnTo>
                  <a:pt x="254" y="378"/>
                </a:lnTo>
                <a:lnTo>
                  <a:pt x="281" y="360"/>
                </a:lnTo>
                <a:lnTo>
                  <a:pt x="282" y="359"/>
                </a:lnTo>
                <a:lnTo>
                  <a:pt x="282" y="358"/>
                </a:lnTo>
                <a:lnTo>
                  <a:pt x="298" y="338"/>
                </a:lnTo>
                <a:lnTo>
                  <a:pt x="291" y="333"/>
                </a:lnTo>
                <a:lnTo>
                  <a:pt x="298" y="340"/>
                </a:lnTo>
                <a:lnTo>
                  <a:pt x="320" y="316"/>
                </a:lnTo>
                <a:lnTo>
                  <a:pt x="313" y="310"/>
                </a:lnTo>
                <a:lnTo>
                  <a:pt x="318" y="316"/>
                </a:lnTo>
                <a:lnTo>
                  <a:pt x="340" y="298"/>
                </a:lnTo>
                <a:lnTo>
                  <a:pt x="343" y="297"/>
                </a:lnTo>
                <a:lnTo>
                  <a:pt x="359" y="274"/>
                </a:lnTo>
                <a:lnTo>
                  <a:pt x="351" y="269"/>
                </a:lnTo>
                <a:lnTo>
                  <a:pt x="357" y="275"/>
                </a:lnTo>
                <a:lnTo>
                  <a:pt x="384" y="247"/>
                </a:lnTo>
                <a:lnTo>
                  <a:pt x="384" y="245"/>
                </a:lnTo>
                <a:lnTo>
                  <a:pt x="406" y="218"/>
                </a:lnTo>
                <a:lnTo>
                  <a:pt x="423" y="195"/>
                </a:lnTo>
                <a:lnTo>
                  <a:pt x="424" y="195"/>
                </a:lnTo>
                <a:lnTo>
                  <a:pt x="446" y="161"/>
                </a:lnTo>
                <a:lnTo>
                  <a:pt x="439" y="156"/>
                </a:lnTo>
                <a:lnTo>
                  <a:pt x="445" y="163"/>
                </a:lnTo>
                <a:lnTo>
                  <a:pt x="466" y="139"/>
                </a:lnTo>
                <a:lnTo>
                  <a:pt x="466" y="138"/>
                </a:lnTo>
                <a:lnTo>
                  <a:pt x="488" y="111"/>
                </a:lnTo>
                <a:lnTo>
                  <a:pt x="481" y="106"/>
                </a:lnTo>
                <a:lnTo>
                  <a:pt x="488" y="112"/>
                </a:lnTo>
                <a:lnTo>
                  <a:pt x="510" y="89"/>
                </a:lnTo>
                <a:lnTo>
                  <a:pt x="532" y="66"/>
                </a:lnTo>
                <a:lnTo>
                  <a:pt x="552" y="47"/>
                </a:lnTo>
                <a:lnTo>
                  <a:pt x="546" y="40"/>
                </a:lnTo>
                <a:lnTo>
                  <a:pt x="551" y="47"/>
                </a:lnTo>
                <a:lnTo>
                  <a:pt x="568" y="32"/>
                </a:lnTo>
                <a:lnTo>
                  <a:pt x="562" y="26"/>
                </a:lnTo>
                <a:lnTo>
                  <a:pt x="566" y="34"/>
                </a:lnTo>
                <a:lnTo>
                  <a:pt x="588" y="25"/>
                </a:lnTo>
                <a:lnTo>
                  <a:pt x="609" y="16"/>
                </a:lnTo>
                <a:lnTo>
                  <a:pt x="605" y="8"/>
                </a:lnTo>
                <a:lnTo>
                  <a:pt x="605" y="17"/>
                </a:lnTo>
                <a:lnTo>
                  <a:pt x="627" y="17"/>
                </a:lnTo>
                <a:lnTo>
                  <a:pt x="649" y="17"/>
                </a:lnTo>
                <a:lnTo>
                  <a:pt x="649" y="8"/>
                </a:lnTo>
                <a:lnTo>
                  <a:pt x="646" y="16"/>
                </a:lnTo>
                <a:lnTo>
                  <a:pt x="668" y="25"/>
                </a:lnTo>
                <a:lnTo>
                  <a:pt x="671" y="17"/>
                </a:lnTo>
                <a:lnTo>
                  <a:pt x="667" y="25"/>
                </a:lnTo>
                <a:lnTo>
                  <a:pt x="683" y="34"/>
                </a:lnTo>
                <a:lnTo>
                  <a:pt x="710" y="48"/>
                </a:lnTo>
                <a:lnTo>
                  <a:pt x="714" y="40"/>
                </a:lnTo>
                <a:lnTo>
                  <a:pt x="707" y="45"/>
                </a:lnTo>
                <a:lnTo>
                  <a:pt x="724" y="65"/>
                </a:lnTo>
                <a:lnTo>
                  <a:pt x="725" y="66"/>
                </a:lnTo>
                <a:lnTo>
                  <a:pt x="747" y="89"/>
                </a:lnTo>
                <a:lnTo>
                  <a:pt x="752" y="83"/>
                </a:lnTo>
                <a:lnTo>
                  <a:pt x="746" y="89"/>
                </a:lnTo>
                <a:lnTo>
                  <a:pt x="766" y="112"/>
                </a:lnTo>
                <a:lnTo>
                  <a:pt x="773" y="106"/>
                </a:lnTo>
                <a:lnTo>
                  <a:pt x="766" y="111"/>
                </a:lnTo>
                <a:lnTo>
                  <a:pt x="788" y="138"/>
                </a:lnTo>
                <a:lnTo>
                  <a:pt x="795" y="133"/>
                </a:lnTo>
                <a:lnTo>
                  <a:pt x="788" y="138"/>
                </a:lnTo>
                <a:lnTo>
                  <a:pt x="805" y="161"/>
                </a:lnTo>
                <a:lnTo>
                  <a:pt x="832" y="195"/>
                </a:lnTo>
                <a:lnTo>
                  <a:pt x="832" y="196"/>
                </a:lnTo>
                <a:lnTo>
                  <a:pt x="853" y="219"/>
                </a:lnTo>
                <a:lnTo>
                  <a:pt x="859" y="213"/>
                </a:lnTo>
                <a:lnTo>
                  <a:pt x="853" y="218"/>
                </a:lnTo>
                <a:lnTo>
                  <a:pt x="870" y="245"/>
                </a:lnTo>
                <a:lnTo>
                  <a:pt x="892" y="274"/>
                </a:lnTo>
                <a:lnTo>
                  <a:pt x="893" y="275"/>
                </a:lnTo>
                <a:lnTo>
                  <a:pt x="915" y="298"/>
                </a:lnTo>
                <a:lnTo>
                  <a:pt x="936" y="316"/>
                </a:lnTo>
                <a:lnTo>
                  <a:pt x="941" y="310"/>
                </a:lnTo>
                <a:lnTo>
                  <a:pt x="936" y="316"/>
                </a:lnTo>
                <a:lnTo>
                  <a:pt x="958" y="340"/>
                </a:lnTo>
                <a:lnTo>
                  <a:pt x="980" y="359"/>
                </a:lnTo>
                <a:lnTo>
                  <a:pt x="985" y="352"/>
                </a:lnTo>
                <a:lnTo>
                  <a:pt x="978" y="358"/>
                </a:lnTo>
                <a:lnTo>
                  <a:pt x="994" y="376"/>
                </a:lnTo>
                <a:lnTo>
                  <a:pt x="994" y="377"/>
                </a:lnTo>
                <a:lnTo>
                  <a:pt x="996" y="378"/>
                </a:lnTo>
                <a:lnTo>
                  <a:pt x="1018" y="392"/>
                </a:lnTo>
                <a:lnTo>
                  <a:pt x="1040" y="407"/>
                </a:lnTo>
                <a:lnTo>
                  <a:pt x="1041" y="407"/>
                </a:lnTo>
                <a:lnTo>
                  <a:pt x="1063" y="416"/>
                </a:lnTo>
                <a:lnTo>
                  <a:pt x="1085" y="425"/>
                </a:lnTo>
                <a:lnTo>
                  <a:pt x="1088" y="417"/>
                </a:lnTo>
                <a:lnTo>
                  <a:pt x="1084" y="425"/>
                </a:lnTo>
                <a:lnTo>
                  <a:pt x="1105" y="439"/>
                </a:lnTo>
                <a:lnTo>
                  <a:pt x="1107" y="439"/>
                </a:lnTo>
                <a:lnTo>
                  <a:pt x="1124" y="443"/>
                </a:lnTo>
                <a:lnTo>
                  <a:pt x="1146" y="448"/>
                </a:lnTo>
                <a:lnTo>
                  <a:pt x="1146" y="449"/>
                </a:lnTo>
                <a:lnTo>
                  <a:pt x="1173" y="454"/>
                </a:lnTo>
                <a:lnTo>
                  <a:pt x="1174" y="445"/>
                </a:lnTo>
                <a:lnTo>
                  <a:pt x="1173" y="453"/>
                </a:lnTo>
                <a:lnTo>
                  <a:pt x="1189" y="457"/>
                </a:lnTo>
                <a:lnTo>
                  <a:pt x="1190" y="458"/>
                </a:lnTo>
                <a:lnTo>
                  <a:pt x="1212" y="458"/>
                </a:lnTo>
                <a:lnTo>
                  <a:pt x="1212" y="449"/>
                </a:lnTo>
                <a:lnTo>
                  <a:pt x="1211" y="457"/>
                </a:lnTo>
                <a:lnTo>
                  <a:pt x="1233" y="462"/>
                </a:lnTo>
                <a:lnTo>
                  <a:pt x="1234" y="463"/>
                </a:lnTo>
                <a:lnTo>
                  <a:pt x="1249" y="463"/>
                </a:lnTo>
                <a:lnTo>
                  <a:pt x="1249" y="447"/>
                </a:lnTo>
                <a:lnTo>
                  <a:pt x="1234" y="447"/>
                </a:lnTo>
                <a:lnTo>
                  <a:pt x="1234" y="454"/>
                </a:lnTo>
                <a:lnTo>
                  <a:pt x="1236" y="447"/>
                </a:lnTo>
                <a:lnTo>
                  <a:pt x="1214" y="442"/>
                </a:lnTo>
                <a:lnTo>
                  <a:pt x="1212" y="442"/>
                </a:lnTo>
                <a:lnTo>
                  <a:pt x="1190" y="442"/>
                </a:lnTo>
                <a:lnTo>
                  <a:pt x="1190" y="449"/>
                </a:lnTo>
                <a:lnTo>
                  <a:pt x="1193" y="442"/>
                </a:lnTo>
                <a:lnTo>
                  <a:pt x="1177" y="438"/>
                </a:lnTo>
                <a:lnTo>
                  <a:pt x="1150" y="432"/>
                </a:lnTo>
                <a:lnTo>
                  <a:pt x="1147" y="440"/>
                </a:lnTo>
                <a:lnTo>
                  <a:pt x="1150" y="432"/>
                </a:lnTo>
                <a:lnTo>
                  <a:pt x="1128" y="427"/>
                </a:lnTo>
                <a:lnTo>
                  <a:pt x="1111" y="423"/>
                </a:lnTo>
                <a:lnTo>
                  <a:pt x="1109" y="431"/>
                </a:lnTo>
                <a:lnTo>
                  <a:pt x="1114" y="425"/>
                </a:lnTo>
                <a:lnTo>
                  <a:pt x="1093" y="411"/>
                </a:lnTo>
                <a:lnTo>
                  <a:pt x="1092" y="409"/>
                </a:lnTo>
                <a:lnTo>
                  <a:pt x="1070" y="400"/>
                </a:lnTo>
                <a:lnTo>
                  <a:pt x="1048" y="391"/>
                </a:lnTo>
                <a:lnTo>
                  <a:pt x="1044" y="399"/>
                </a:lnTo>
                <a:lnTo>
                  <a:pt x="1049" y="392"/>
                </a:lnTo>
                <a:lnTo>
                  <a:pt x="1027" y="378"/>
                </a:lnTo>
                <a:lnTo>
                  <a:pt x="1005" y="364"/>
                </a:lnTo>
                <a:lnTo>
                  <a:pt x="1000" y="371"/>
                </a:lnTo>
                <a:lnTo>
                  <a:pt x="1007" y="365"/>
                </a:lnTo>
                <a:lnTo>
                  <a:pt x="991" y="347"/>
                </a:lnTo>
                <a:lnTo>
                  <a:pt x="990" y="346"/>
                </a:lnTo>
                <a:lnTo>
                  <a:pt x="968" y="327"/>
                </a:lnTo>
                <a:lnTo>
                  <a:pt x="963" y="333"/>
                </a:lnTo>
                <a:lnTo>
                  <a:pt x="969" y="328"/>
                </a:lnTo>
                <a:lnTo>
                  <a:pt x="947" y="305"/>
                </a:lnTo>
                <a:lnTo>
                  <a:pt x="946" y="303"/>
                </a:lnTo>
                <a:lnTo>
                  <a:pt x="925" y="285"/>
                </a:lnTo>
                <a:lnTo>
                  <a:pt x="920" y="292"/>
                </a:lnTo>
                <a:lnTo>
                  <a:pt x="927" y="287"/>
                </a:lnTo>
                <a:lnTo>
                  <a:pt x="905" y="263"/>
                </a:lnTo>
                <a:lnTo>
                  <a:pt x="898" y="269"/>
                </a:lnTo>
                <a:lnTo>
                  <a:pt x="905" y="263"/>
                </a:lnTo>
                <a:lnTo>
                  <a:pt x="883" y="235"/>
                </a:lnTo>
                <a:lnTo>
                  <a:pt x="876" y="240"/>
                </a:lnTo>
                <a:lnTo>
                  <a:pt x="884" y="236"/>
                </a:lnTo>
                <a:lnTo>
                  <a:pt x="867" y="209"/>
                </a:lnTo>
                <a:lnTo>
                  <a:pt x="866" y="208"/>
                </a:lnTo>
                <a:lnTo>
                  <a:pt x="845" y="185"/>
                </a:lnTo>
                <a:lnTo>
                  <a:pt x="839" y="190"/>
                </a:lnTo>
                <a:lnTo>
                  <a:pt x="845" y="185"/>
                </a:lnTo>
                <a:lnTo>
                  <a:pt x="818" y="151"/>
                </a:lnTo>
                <a:lnTo>
                  <a:pt x="812" y="156"/>
                </a:lnTo>
                <a:lnTo>
                  <a:pt x="818" y="152"/>
                </a:lnTo>
                <a:lnTo>
                  <a:pt x="801" y="129"/>
                </a:lnTo>
                <a:lnTo>
                  <a:pt x="801" y="128"/>
                </a:lnTo>
                <a:lnTo>
                  <a:pt x="779" y="101"/>
                </a:lnTo>
                <a:lnTo>
                  <a:pt x="759" y="78"/>
                </a:lnTo>
                <a:lnTo>
                  <a:pt x="737" y="54"/>
                </a:lnTo>
                <a:lnTo>
                  <a:pt x="730" y="59"/>
                </a:lnTo>
                <a:lnTo>
                  <a:pt x="737" y="54"/>
                </a:lnTo>
                <a:lnTo>
                  <a:pt x="720" y="35"/>
                </a:lnTo>
                <a:lnTo>
                  <a:pt x="717" y="34"/>
                </a:lnTo>
                <a:lnTo>
                  <a:pt x="690" y="19"/>
                </a:lnTo>
                <a:lnTo>
                  <a:pt x="675" y="10"/>
                </a:lnTo>
                <a:lnTo>
                  <a:pt x="675" y="9"/>
                </a:lnTo>
                <a:lnTo>
                  <a:pt x="653" y="0"/>
                </a:lnTo>
                <a:lnTo>
                  <a:pt x="649" y="0"/>
                </a:lnTo>
                <a:lnTo>
                  <a:pt x="627" y="0"/>
                </a:lnTo>
                <a:lnTo>
                  <a:pt x="605" y="0"/>
                </a:lnTo>
                <a:lnTo>
                  <a:pt x="603" y="0"/>
                </a:lnTo>
                <a:lnTo>
                  <a:pt x="582" y="9"/>
                </a:lnTo>
                <a:lnTo>
                  <a:pt x="560" y="18"/>
                </a:lnTo>
                <a:lnTo>
                  <a:pt x="557" y="19"/>
                </a:lnTo>
                <a:lnTo>
                  <a:pt x="541" y="34"/>
                </a:lnTo>
                <a:lnTo>
                  <a:pt x="541" y="35"/>
                </a:lnTo>
                <a:lnTo>
                  <a:pt x="520" y="54"/>
                </a:lnTo>
                <a:lnTo>
                  <a:pt x="498" y="78"/>
                </a:lnTo>
                <a:lnTo>
                  <a:pt x="476" y="101"/>
                </a:lnTo>
                <a:lnTo>
                  <a:pt x="475" y="101"/>
                </a:lnTo>
                <a:lnTo>
                  <a:pt x="453" y="128"/>
                </a:lnTo>
                <a:lnTo>
                  <a:pt x="459" y="133"/>
                </a:lnTo>
                <a:lnTo>
                  <a:pt x="453" y="128"/>
                </a:lnTo>
                <a:lnTo>
                  <a:pt x="432" y="151"/>
                </a:lnTo>
                <a:lnTo>
                  <a:pt x="432" y="152"/>
                </a:lnTo>
                <a:lnTo>
                  <a:pt x="410" y="186"/>
                </a:lnTo>
                <a:lnTo>
                  <a:pt x="417" y="190"/>
                </a:lnTo>
                <a:lnTo>
                  <a:pt x="410" y="186"/>
                </a:lnTo>
                <a:lnTo>
                  <a:pt x="393" y="209"/>
                </a:lnTo>
                <a:lnTo>
                  <a:pt x="400" y="213"/>
                </a:lnTo>
                <a:lnTo>
                  <a:pt x="393" y="208"/>
                </a:lnTo>
                <a:lnTo>
                  <a:pt x="371" y="235"/>
                </a:lnTo>
                <a:lnTo>
                  <a:pt x="378" y="240"/>
                </a:lnTo>
                <a:lnTo>
                  <a:pt x="373" y="235"/>
                </a:lnTo>
                <a:lnTo>
                  <a:pt x="346" y="263"/>
                </a:lnTo>
                <a:lnTo>
                  <a:pt x="344" y="265"/>
                </a:lnTo>
                <a:lnTo>
                  <a:pt x="329" y="288"/>
                </a:lnTo>
                <a:lnTo>
                  <a:pt x="335" y="292"/>
                </a:lnTo>
                <a:lnTo>
                  <a:pt x="330" y="285"/>
                </a:lnTo>
                <a:lnTo>
                  <a:pt x="308" y="303"/>
                </a:lnTo>
                <a:lnTo>
                  <a:pt x="308" y="305"/>
                </a:lnTo>
                <a:lnTo>
                  <a:pt x="286" y="328"/>
                </a:lnTo>
                <a:lnTo>
                  <a:pt x="285" y="328"/>
                </a:lnTo>
                <a:lnTo>
                  <a:pt x="269" y="347"/>
                </a:lnTo>
                <a:lnTo>
                  <a:pt x="276" y="352"/>
                </a:lnTo>
                <a:lnTo>
                  <a:pt x="272" y="346"/>
                </a:lnTo>
                <a:lnTo>
                  <a:pt x="245" y="364"/>
                </a:lnTo>
                <a:lnTo>
                  <a:pt x="223" y="378"/>
                </a:lnTo>
                <a:lnTo>
                  <a:pt x="222" y="378"/>
                </a:lnTo>
                <a:lnTo>
                  <a:pt x="205" y="392"/>
                </a:lnTo>
                <a:lnTo>
                  <a:pt x="210" y="399"/>
                </a:lnTo>
                <a:lnTo>
                  <a:pt x="207" y="391"/>
                </a:lnTo>
                <a:lnTo>
                  <a:pt x="187" y="400"/>
                </a:lnTo>
                <a:lnTo>
                  <a:pt x="165" y="409"/>
                </a:lnTo>
                <a:lnTo>
                  <a:pt x="164" y="411"/>
                </a:lnTo>
                <a:lnTo>
                  <a:pt x="142" y="425"/>
                </a:lnTo>
                <a:lnTo>
                  <a:pt x="145" y="431"/>
                </a:lnTo>
                <a:lnTo>
                  <a:pt x="144" y="423"/>
                </a:lnTo>
                <a:lnTo>
                  <a:pt x="122" y="427"/>
                </a:lnTo>
                <a:lnTo>
                  <a:pt x="102" y="432"/>
                </a:lnTo>
                <a:lnTo>
                  <a:pt x="100" y="432"/>
                </a:lnTo>
                <a:lnTo>
                  <a:pt x="84" y="438"/>
                </a:lnTo>
                <a:lnTo>
                  <a:pt x="86" y="445"/>
                </a:lnTo>
                <a:lnTo>
                  <a:pt x="85" y="438"/>
                </a:lnTo>
                <a:lnTo>
                  <a:pt x="63" y="442"/>
                </a:lnTo>
                <a:lnTo>
                  <a:pt x="64" y="449"/>
                </a:lnTo>
                <a:lnTo>
                  <a:pt x="64" y="442"/>
                </a:lnTo>
                <a:lnTo>
                  <a:pt x="43" y="442"/>
                </a:lnTo>
                <a:lnTo>
                  <a:pt x="42" y="442"/>
                </a:lnTo>
                <a:lnTo>
                  <a:pt x="20" y="447"/>
                </a:lnTo>
                <a:lnTo>
                  <a:pt x="22" y="454"/>
                </a:lnTo>
                <a:lnTo>
                  <a:pt x="22" y="447"/>
                </a:lnTo>
                <a:lnTo>
                  <a:pt x="0" y="44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Line 60"/>
          <p:cNvSpPr>
            <a:spLocks noChangeShapeType="1"/>
          </p:cNvSpPr>
          <p:nvPr/>
        </p:nvSpPr>
        <p:spPr bwMode="auto">
          <a:xfrm>
            <a:off x="4886325" y="3090863"/>
            <a:ext cx="3175" cy="450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2" name="Freeform 61"/>
          <p:cNvSpPr>
            <a:spLocks/>
          </p:cNvSpPr>
          <p:nvPr/>
        </p:nvSpPr>
        <p:spPr bwMode="auto">
          <a:xfrm>
            <a:off x="5248275" y="2809875"/>
            <a:ext cx="1982788" cy="735013"/>
          </a:xfrm>
          <a:custGeom>
            <a:avLst/>
            <a:gdLst>
              <a:gd name="T0" fmla="*/ 2147483647 w 1249"/>
              <a:gd name="T1" fmla="*/ 2147483647 h 463"/>
              <a:gd name="T2" fmla="*/ 2147483647 w 1249"/>
              <a:gd name="T3" fmla="*/ 2147483647 h 463"/>
              <a:gd name="T4" fmla="*/ 2147483647 w 1249"/>
              <a:gd name="T5" fmla="*/ 2147483647 h 463"/>
              <a:gd name="T6" fmla="*/ 2147483647 w 1249"/>
              <a:gd name="T7" fmla="*/ 2147483647 h 463"/>
              <a:gd name="T8" fmla="*/ 2147483647 w 1249"/>
              <a:gd name="T9" fmla="*/ 2147483647 h 463"/>
              <a:gd name="T10" fmla="*/ 2147483647 w 1249"/>
              <a:gd name="T11" fmla="*/ 2147483647 h 463"/>
              <a:gd name="T12" fmla="*/ 2147483647 w 1249"/>
              <a:gd name="T13" fmla="*/ 2147483647 h 463"/>
              <a:gd name="T14" fmla="*/ 2147483647 w 1249"/>
              <a:gd name="T15" fmla="*/ 2147483647 h 463"/>
              <a:gd name="T16" fmla="*/ 2147483647 w 1249"/>
              <a:gd name="T17" fmla="*/ 2147483647 h 463"/>
              <a:gd name="T18" fmla="*/ 2147483647 w 1249"/>
              <a:gd name="T19" fmla="*/ 2147483647 h 463"/>
              <a:gd name="T20" fmla="*/ 2147483647 w 1249"/>
              <a:gd name="T21" fmla="*/ 2147483647 h 463"/>
              <a:gd name="T22" fmla="*/ 2147483647 w 1249"/>
              <a:gd name="T23" fmla="*/ 2147483647 h 463"/>
              <a:gd name="T24" fmla="*/ 2147483647 w 1249"/>
              <a:gd name="T25" fmla="*/ 2147483647 h 463"/>
              <a:gd name="T26" fmla="*/ 2147483647 w 1249"/>
              <a:gd name="T27" fmla="*/ 2147483647 h 463"/>
              <a:gd name="T28" fmla="*/ 2147483647 w 1249"/>
              <a:gd name="T29" fmla="*/ 2147483647 h 463"/>
              <a:gd name="T30" fmla="*/ 2147483647 w 1249"/>
              <a:gd name="T31" fmla="*/ 2147483647 h 463"/>
              <a:gd name="T32" fmla="*/ 2147483647 w 1249"/>
              <a:gd name="T33" fmla="*/ 2147483647 h 463"/>
              <a:gd name="T34" fmla="*/ 2147483647 w 1249"/>
              <a:gd name="T35" fmla="*/ 2147483647 h 463"/>
              <a:gd name="T36" fmla="*/ 2147483647 w 1249"/>
              <a:gd name="T37" fmla="*/ 2147483647 h 463"/>
              <a:gd name="T38" fmla="*/ 2147483647 w 1249"/>
              <a:gd name="T39" fmla="*/ 2147483647 h 463"/>
              <a:gd name="T40" fmla="*/ 2147483647 w 1249"/>
              <a:gd name="T41" fmla="*/ 2147483647 h 463"/>
              <a:gd name="T42" fmla="*/ 2147483647 w 1249"/>
              <a:gd name="T43" fmla="*/ 2147483647 h 463"/>
              <a:gd name="T44" fmla="*/ 2147483647 w 1249"/>
              <a:gd name="T45" fmla="*/ 2147483647 h 463"/>
              <a:gd name="T46" fmla="*/ 2147483647 w 1249"/>
              <a:gd name="T47" fmla="*/ 2147483647 h 463"/>
              <a:gd name="T48" fmla="*/ 2147483647 w 1249"/>
              <a:gd name="T49" fmla="*/ 2147483647 h 463"/>
              <a:gd name="T50" fmla="*/ 2147483647 w 1249"/>
              <a:gd name="T51" fmla="*/ 2147483647 h 463"/>
              <a:gd name="T52" fmla="*/ 2147483647 w 1249"/>
              <a:gd name="T53" fmla="*/ 2147483647 h 463"/>
              <a:gd name="T54" fmla="*/ 2147483647 w 1249"/>
              <a:gd name="T55" fmla="*/ 2147483647 h 463"/>
              <a:gd name="T56" fmla="*/ 2147483647 w 1249"/>
              <a:gd name="T57" fmla="*/ 2147483647 h 463"/>
              <a:gd name="T58" fmla="*/ 2147483647 w 1249"/>
              <a:gd name="T59" fmla="*/ 2147483647 h 463"/>
              <a:gd name="T60" fmla="*/ 2147483647 w 1249"/>
              <a:gd name="T61" fmla="*/ 2147483647 h 463"/>
              <a:gd name="T62" fmla="*/ 2147483647 w 1249"/>
              <a:gd name="T63" fmla="*/ 2147483647 h 463"/>
              <a:gd name="T64" fmla="*/ 2147483647 w 1249"/>
              <a:gd name="T65" fmla="*/ 2147483647 h 463"/>
              <a:gd name="T66" fmla="*/ 2147483647 w 1249"/>
              <a:gd name="T67" fmla="*/ 2147483647 h 463"/>
              <a:gd name="T68" fmla="*/ 2147483647 w 1249"/>
              <a:gd name="T69" fmla="*/ 2147483647 h 463"/>
              <a:gd name="T70" fmla="*/ 2147483647 w 1249"/>
              <a:gd name="T71" fmla="*/ 2147483647 h 463"/>
              <a:gd name="T72" fmla="*/ 2147483647 w 1249"/>
              <a:gd name="T73" fmla="*/ 2147483647 h 463"/>
              <a:gd name="T74" fmla="*/ 2147483647 w 1249"/>
              <a:gd name="T75" fmla="*/ 2147483647 h 463"/>
              <a:gd name="T76" fmla="*/ 2147483647 w 1249"/>
              <a:gd name="T77" fmla="*/ 2147483647 h 463"/>
              <a:gd name="T78" fmla="*/ 2147483647 w 1249"/>
              <a:gd name="T79" fmla="*/ 2147483647 h 463"/>
              <a:gd name="T80" fmla="*/ 2147483647 w 1249"/>
              <a:gd name="T81" fmla="*/ 2147483647 h 463"/>
              <a:gd name="T82" fmla="*/ 2147483647 w 1249"/>
              <a:gd name="T83" fmla="*/ 0 h 463"/>
              <a:gd name="T84" fmla="*/ 2147483647 w 1249"/>
              <a:gd name="T85" fmla="*/ 2147483647 h 463"/>
              <a:gd name="T86" fmla="*/ 2147483647 w 1249"/>
              <a:gd name="T87" fmla="*/ 2147483647 h 463"/>
              <a:gd name="T88" fmla="*/ 2147483647 w 1249"/>
              <a:gd name="T89" fmla="*/ 2147483647 h 463"/>
              <a:gd name="T90" fmla="*/ 2147483647 w 1249"/>
              <a:gd name="T91" fmla="*/ 2147483647 h 463"/>
              <a:gd name="T92" fmla="*/ 2147483647 w 1249"/>
              <a:gd name="T93" fmla="*/ 2147483647 h 463"/>
              <a:gd name="T94" fmla="*/ 2147483647 w 1249"/>
              <a:gd name="T95" fmla="*/ 2147483647 h 463"/>
              <a:gd name="T96" fmla="*/ 2147483647 w 1249"/>
              <a:gd name="T97" fmla="*/ 2147483647 h 463"/>
              <a:gd name="T98" fmla="*/ 2147483647 w 1249"/>
              <a:gd name="T99" fmla="*/ 2147483647 h 463"/>
              <a:gd name="T100" fmla="*/ 2147483647 w 1249"/>
              <a:gd name="T101" fmla="*/ 2147483647 h 463"/>
              <a:gd name="T102" fmla="*/ 2147483647 w 1249"/>
              <a:gd name="T103" fmla="*/ 2147483647 h 463"/>
              <a:gd name="T104" fmla="*/ 2147483647 w 1249"/>
              <a:gd name="T105" fmla="*/ 2147483647 h 463"/>
              <a:gd name="T106" fmla="*/ 2147483647 w 1249"/>
              <a:gd name="T107" fmla="*/ 2147483647 h 463"/>
              <a:gd name="T108" fmla="*/ 2147483647 w 1249"/>
              <a:gd name="T109" fmla="*/ 2147483647 h 4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463"/>
              <a:gd name="T167" fmla="*/ 1249 w 1249"/>
              <a:gd name="T168" fmla="*/ 463 h 4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463">
                <a:moveTo>
                  <a:pt x="0" y="447"/>
                </a:moveTo>
                <a:lnTo>
                  <a:pt x="0" y="463"/>
                </a:lnTo>
                <a:lnTo>
                  <a:pt x="22" y="463"/>
                </a:lnTo>
                <a:lnTo>
                  <a:pt x="22" y="462"/>
                </a:lnTo>
                <a:lnTo>
                  <a:pt x="24" y="462"/>
                </a:lnTo>
                <a:lnTo>
                  <a:pt x="46" y="457"/>
                </a:lnTo>
                <a:lnTo>
                  <a:pt x="43" y="449"/>
                </a:lnTo>
                <a:lnTo>
                  <a:pt x="43" y="458"/>
                </a:lnTo>
                <a:lnTo>
                  <a:pt x="64" y="458"/>
                </a:lnTo>
                <a:lnTo>
                  <a:pt x="65" y="458"/>
                </a:lnTo>
                <a:lnTo>
                  <a:pt x="87" y="454"/>
                </a:lnTo>
                <a:lnTo>
                  <a:pt x="89" y="453"/>
                </a:lnTo>
                <a:lnTo>
                  <a:pt x="105" y="448"/>
                </a:lnTo>
                <a:lnTo>
                  <a:pt x="103" y="440"/>
                </a:lnTo>
                <a:lnTo>
                  <a:pt x="105" y="448"/>
                </a:lnTo>
                <a:lnTo>
                  <a:pt x="126" y="443"/>
                </a:lnTo>
                <a:lnTo>
                  <a:pt x="124" y="435"/>
                </a:lnTo>
                <a:lnTo>
                  <a:pt x="125" y="444"/>
                </a:lnTo>
                <a:lnTo>
                  <a:pt x="147" y="440"/>
                </a:lnTo>
                <a:lnTo>
                  <a:pt x="149" y="439"/>
                </a:lnTo>
                <a:lnTo>
                  <a:pt x="151" y="439"/>
                </a:lnTo>
                <a:lnTo>
                  <a:pt x="173" y="425"/>
                </a:lnTo>
                <a:lnTo>
                  <a:pt x="167" y="417"/>
                </a:lnTo>
                <a:lnTo>
                  <a:pt x="171" y="425"/>
                </a:lnTo>
                <a:lnTo>
                  <a:pt x="193" y="416"/>
                </a:lnTo>
                <a:lnTo>
                  <a:pt x="214" y="407"/>
                </a:lnTo>
                <a:lnTo>
                  <a:pt x="215" y="405"/>
                </a:lnTo>
                <a:lnTo>
                  <a:pt x="232" y="391"/>
                </a:lnTo>
                <a:lnTo>
                  <a:pt x="227" y="385"/>
                </a:lnTo>
                <a:lnTo>
                  <a:pt x="232" y="392"/>
                </a:lnTo>
                <a:lnTo>
                  <a:pt x="254" y="378"/>
                </a:lnTo>
                <a:lnTo>
                  <a:pt x="281" y="360"/>
                </a:lnTo>
                <a:lnTo>
                  <a:pt x="282" y="359"/>
                </a:lnTo>
                <a:lnTo>
                  <a:pt x="282" y="358"/>
                </a:lnTo>
                <a:lnTo>
                  <a:pt x="298" y="338"/>
                </a:lnTo>
                <a:lnTo>
                  <a:pt x="291" y="333"/>
                </a:lnTo>
                <a:lnTo>
                  <a:pt x="298" y="340"/>
                </a:lnTo>
                <a:lnTo>
                  <a:pt x="320" y="316"/>
                </a:lnTo>
                <a:lnTo>
                  <a:pt x="313" y="310"/>
                </a:lnTo>
                <a:lnTo>
                  <a:pt x="318" y="316"/>
                </a:lnTo>
                <a:lnTo>
                  <a:pt x="340" y="298"/>
                </a:lnTo>
                <a:lnTo>
                  <a:pt x="343" y="297"/>
                </a:lnTo>
                <a:lnTo>
                  <a:pt x="359" y="274"/>
                </a:lnTo>
                <a:lnTo>
                  <a:pt x="351" y="269"/>
                </a:lnTo>
                <a:lnTo>
                  <a:pt x="357" y="275"/>
                </a:lnTo>
                <a:lnTo>
                  <a:pt x="384" y="247"/>
                </a:lnTo>
                <a:lnTo>
                  <a:pt x="384" y="245"/>
                </a:lnTo>
                <a:lnTo>
                  <a:pt x="406" y="218"/>
                </a:lnTo>
                <a:lnTo>
                  <a:pt x="423" y="195"/>
                </a:lnTo>
                <a:lnTo>
                  <a:pt x="424" y="195"/>
                </a:lnTo>
                <a:lnTo>
                  <a:pt x="446" y="161"/>
                </a:lnTo>
                <a:lnTo>
                  <a:pt x="439" y="156"/>
                </a:lnTo>
                <a:lnTo>
                  <a:pt x="445" y="163"/>
                </a:lnTo>
                <a:lnTo>
                  <a:pt x="466" y="139"/>
                </a:lnTo>
                <a:lnTo>
                  <a:pt x="466" y="138"/>
                </a:lnTo>
                <a:lnTo>
                  <a:pt x="488" y="111"/>
                </a:lnTo>
                <a:lnTo>
                  <a:pt x="481" y="106"/>
                </a:lnTo>
                <a:lnTo>
                  <a:pt x="488" y="112"/>
                </a:lnTo>
                <a:lnTo>
                  <a:pt x="510" y="89"/>
                </a:lnTo>
                <a:lnTo>
                  <a:pt x="532" y="66"/>
                </a:lnTo>
                <a:lnTo>
                  <a:pt x="552" y="47"/>
                </a:lnTo>
                <a:lnTo>
                  <a:pt x="546" y="40"/>
                </a:lnTo>
                <a:lnTo>
                  <a:pt x="551" y="47"/>
                </a:lnTo>
                <a:lnTo>
                  <a:pt x="568" y="32"/>
                </a:lnTo>
                <a:lnTo>
                  <a:pt x="562" y="26"/>
                </a:lnTo>
                <a:lnTo>
                  <a:pt x="566" y="34"/>
                </a:lnTo>
                <a:lnTo>
                  <a:pt x="588" y="25"/>
                </a:lnTo>
                <a:lnTo>
                  <a:pt x="609" y="16"/>
                </a:lnTo>
                <a:lnTo>
                  <a:pt x="605" y="8"/>
                </a:lnTo>
                <a:lnTo>
                  <a:pt x="605" y="17"/>
                </a:lnTo>
                <a:lnTo>
                  <a:pt x="627" y="17"/>
                </a:lnTo>
                <a:lnTo>
                  <a:pt x="649" y="17"/>
                </a:lnTo>
                <a:lnTo>
                  <a:pt x="649" y="8"/>
                </a:lnTo>
                <a:lnTo>
                  <a:pt x="646" y="16"/>
                </a:lnTo>
                <a:lnTo>
                  <a:pt x="668" y="25"/>
                </a:lnTo>
                <a:lnTo>
                  <a:pt x="671" y="17"/>
                </a:lnTo>
                <a:lnTo>
                  <a:pt x="667" y="25"/>
                </a:lnTo>
                <a:lnTo>
                  <a:pt x="683" y="34"/>
                </a:lnTo>
                <a:lnTo>
                  <a:pt x="710" y="48"/>
                </a:lnTo>
                <a:lnTo>
                  <a:pt x="714" y="40"/>
                </a:lnTo>
                <a:lnTo>
                  <a:pt x="707" y="45"/>
                </a:lnTo>
                <a:lnTo>
                  <a:pt x="724" y="65"/>
                </a:lnTo>
                <a:lnTo>
                  <a:pt x="725" y="66"/>
                </a:lnTo>
                <a:lnTo>
                  <a:pt x="747" y="89"/>
                </a:lnTo>
                <a:lnTo>
                  <a:pt x="752" y="83"/>
                </a:lnTo>
                <a:lnTo>
                  <a:pt x="746" y="89"/>
                </a:lnTo>
                <a:lnTo>
                  <a:pt x="766" y="112"/>
                </a:lnTo>
                <a:lnTo>
                  <a:pt x="773" y="106"/>
                </a:lnTo>
                <a:lnTo>
                  <a:pt x="766" y="111"/>
                </a:lnTo>
                <a:lnTo>
                  <a:pt x="788" y="138"/>
                </a:lnTo>
                <a:lnTo>
                  <a:pt x="795" y="133"/>
                </a:lnTo>
                <a:lnTo>
                  <a:pt x="788" y="138"/>
                </a:lnTo>
                <a:lnTo>
                  <a:pt x="805" y="161"/>
                </a:lnTo>
                <a:lnTo>
                  <a:pt x="832" y="195"/>
                </a:lnTo>
                <a:lnTo>
                  <a:pt x="832" y="196"/>
                </a:lnTo>
                <a:lnTo>
                  <a:pt x="853" y="219"/>
                </a:lnTo>
                <a:lnTo>
                  <a:pt x="859" y="213"/>
                </a:lnTo>
                <a:lnTo>
                  <a:pt x="853" y="218"/>
                </a:lnTo>
                <a:lnTo>
                  <a:pt x="870" y="245"/>
                </a:lnTo>
                <a:lnTo>
                  <a:pt x="892" y="274"/>
                </a:lnTo>
                <a:lnTo>
                  <a:pt x="893" y="275"/>
                </a:lnTo>
                <a:lnTo>
                  <a:pt x="915" y="298"/>
                </a:lnTo>
                <a:lnTo>
                  <a:pt x="936" y="316"/>
                </a:lnTo>
                <a:lnTo>
                  <a:pt x="941" y="310"/>
                </a:lnTo>
                <a:lnTo>
                  <a:pt x="936" y="316"/>
                </a:lnTo>
                <a:lnTo>
                  <a:pt x="958" y="340"/>
                </a:lnTo>
                <a:lnTo>
                  <a:pt x="980" y="359"/>
                </a:lnTo>
                <a:lnTo>
                  <a:pt x="985" y="352"/>
                </a:lnTo>
                <a:lnTo>
                  <a:pt x="978" y="358"/>
                </a:lnTo>
                <a:lnTo>
                  <a:pt x="994" y="376"/>
                </a:lnTo>
                <a:lnTo>
                  <a:pt x="994" y="377"/>
                </a:lnTo>
                <a:lnTo>
                  <a:pt x="996" y="378"/>
                </a:lnTo>
                <a:lnTo>
                  <a:pt x="1018" y="392"/>
                </a:lnTo>
                <a:lnTo>
                  <a:pt x="1040" y="407"/>
                </a:lnTo>
                <a:lnTo>
                  <a:pt x="1041" y="407"/>
                </a:lnTo>
                <a:lnTo>
                  <a:pt x="1063" y="416"/>
                </a:lnTo>
                <a:lnTo>
                  <a:pt x="1085" y="425"/>
                </a:lnTo>
                <a:lnTo>
                  <a:pt x="1088" y="417"/>
                </a:lnTo>
                <a:lnTo>
                  <a:pt x="1084" y="425"/>
                </a:lnTo>
                <a:lnTo>
                  <a:pt x="1105" y="439"/>
                </a:lnTo>
                <a:lnTo>
                  <a:pt x="1107" y="439"/>
                </a:lnTo>
                <a:lnTo>
                  <a:pt x="1124" y="443"/>
                </a:lnTo>
                <a:lnTo>
                  <a:pt x="1146" y="448"/>
                </a:lnTo>
                <a:lnTo>
                  <a:pt x="1146" y="449"/>
                </a:lnTo>
                <a:lnTo>
                  <a:pt x="1173" y="454"/>
                </a:lnTo>
                <a:lnTo>
                  <a:pt x="1174" y="445"/>
                </a:lnTo>
                <a:lnTo>
                  <a:pt x="1173" y="453"/>
                </a:lnTo>
                <a:lnTo>
                  <a:pt x="1189" y="457"/>
                </a:lnTo>
                <a:lnTo>
                  <a:pt x="1190" y="458"/>
                </a:lnTo>
                <a:lnTo>
                  <a:pt x="1212" y="458"/>
                </a:lnTo>
                <a:lnTo>
                  <a:pt x="1212" y="449"/>
                </a:lnTo>
                <a:lnTo>
                  <a:pt x="1211" y="457"/>
                </a:lnTo>
                <a:lnTo>
                  <a:pt x="1233" y="462"/>
                </a:lnTo>
                <a:lnTo>
                  <a:pt x="1234" y="463"/>
                </a:lnTo>
                <a:lnTo>
                  <a:pt x="1249" y="463"/>
                </a:lnTo>
                <a:lnTo>
                  <a:pt x="1249" y="447"/>
                </a:lnTo>
                <a:lnTo>
                  <a:pt x="1234" y="447"/>
                </a:lnTo>
                <a:lnTo>
                  <a:pt x="1234" y="454"/>
                </a:lnTo>
                <a:lnTo>
                  <a:pt x="1236" y="447"/>
                </a:lnTo>
                <a:lnTo>
                  <a:pt x="1214" y="442"/>
                </a:lnTo>
                <a:lnTo>
                  <a:pt x="1212" y="442"/>
                </a:lnTo>
                <a:lnTo>
                  <a:pt x="1190" y="442"/>
                </a:lnTo>
                <a:lnTo>
                  <a:pt x="1190" y="449"/>
                </a:lnTo>
                <a:lnTo>
                  <a:pt x="1193" y="442"/>
                </a:lnTo>
                <a:lnTo>
                  <a:pt x="1177" y="438"/>
                </a:lnTo>
                <a:lnTo>
                  <a:pt x="1150" y="432"/>
                </a:lnTo>
                <a:lnTo>
                  <a:pt x="1147" y="440"/>
                </a:lnTo>
                <a:lnTo>
                  <a:pt x="1150" y="432"/>
                </a:lnTo>
                <a:lnTo>
                  <a:pt x="1128" y="427"/>
                </a:lnTo>
                <a:lnTo>
                  <a:pt x="1111" y="423"/>
                </a:lnTo>
                <a:lnTo>
                  <a:pt x="1109" y="431"/>
                </a:lnTo>
                <a:lnTo>
                  <a:pt x="1114" y="425"/>
                </a:lnTo>
                <a:lnTo>
                  <a:pt x="1093" y="411"/>
                </a:lnTo>
                <a:lnTo>
                  <a:pt x="1092" y="409"/>
                </a:lnTo>
                <a:lnTo>
                  <a:pt x="1070" y="400"/>
                </a:lnTo>
                <a:lnTo>
                  <a:pt x="1048" y="391"/>
                </a:lnTo>
                <a:lnTo>
                  <a:pt x="1044" y="399"/>
                </a:lnTo>
                <a:lnTo>
                  <a:pt x="1049" y="392"/>
                </a:lnTo>
                <a:lnTo>
                  <a:pt x="1027" y="378"/>
                </a:lnTo>
                <a:lnTo>
                  <a:pt x="1005" y="364"/>
                </a:lnTo>
                <a:lnTo>
                  <a:pt x="1000" y="371"/>
                </a:lnTo>
                <a:lnTo>
                  <a:pt x="1007" y="365"/>
                </a:lnTo>
                <a:lnTo>
                  <a:pt x="991" y="347"/>
                </a:lnTo>
                <a:lnTo>
                  <a:pt x="990" y="346"/>
                </a:lnTo>
                <a:lnTo>
                  <a:pt x="968" y="327"/>
                </a:lnTo>
                <a:lnTo>
                  <a:pt x="963" y="333"/>
                </a:lnTo>
                <a:lnTo>
                  <a:pt x="969" y="328"/>
                </a:lnTo>
                <a:lnTo>
                  <a:pt x="947" y="305"/>
                </a:lnTo>
                <a:lnTo>
                  <a:pt x="946" y="303"/>
                </a:lnTo>
                <a:lnTo>
                  <a:pt x="925" y="285"/>
                </a:lnTo>
                <a:lnTo>
                  <a:pt x="920" y="292"/>
                </a:lnTo>
                <a:lnTo>
                  <a:pt x="927" y="287"/>
                </a:lnTo>
                <a:lnTo>
                  <a:pt x="905" y="263"/>
                </a:lnTo>
                <a:lnTo>
                  <a:pt x="898" y="269"/>
                </a:lnTo>
                <a:lnTo>
                  <a:pt x="905" y="263"/>
                </a:lnTo>
                <a:lnTo>
                  <a:pt x="883" y="235"/>
                </a:lnTo>
                <a:lnTo>
                  <a:pt x="876" y="240"/>
                </a:lnTo>
                <a:lnTo>
                  <a:pt x="884" y="236"/>
                </a:lnTo>
                <a:lnTo>
                  <a:pt x="867" y="209"/>
                </a:lnTo>
                <a:lnTo>
                  <a:pt x="866" y="208"/>
                </a:lnTo>
                <a:lnTo>
                  <a:pt x="845" y="185"/>
                </a:lnTo>
                <a:lnTo>
                  <a:pt x="839" y="190"/>
                </a:lnTo>
                <a:lnTo>
                  <a:pt x="845" y="185"/>
                </a:lnTo>
                <a:lnTo>
                  <a:pt x="818" y="151"/>
                </a:lnTo>
                <a:lnTo>
                  <a:pt x="812" y="156"/>
                </a:lnTo>
                <a:lnTo>
                  <a:pt x="818" y="152"/>
                </a:lnTo>
                <a:lnTo>
                  <a:pt x="801" y="129"/>
                </a:lnTo>
                <a:lnTo>
                  <a:pt x="801" y="128"/>
                </a:lnTo>
                <a:lnTo>
                  <a:pt x="779" y="101"/>
                </a:lnTo>
                <a:lnTo>
                  <a:pt x="759" y="78"/>
                </a:lnTo>
                <a:lnTo>
                  <a:pt x="737" y="54"/>
                </a:lnTo>
                <a:lnTo>
                  <a:pt x="730" y="59"/>
                </a:lnTo>
                <a:lnTo>
                  <a:pt x="737" y="54"/>
                </a:lnTo>
                <a:lnTo>
                  <a:pt x="720" y="35"/>
                </a:lnTo>
                <a:lnTo>
                  <a:pt x="717" y="34"/>
                </a:lnTo>
                <a:lnTo>
                  <a:pt x="690" y="19"/>
                </a:lnTo>
                <a:lnTo>
                  <a:pt x="675" y="10"/>
                </a:lnTo>
                <a:lnTo>
                  <a:pt x="675" y="9"/>
                </a:lnTo>
                <a:lnTo>
                  <a:pt x="653" y="0"/>
                </a:lnTo>
                <a:lnTo>
                  <a:pt x="649" y="0"/>
                </a:lnTo>
                <a:lnTo>
                  <a:pt x="627" y="0"/>
                </a:lnTo>
                <a:lnTo>
                  <a:pt x="605" y="0"/>
                </a:lnTo>
                <a:lnTo>
                  <a:pt x="603" y="0"/>
                </a:lnTo>
                <a:lnTo>
                  <a:pt x="582" y="9"/>
                </a:lnTo>
                <a:lnTo>
                  <a:pt x="560" y="18"/>
                </a:lnTo>
                <a:lnTo>
                  <a:pt x="557" y="19"/>
                </a:lnTo>
                <a:lnTo>
                  <a:pt x="541" y="34"/>
                </a:lnTo>
                <a:lnTo>
                  <a:pt x="541" y="35"/>
                </a:lnTo>
                <a:lnTo>
                  <a:pt x="520" y="54"/>
                </a:lnTo>
                <a:lnTo>
                  <a:pt x="498" y="78"/>
                </a:lnTo>
                <a:lnTo>
                  <a:pt x="476" y="101"/>
                </a:lnTo>
                <a:lnTo>
                  <a:pt x="475" y="101"/>
                </a:lnTo>
                <a:lnTo>
                  <a:pt x="453" y="128"/>
                </a:lnTo>
                <a:lnTo>
                  <a:pt x="459" y="133"/>
                </a:lnTo>
                <a:lnTo>
                  <a:pt x="453" y="128"/>
                </a:lnTo>
                <a:lnTo>
                  <a:pt x="432" y="151"/>
                </a:lnTo>
                <a:lnTo>
                  <a:pt x="432" y="152"/>
                </a:lnTo>
                <a:lnTo>
                  <a:pt x="410" y="186"/>
                </a:lnTo>
                <a:lnTo>
                  <a:pt x="417" y="190"/>
                </a:lnTo>
                <a:lnTo>
                  <a:pt x="410" y="186"/>
                </a:lnTo>
                <a:lnTo>
                  <a:pt x="393" y="209"/>
                </a:lnTo>
                <a:lnTo>
                  <a:pt x="400" y="213"/>
                </a:lnTo>
                <a:lnTo>
                  <a:pt x="393" y="208"/>
                </a:lnTo>
                <a:lnTo>
                  <a:pt x="371" y="235"/>
                </a:lnTo>
                <a:lnTo>
                  <a:pt x="378" y="240"/>
                </a:lnTo>
                <a:lnTo>
                  <a:pt x="373" y="235"/>
                </a:lnTo>
                <a:lnTo>
                  <a:pt x="346" y="263"/>
                </a:lnTo>
                <a:lnTo>
                  <a:pt x="344" y="265"/>
                </a:lnTo>
                <a:lnTo>
                  <a:pt x="329" y="288"/>
                </a:lnTo>
                <a:lnTo>
                  <a:pt x="335" y="292"/>
                </a:lnTo>
                <a:lnTo>
                  <a:pt x="330" y="285"/>
                </a:lnTo>
                <a:lnTo>
                  <a:pt x="308" y="303"/>
                </a:lnTo>
                <a:lnTo>
                  <a:pt x="308" y="305"/>
                </a:lnTo>
                <a:lnTo>
                  <a:pt x="286" y="328"/>
                </a:lnTo>
                <a:lnTo>
                  <a:pt x="285" y="328"/>
                </a:lnTo>
                <a:lnTo>
                  <a:pt x="269" y="347"/>
                </a:lnTo>
                <a:lnTo>
                  <a:pt x="276" y="352"/>
                </a:lnTo>
                <a:lnTo>
                  <a:pt x="272" y="346"/>
                </a:lnTo>
                <a:lnTo>
                  <a:pt x="245" y="364"/>
                </a:lnTo>
                <a:lnTo>
                  <a:pt x="223" y="378"/>
                </a:lnTo>
                <a:lnTo>
                  <a:pt x="222" y="378"/>
                </a:lnTo>
                <a:lnTo>
                  <a:pt x="205" y="392"/>
                </a:lnTo>
                <a:lnTo>
                  <a:pt x="210" y="399"/>
                </a:lnTo>
                <a:lnTo>
                  <a:pt x="207" y="391"/>
                </a:lnTo>
                <a:lnTo>
                  <a:pt x="187" y="400"/>
                </a:lnTo>
                <a:lnTo>
                  <a:pt x="165" y="409"/>
                </a:lnTo>
                <a:lnTo>
                  <a:pt x="164" y="411"/>
                </a:lnTo>
                <a:lnTo>
                  <a:pt x="142" y="425"/>
                </a:lnTo>
                <a:lnTo>
                  <a:pt x="145" y="431"/>
                </a:lnTo>
                <a:lnTo>
                  <a:pt x="144" y="423"/>
                </a:lnTo>
                <a:lnTo>
                  <a:pt x="122" y="427"/>
                </a:lnTo>
                <a:lnTo>
                  <a:pt x="102" y="432"/>
                </a:lnTo>
                <a:lnTo>
                  <a:pt x="100" y="432"/>
                </a:lnTo>
                <a:lnTo>
                  <a:pt x="84" y="438"/>
                </a:lnTo>
                <a:lnTo>
                  <a:pt x="86" y="445"/>
                </a:lnTo>
                <a:lnTo>
                  <a:pt x="85" y="438"/>
                </a:lnTo>
                <a:lnTo>
                  <a:pt x="63" y="442"/>
                </a:lnTo>
                <a:lnTo>
                  <a:pt x="64" y="449"/>
                </a:lnTo>
                <a:lnTo>
                  <a:pt x="64" y="442"/>
                </a:lnTo>
                <a:lnTo>
                  <a:pt x="43" y="442"/>
                </a:lnTo>
                <a:lnTo>
                  <a:pt x="42" y="442"/>
                </a:lnTo>
                <a:lnTo>
                  <a:pt x="20" y="447"/>
                </a:lnTo>
                <a:lnTo>
                  <a:pt x="22" y="454"/>
                </a:lnTo>
                <a:lnTo>
                  <a:pt x="22" y="447"/>
                </a:lnTo>
                <a:lnTo>
                  <a:pt x="0" y="44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Rectangle 62"/>
          <p:cNvSpPr>
            <a:spLocks noChangeArrowheads="1"/>
          </p:cNvSpPr>
          <p:nvPr/>
        </p:nvSpPr>
        <p:spPr bwMode="auto">
          <a:xfrm rot="-2907112">
            <a:off x="6646863" y="34940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9944" name="Line 63"/>
          <p:cNvSpPr>
            <a:spLocks noChangeShapeType="1"/>
          </p:cNvSpPr>
          <p:nvPr/>
        </p:nvSpPr>
        <p:spPr bwMode="auto">
          <a:xfrm>
            <a:off x="4972050" y="5656263"/>
            <a:ext cx="34115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Freeform 64"/>
          <p:cNvSpPr>
            <a:spLocks/>
          </p:cNvSpPr>
          <p:nvPr/>
        </p:nvSpPr>
        <p:spPr bwMode="auto">
          <a:xfrm>
            <a:off x="5918200" y="4926013"/>
            <a:ext cx="1982788" cy="735012"/>
          </a:xfrm>
          <a:custGeom>
            <a:avLst/>
            <a:gdLst>
              <a:gd name="T0" fmla="*/ 2147483647 w 1249"/>
              <a:gd name="T1" fmla="*/ 2147483647 h 463"/>
              <a:gd name="T2" fmla="*/ 2147483647 w 1249"/>
              <a:gd name="T3" fmla="*/ 2147483647 h 463"/>
              <a:gd name="T4" fmla="*/ 2147483647 w 1249"/>
              <a:gd name="T5" fmla="*/ 2147483647 h 463"/>
              <a:gd name="T6" fmla="*/ 2147483647 w 1249"/>
              <a:gd name="T7" fmla="*/ 2147483647 h 463"/>
              <a:gd name="T8" fmla="*/ 2147483647 w 1249"/>
              <a:gd name="T9" fmla="*/ 2147483647 h 463"/>
              <a:gd name="T10" fmla="*/ 2147483647 w 1249"/>
              <a:gd name="T11" fmla="*/ 2147483647 h 463"/>
              <a:gd name="T12" fmla="*/ 2147483647 w 1249"/>
              <a:gd name="T13" fmla="*/ 2147483647 h 463"/>
              <a:gd name="T14" fmla="*/ 2147483647 w 1249"/>
              <a:gd name="T15" fmla="*/ 2147483647 h 463"/>
              <a:gd name="T16" fmla="*/ 2147483647 w 1249"/>
              <a:gd name="T17" fmla="*/ 2147483647 h 463"/>
              <a:gd name="T18" fmla="*/ 2147483647 w 1249"/>
              <a:gd name="T19" fmla="*/ 2147483647 h 463"/>
              <a:gd name="T20" fmla="*/ 2147483647 w 1249"/>
              <a:gd name="T21" fmla="*/ 2147483647 h 463"/>
              <a:gd name="T22" fmla="*/ 2147483647 w 1249"/>
              <a:gd name="T23" fmla="*/ 2147483647 h 463"/>
              <a:gd name="T24" fmla="*/ 2147483647 w 1249"/>
              <a:gd name="T25" fmla="*/ 2147483647 h 463"/>
              <a:gd name="T26" fmla="*/ 2147483647 w 1249"/>
              <a:gd name="T27" fmla="*/ 2147483647 h 463"/>
              <a:gd name="T28" fmla="*/ 2147483647 w 1249"/>
              <a:gd name="T29" fmla="*/ 2147483647 h 463"/>
              <a:gd name="T30" fmla="*/ 2147483647 w 1249"/>
              <a:gd name="T31" fmla="*/ 2147483647 h 463"/>
              <a:gd name="T32" fmla="*/ 2147483647 w 1249"/>
              <a:gd name="T33" fmla="*/ 2147483647 h 463"/>
              <a:gd name="T34" fmla="*/ 2147483647 w 1249"/>
              <a:gd name="T35" fmla="*/ 2147483647 h 463"/>
              <a:gd name="T36" fmla="*/ 2147483647 w 1249"/>
              <a:gd name="T37" fmla="*/ 2147483647 h 463"/>
              <a:gd name="T38" fmla="*/ 2147483647 w 1249"/>
              <a:gd name="T39" fmla="*/ 2147483647 h 463"/>
              <a:gd name="T40" fmla="*/ 2147483647 w 1249"/>
              <a:gd name="T41" fmla="*/ 2147483647 h 463"/>
              <a:gd name="T42" fmla="*/ 2147483647 w 1249"/>
              <a:gd name="T43" fmla="*/ 2147483647 h 463"/>
              <a:gd name="T44" fmla="*/ 2147483647 w 1249"/>
              <a:gd name="T45" fmla="*/ 2147483647 h 463"/>
              <a:gd name="T46" fmla="*/ 2147483647 w 1249"/>
              <a:gd name="T47" fmla="*/ 2147483647 h 463"/>
              <a:gd name="T48" fmla="*/ 2147483647 w 1249"/>
              <a:gd name="T49" fmla="*/ 2147483647 h 463"/>
              <a:gd name="T50" fmla="*/ 2147483647 w 1249"/>
              <a:gd name="T51" fmla="*/ 2147483647 h 463"/>
              <a:gd name="T52" fmla="*/ 2147483647 w 1249"/>
              <a:gd name="T53" fmla="*/ 2147483647 h 463"/>
              <a:gd name="T54" fmla="*/ 2147483647 w 1249"/>
              <a:gd name="T55" fmla="*/ 2147483647 h 463"/>
              <a:gd name="T56" fmla="*/ 2147483647 w 1249"/>
              <a:gd name="T57" fmla="*/ 2147483647 h 463"/>
              <a:gd name="T58" fmla="*/ 2147483647 w 1249"/>
              <a:gd name="T59" fmla="*/ 2147483647 h 463"/>
              <a:gd name="T60" fmla="*/ 2147483647 w 1249"/>
              <a:gd name="T61" fmla="*/ 2147483647 h 463"/>
              <a:gd name="T62" fmla="*/ 2147483647 w 1249"/>
              <a:gd name="T63" fmla="*/ 2147483647 h 463"/>
              <a:gd name="T64" fmla="*/ 2147483647 w 1249"/>
              <a:gd name="T65" fmla="*/ 2147483647 h 463"/>
              <a:gd name="T66" fmla="*/ 2147483647 w 1249"/>
              <a:gd name="T67" fmla="*/ 2147483647 h 463"/>
              <a:gd name="T68" fmla="*/ 2147483647 w 1249"/>
              <a:gd name="T69" fmla="*/ 2147483647 h 463"/>
              <a:gd name="T70" fmla="*/ 2147483647 w 1249"/>
              <a:gd name="T71" fmla="*/ 2147483647 h 463"/>
              <a:gd name="T72" fmla="*/ 2147483647 w 1249"/>
              <a:gd name="T73" fmla="*/ 2147483647 h 463"/>
              <a:gd name="T74" fmla="*/ 2147483647 w 1249"/>
              <a:gd name="T75" fmla="*/ 2147483647 h 463"/>
              <a:gd name="T76" fmla="*/ 2147483647 w 1249"/>
              <a:gd name="T77" fmla="*/ 2147483647 h 463"/>
              <a:gd name="T78" fmla="*/ 2147483647 w 1249"/>
              <a:gd name="T79" fmla="*/ 2147483647 h 463"/>
              <a:gd name="T80" fmla="*/ 2147483647 w 1249"/>
              <a:gd name="T81" fmla="*/ 2147483647 h 463"/>
              <a:gd name="T82" fmla="*/ 2147483647 w 1249"/>
              <a:gd name="T83" fmla="*/ 0 h 463"/>
              <a:gd name="T84" fmla="*/ 2147483647 w 1249"/>
              <a:gd name="T85" fmla="*/ 2147483647 h 463"/>
              <a:gd name="T86" fmla="*/ 2147483647 w 1249"/>
              <a:gd name="T87" fmla="*/ 2147483647 h 463"/>
              <a:gd name="T88" fmla="*/ 2147483647 w 1249"/>
              <a:gd name="T89" fmla="*/ 2147483647 h 463"/>
              <a:gd name="T90" fmla="*/ 2147483647 w 1249"/>
              <a:gd name="T91" fmla="*/ 2147483647 h 463"/>
              <a:gd name="T92" fmla="*/ 2147483647 w 1249"/>
              <a:gd name="T93" fmla="*/ 2147483647 h 463"/>
              <a:gd name="T94" fmla="*/ 2147483647 w 1249"/>
              <a:gd name="T95" fmla="*/ 2147483647 h 463"/>
              <a:gd name="T96" fmla="*/ 2147483647 w 1249"/>
              <a:gd name="T97" fmla="*/ 2147483647 h 463"/>
              <a:gd name="T98" fmla="*/ 2147483647 w 1249"/>
              <a:gd name="T99" fmla="*/ 2147483647 h 463"/>
              <a:gd name="T100" fmla="*/ 2147483647 w 1249"/>
              <a:gd name="T101" fmla="*/ 2147483647 h 463"/>
              <a:gd name="T102" fmla="*/ 2147483647 w 1249"/>
              <a:gd name="T103" fmla="*/ 2147483647 h 463"/>
              <a:gd name="T104" fmla="*/ 2147483647 w 1249"/>
              <a:gd name="T105" fmla="*/ 2147483647 h 463"/>
              <a:gd name="T106" fmla="*/ 2147483647 w 1249"/>
              <a:gd name="T107" fmla="*/ 2147483647 h 463"/>
              <a:gd name="T108" fmla="*/ 2147483647 w 1249"/>
              <a:gd name="T109" fmla="*/ 2147483647 h 4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463"/>
              <a:gd name="T167" fmla="*/ 1249 w 1249"/>
              <a:gd name="T168" fmla="*/ 463 h 4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463">
                <a:moveTo>
                  <a:pt x="0" y="447"/>
                </a:moveTo>
                <a:lnTo>
                  <a:pt x="0" y="463"/>
                </a:lnTo>
                <a:lnTo>
                  <a:pt x="22" y="463"/>
                </a:lnTo>
                <a:lnTo>
                  <a:pt x="22" y="462"/>
                </a:lnTo>
                <a:lnTo>
                  <a:pt x="24" y="462"/>
                </a:lnTo>
                <a:lnTo>
                  <a:pt x="46" y="457"/>
                </a:lnTo>
                <a:lnTo>
                  <a:pt x="43" y="449"/>
                </a:lnTo>
                <a:lnTo>
                  <a:pt x="43" y="458"/>
                </a:lnTo>
                <a:lnTo>
                  <a:pt x="64" y="458"/>
                </a:lnTo>
                <a:lnTo>
                  <a:pt x="65" y="458"/>
                </a:lnTo>
                <a:lnTo>
                  <a:pt x="87" y="454"/>
                </a:lnTo>
                <a:lnTo>
                  <a:pt x="89" y="453"/>
                </a:lnTo>
                <a:lnTo>
                  <a:pt x="105" y="448"/>
                </a:lnTo>
                <a:lnTo>
                  <a:pt x="103" y="440"/>
                </a:lnTo>
                <a:lnTo>
                  <a:pt x="105" y="448"/>
                </a:lnTo>
                <a:lnTo>
                  <a:pt x="126" y="443"/>
                </a:lnTo>
                <a:lnTo>
                  <a:pt x="124" y="435"/>
                </a:lnTo>
                <a:lnTo>
                  <a:pt x="125" y="444"/>
                </a:lnTo>
                <a:lnTo>
                  <a:pt x="147" y="440"/>
                </a:lnTo>
                <a:lnTo>
                  <a:pt x="149" y="439"/>
                </a:lnTo>
                <a:lnTo>
                  <a:pt x="151" y="439"/>
                </a:lnTo>
                <a:lnTo>
                  <a:pt x="173" y="425"/>
                </a:lnTo>
                <a:lnTo>
                  <a:pt x="167" y="417"/>
                </a:lnTo>
                <a:lnTo>
                  <a:pt x="171" y="425"/>
                </a:lnTo>
                <a:lnTo>
                  <a:pt x="193" y="416"/>
                </a:lnTo>
                <a:lnTo>
                  <a:pt x="214" y="407"/>
                </a:lnTo>
                <a:lnTo>
                  <a:pt x="215" y="405"/>
                </a:lnTo>
                <a:lnTo>
                  <a:pt x="232" y="391"/>
                </a:lnTo>
                <a:lnTo>
                  <a:pt x="227" y="385"/>
                </a:lnTo>
                <a:lnTo>
                  <a:pt x="232" y="392"/>
                </a:lnTo>
                <a:lnTo>
                  <a:pt x="254" y="378"/>
                </a:lnTo>
                <a:lnTo>
                  <a:pt x="281" y="360"/>
                </a:lnTo>
                <a:lnTo>
                  <a:pt x="282" y="359"/>
                </a:lnTo>
                <a:lnTo>
                  <a:pt x="282" y="358"/>
                </a:lnTo>
                <a:lnTo>
                  <a:pt x="298" y="338"/>
                </a:lnTo>
                <a:lnTo>
                  <a:pt x="291" y="333"/>
                </a:lnTo>
                <a:lnTo>
                  <a:pt x="298" y="340"/>
                </a:lnTo>
                <a:lnTo>
                  <a:pt x="320" y="316"/>
                </a:lnTo>
                <a:lnTo>
                  <a:pt x="313" y="310"/>
                </a:lnTo>
                <a:lnTo>
                  <a:pt x="318" y="316"/>
                </a:lnTo>
                <a:lnTo>
                  <a:pt x="340" y="298"/>
                </a:lnTo>
                <a:lnTo>
                  <a:pt x="343" y="297"/>
                </a:lnTo>
                <a:lnTo>
                  <a:pt x="359" y="274"/>
                </a:lnTo>
                <a:lnTo>
                  <a:pt x="351" y="269"/>
                </a:lnTo>
                <a:lnTo>
                  <a:pt x="357" y="275"/>
                </a:lnTo>
                <a:lnTo>
                  <a:pt x="384" y="247"/>
                </a:lnTo>
                <a:lnTo>
                  <a:pt x="384" y="245"/>
                </a:lnTo>
                <a:lnTo>
                  <a:pt x="406" y="218"/>
                </a:lnTo>
                <a:lnTo>
                  <a:pt x="423" y="195"/>
                </a:lnTo>
                <a:lnTo>
                  <a:pt x="424" y="195"/>
                </a:lnTo>
                <a:lnTo>
                  <a:pt x="446" y="161"/>
                </a:lnTo>
                <a:lnTo>
                  <a:pt x="439" y="156"/>
                </a:lnTo>
                <a:lnTo>
                  <a:pt x="445" y="163"/>
                </a:lnTo>
                <a:lnTo>
                  <a:pt x="466" y="139"/>
                </a:lnTo>
                <a:lnTo>
                  <a:pt x="466" y="138"/>
                </a:lnTo>
                <a:lnTo>
                  <a:pt x="488" y="111"/>
                </a:lnTo>
                <a:lnTo>
                  <a:pt x="481" y="106"/>
                </a:lnTo>
                <a:lnTo>
                  <a:pt x="488" y="112"/>
                </a:lnTo>
                <a:lnTo>
                  <a:pt x="510" y="89"/>
                </a:lnTo>
                <a:lnTo>
                  <a:pt x="532" y="66"/>
                </a:lnTo>
                <a:lnTo>
                  <a:pt x="552" y="47"/>
                </a:lnTo>
                <a:lnTo>
                  <a:pt x="546" y="40"/>
                </a:lnTo>
                <a:lnTo>
                  <a:pt x="551" y="47"/>
                </a:lnTo>
                <a:lnTo>
                  <a:pt x="568" y="32"/>
                </a:lnTo>
                <a:lnTo>
                  <a:pt x="562" y="26"/>
                </a:lnTo>
                <a:lnTo>
                  <a:pt x="566" y="34"/>
                </a:lnTo>
                <a:lnTo>
                  <a:pt x="588" y="25"/>
                </a:lnTo>
                <a:lnTo>
                  <a:pt x="609" y="16"/>
                </a:lnTo>
                <a:lnTo>
                  <a:pt x="605" y="8"/>
                </a:lnTo>
                <a:lnTo>
                  <a:pt x="605" y="17"/>
                </a:lnTo>
                <a:lnTo>
                  <a:pt x="627" y="17"/>
                </a:lnTo>
                <a:lnTo>
                  <a:pt x="649" y="17"/>
                </a:lnTo>
                <a:lnTo>
                  <a:pt x="649" y="8"/>
                </a:lnTo>
                <a:lnTo>
                  <a:pt x="646" y="16"/>
                </a:lnTo>
                <a:lnTo>
                  <a:pt x="668" y="25"/>
                </a:lnTo>
                <a:lnTo>
                  <a:pt x="671" y="17"/>
                </a:lnTo>
                <a:lnTo>
                  <a:pt x="667" y="25"/>
                </a:lnTo>
                <a:lnTo>
                  <a:pt x="683" y="34"/>
                </a:lnTo>
                <a:lnTo>
                  <a:pt x="710" y="48"/>
                </a:lnTo>
                <a:lnTo>
                  <a:pt x="714" y="40"/>
                </a:lnTo>
                <a:lnTo>
                  <a:pt x="707" y="45"/>
                </a:lnTo>
                <a:lnTo>
                  <a:pt x="724" y="65"/>
                </a:lnTo>
                <a:lnTo>
                  <a:pt x="725" y="66"/>
                </a:lnTo>
                <a:lnTo>
                  <a:pt x="747" y="89"/>
                </a:lnTo>
                <a:lnTo>
                  <a:pt x="752" y="83"/>
                </a:lnTo>
                <a:lnTo>
                  <a:pt x="746" y="89"/>
                </a:lnTo>
                <a:lnTo>
                  <a:pt x="766" y="112"/>
                </a:lnTo>
                <a:lnTo>
                  <a:pt x="773" y="106"/>
                </a:lnTo>
                <a:lnTo>
                  <a:pt x="766" y="111"/>
                </a:lnTo>
                <a:lnTo>
                  <a:pt x="788" y="138"/>
                </a:lnTo>
                <a:lnTo>
                  <a:pt x="795" y="133"/>
                </a:lnTo>
                <a:lnTo>
                  <a:pt x="788" y="138"/>
                </a:lnTo>
                <a:lnTo>
                  <a:pt x="805" y="161"/>
                </a:lnTo>
                <a:lnTo>
                  <a:pt x="832" y="195"/>
                </a:lnTo>
                <a:lnTo>
                  <a:pt x="832" y="196"/>
                </a:lnTo>
                <a:lnTo>
                  <a:pt x="853" y="219"/>
                </a:lnTo>
                <a:lnTo>
                  <a:pt x="859" y="213"/>
                </a:lnTo>
                <a:lnTo>
                  <a:pt x="853" y="218"/>
                </a:lnTo>
                <a:lnTo>
                  <a:pt x="870" y="245"/>
                </a:lnTo>
                <a:lnTo>
                  <a:pt x="892" y="274"/>
                </a:lnTo>
                <a:lnTo>
                  <a:pt x="893" y="275"/>
                </a:lnTo>
                <a:lnTo>
                  <a:pt x="915" y="298"/>
                </a:lnTo>
                <a:lnTo>
                  <a:pt x="936" y="316"/>
                </a:lnTo>
                <a:lnTo>
                  <a:pt x="941" y="310"/>
                </a:lnTo>
                <a:lnTo>
                  <a:pt x="936" y="316"/>
                </a:lnTo>
                <a:lnTo>
                  <a:pt x="958" y="340"/>
                </a:lnTo>
                <a:lnTo>
                  <a:pt x="980" y="359"/>
                </a:lnTo>
                <a:lnTo>
                  <a:pt x="985" y="352"/>
                </a:lnTo>
                <a:lnTo>
                  <a:pt x="978" y="358"/>
                </a:lnTo>
                <a:lnTo>
                  <a:pt x="994" y="376"/>
                </a:lnTo>
                <a:lnTo>
                  <a:pt x="994" y="377"/>
                </a:lnTo>
                <a:lnTo>
                  <a:pt x="996" y="378"/>
                </a:lnTo>
                <a:lnTo>
                  <a:pt x="1018" y="392"/>
                </a:lnTo>
                <a:lnTo>
                  <a:pt x="1040" y="407"/>
                </a:lnTo>
                <a:lnTo>
                  <a:pt x="1041" y="407"/>
                </a:lnTo>
                <a:lnTo>
                  <a:pt x="1063" y="416"/>
                </a:lnTo>
                <a:lnTo>
                  <a:pt x="1085" y="425"/>
                </a:lnTo>
                <a:lnTo>
                  <a:pt x="1088" y="417"/>
                </a:lnTo>
                <a:lnTo>
                  <a:pt x="1084" y="425"/>
                </a:lnTo>
                <a:lnTo>
                  <a:pt x="1105" y="439"/>
                </a:lnTo>
                <a:lnTo>
                  <a:pt x="1107" y="439"/>
                </a:lnTo>
                <a:lnTo>
                  <a:pt x="1124" y="443"/>
                </a:lnTo>
                <a:lnTo>
                  <a:pt x="1146" y="448"/>
                </a:lnTo>
                <a:lnTo>
                  <a:pt x="1146" y="449"/>
                </a:lnTo>
                <a:lnTo>
                  <a:pt x="1173" y="454"/>
                </a:lnTo>
                <a:lnTo>
                  <a:pt x="1174" y="445"/>
                </a:lnTo>
                <a:lnTo>
                  <a:pt x="1173" y="453"/>
                </a:lnTo>
                <a:lnTo>
                  <a:pt x="1189" y="457"/>
                </a:lnTo>
                <a:lnTo>
                  <a:pt x="1190" y="458"/>
                </a:lnTo>
                <a:lnTo>
                  <a:pt x="1212" y="458"/>
                </a:lnTo>
                <a:lnTo>
                  <a:pt x="1212" y="449"/>
                </a:lnTo>
                <a:lnTo>
                  <a:pt x="1211" y="457"/>
                </a:lnTo>
                <a:lnTo>
                  <a:pt x="1233" y="462"/>
                </a:lnTo>
                <a:lnTo>
                  <a:pt x="1234" y="463"/>
                </a:lnTo>
                <a:lnTo>
                  <a:pt x="1249" y="463"/>
                </a:lnTo>
                <a:lnTo>
                  <a:pt x="1249" y="447"/>
                </a:lnTo>
                <a:lnTo>
                  <a:pt x="1234" y="447"/>
                </a:lnTo>
                <a:lnTo>
                  <a:pt x="1234" y="454"/>
                </a:lnTo>
                <a:lnTo>
                  <a:pt x="1236" y="447"/>
                </a:lnTo>
                <a:lnTo>
                  <a:pt x="1214" y="442"/>
                </a:lnTo>
                <a:lnTo>
                  <a:pt x="1212" y="442"/>
                </a:lnTo>
                <a:lnTo>
                  <a:pt x="1190" y="442"/>
                </a:lnTo>
                <a:lnTo>
                  <a:pt x="1190" y="449"/>
                </a:lnTo>
                <a:lnTo>
                  <a:pt x="1193" y="442"/>
                </a:lnTo>
                <a:lnTo>
                  <a:pt x="1177" y="438"/>
                </a:lnTo>
                <a:lnTo>
                  <a:pt x="1150" y="432"/>
                </a:lnTo>
                <a:lnTo>
                  <a:pt x="1147" y="440"/>
                </a:lnTo>
                <a:lnTo>
                  <a:pt x="1150" y="432"/>
                </a:lnTo>
                <a:lnTo>
                  <a:pt x="1128" y="427"/>
                </a:lnTo>
                <a:lnTo>
                  <a:pt x="1111" y="423"/>
                </a:lnTo>
                <a:lnTo>
                  <a:pt x="1109" y="431"/>
                </a:lnTo>
                <a:lnTo>
                  <a:pt x="1114" y="425"/>
                </a:lnTo>
                <a:lnTo>
                  <a:pt x="1093" y="411"/>
                </a:lnTo>
                <a:lnTo>
                  <a:pt x="1092" y="409"/>
                </a:lnTo>
                <a:lnTo>
                  <a:pt x="1070" y="400"/>
                </a:lnTo>
                <a:lnTo>
                  <a:pt x="1048" y="391"/>
                </a:lnTo>
                <a:lnTo>
                  <a:pt x="1044" y="399"/>
                </a:lnTo>
                <a:lnTo>
                  <a:pt x="1049" y="392"/>
                </a:lnTo>
                <a:lnTo>
                  <a:pt x="1027" y="378"/>
                </a:lnTo>
                <a:lnTo>
                  <a:pt x="1005" y="364"/>
                </a:lnTo>
                <a:lnTo>
                  <a:pt x="1000" y="371"/>
                </a:lnTo>
                <a:lnTo>
                  <a:pt x="1007" y="365"/>
                </a:lnTo>
                <a:lnTo>
                  <a:pt x="991" y="347"/>
                </a:lnTo>
                <a:lnTo>
                  <a:pt x="990" y="346"/>
                </a:lnTo>
                <a:lnTo>
                  <a:pt x="968" y="327"/>
                </a:lnTo>
                <a:lnTo>
                  <a:pt x="963" y="333"/>
                </a:lnTo>
                <a:lnTo>
                  <a:pt x="969" y="328"/>
                </a:lnTo>
                <a:lnTo>
                  <a:pt x="947" y="305"/>
                </a:lnTo>
                <a:lnTo>
                  <a:pt x="946" y="303"/>
                </a:lnTo>
                <a:lnTo>
                  <a:pt x="925" y="285"/>
                </a:lnTo>
                <a:lnTo>
                  <a:pt x="920" y="292"/>
                </a:lnTo>
                <a:lnTo>
                  <a:pt x="927" y="287"/>
                </a:lnTo>
                <a:lnTo>
                  <a:pt x="905" y="263"/>
                </a:lnTo>
                <a:lnTo>
                  <a:pt x="898" y="269"/>
                </a:lnTo>
                <a:lnTo>
                  <a:pt x="905" y="263"/>
                </a:lnTo>
                <a:lnTo>
                  <a:pt x="883" y="235"/>
                </a:lnTo>
                <a:lnTo>
                  <a:pt x="876" y="240"/>
                </a:lnTo>
                <a:lnTo>
                  <a:pt x="884" y="236"/>
                </a:lnTo>
                <a:lnTo>
                  <a:pt x="867" y="209"/>
                </a:lnTo>
                <a:lnTo>
                  <a:pt x="866" y="208"/>
                </a:lnTo>
                <a:lnTo>
                  <a:pt x="845" y="185"/>
                </a:lnTo>
                <a:lnTo>
                  <a:pt x="839" y="190"/>
                </a:lnTo>
                <a:lnTo>
                  <a:pt x="845" y="185"/>
                </a:lnTo>
                <a:lnTo>
                  <a:pt x="818" y="151"/>
                </a:lnTo>
                <a:lnTo>
                  <a:pt x="812" y="156"/>
                </a:lnTo>
                <a:lnTo>
                  <a:pt x="818" y="152"/>
                </a:lnTo>
                <a:lnTo>
                  <a:pt x="801" y="129"/>
                </a:lnTo>
                <a:lnTo>
                  <a:pt x="801" y="128"/>
                </a:lnTo>
                <a:lnTo>
                  <a:pt x="779" y="101"/>
                </a:lnTo>
                <a:lnTo>
                  <a:pt x="759" y="78"/>
                </a:lnTo>
                <a:lnTo>
                  <a:pt x="737" y="54"/>
                </a:lnTo>
                <a:lnTo>
                  <a:pt x="730" y="59"/>
                </a:lnTo>
                <a:lnTo>
                  <a:pt x="737" y="54"/>
                </a:lnTo>
                <a:lnTo>
                  <a:pt x="720" y="35"/>
                </a:lnTo>
                <a:lnTo>
                  <a:pt x="717" y="34"/>
                </a:lnTo>
                <a:lnTo>
                  <a:pt x="690" y="19"/>
                </a:lnTo>
                <a:lnTo>
                  <a:pt x="675" y="10"/>
                </a:lnTo>
                <a:lnTo>
                  <a:pt x="675" y="9"/>
                </a:lnTo>
                <a:lnTo>
                  <a:pt x="653" y="0"/>
                </a:lnTo>
                <a:lnTo>
                  <a:pt x="649" y="0"/>
                </a:lnTo>
                <a:lnTo>
                  <a:pt x="627" y="0"/>
                </a:lnTo>
                <a:lnTo>
                  <a:pt x="605" y="0"/>
                </a:lnTo>
                <a:lnTo>
                  <a:pt x="603" y="0"/>
                </a:lnTo>
                <a:lnTo>
                  <a:pt x="582" y="9"/>
                </a:lnTo>
                <a:lnTo>
                  <a:pt x="560" y="18"/>
                </a:lnTo>
                <a:lnTo>
                  <a:pt x="557" y="19"/>
                </a:lnTo>
                <a:lnTo>
                  <a:pt x="541" y="34"/>
                </a:lnTo>
                <a:lnTo>
                  <a:pt x="541" y="35"/>
                </a:lnTo>
                <a:lnTo>
                  <a:pt x="520" y="54"/>
                </a:lnTo>
                <a:lnTo>
                  <a:pt x="498" y="78"/>
                </a:lnTo>
                <a:lnTo>
                  <a:pt x="476" y="101"/>
                </a:lnTo>
                <a:lnTo>
                  <a:pt x="475" y="101"/>
                </a:lnTo>
                <a:lnTo>
                  <a:pt x="453" y="128"/>
                </a:lnTo>
                <a:lnTo>
                  <a:pt x="459" y="133"/>
                </a:lnTo>
                <a:lnTo>
                  <a:pt x="453" y="128"/>
                </a:lnTo>
                <a:lnTo>
                  <a:pt x="432" y="151"/>
                </a:lnTo>
                <a:lnTo>
                  <a:pt x="432" y="152"/>
                </a:lnTo>
                <a:lnTo>
                  <a:pt x="410" y="186"/>
                </a:lnTo>
                <a:lnTo>
                  <a:pt x="417" y="190"/>
                </a:lnTo>
                <a:lnTo>
                  <a:pt x="410" y="186"/>
                </a:lnTo>
                <a:lnTo>
                  <a:pt x="393" y="209"/>
                </a:lnTo>
                <a:lnTo>
                  <a:pt x="400" y="213"/>
                </a:lnTo>
                <a:lnTo>
                  <a:pt x="393" y="208"/>
                </a:lnTo>
                <a:lnTo>
                  <a:pt x="371" y="235"/>
                </a:lnTo>
                <a:lnTo>
                  <a:pt x="378" y="240"/>
                </a:lnTo>
                <a:lnTo>
                  <a:pt x="373" y="235"/>
                </a:lnTo>
                <a:lnTo>
                  <a:pt x="346" y="263"/>
                </a:lnTo>
                <a:lnTo>
                  <a:pt x="344" y="265"/>
                </a:lnTo>
                <a:lnTo>
                  <a:pt x="329" y="288"/>
                </a:lnTo>
                <a:lnTo>
                  <a:pt x="335" y="292"/>
                </a:lnTo>
                <a:lnTo>
                  <a:pt x="330" y="285"/>
                </a:lnTo>
                <a:lnTo>
                  <a:pt x="308" y="303"/>
                </a:lnTo>
                <a:lnTo>
                  <a:pt x="308" y="305"/>
                </a:lnTo>
                <a:lnTo>
                  <a:pt x="286" y="328"/>
                </a:lnTo>
                <a:lnTo>
                  <a:pt x="285" y="328"/>
                </a:lnTo>
                <a:lnTo>
                  <a:pt x="269" y="347"/>
                </a:lnTo>
                <a:lnTo>
                  <a:pt x="276" y="352"/>
                </a:lnTo>
                <a:lnTo>
                  <a:pt x="272" y="346"/>
                </a:lnTo>
                <a:lnTo>
                  <a:pt x="245" y="364"/>
                </a:lnTo>
                <a:lnTo>
                  <a:pt x="223" y="378"/>
                </a:lnTo>
                <a:lnTo>
                  <a:pt x="222" y="378"/>
                </a:lnTo>
                <a:lnTo>
                  <a:pt x="205" y="392"/>
                </a:lnTo>
                <a:lnTo>
                  <a:pt x="210" y="399"/>
                </a:lnTo>
                <a:lnTo>
                  <a:pt x="207" y="391"/>
                </a:lnTo>
                <a:lnTo>
                  <a:pt x="187" y="400"/>
                </a:lnTo>
                <a:lnTo>
                  <a:pt x="165" y="409"/>
                </a:lnTo>
                <a:lnTo>
                  <a:pt x="164" y="411"/>
                </a:lnTo>
                <a:lnTo>
                  <a:pt x="142" y="425"/>
                </a:lnTo>
                <a:lnTo>
                  <a:pt x="145" y="431"/>
                </a:lnTo>
                <a:lnTo>
                  <a:pt x="144" y="423"/>
                </a:lnTo>
                <a:lnTo>
                  <a:pt x="122" y="427"/>
                </a:lnTo>
                <a:lnTo>
                  <a:pt x="102" y="432"/>
                </a:lnTo>
                <a:lnTo>
                  <a:pt x="100" y="432"/>
                </a:lnTo>
                <a:lnTo>
                  <a:pt x="84" y="438"/>
                </a:lnTo>
                <a:lnTo>
                  <a:pt x="86" y="445"/>
                </a:lnTo>
                <a:lnTo>
                  <a:pt x="85" y="438"/>
                </a:lnTo>
                <a:lnTo>
                  <a:pt x="63" y="442"/>
                </a:lnTo>
                <a:lnTo>
                  <a:pt x="64" y="449"/>
                </a:lnTo>
                <a:lnTo>
                  <a:pt x="64" y="442"/>
                </a:lnTo>
                <a:lnTo>
                  <a:pt x="43" y="442"/>
                </a:lnTo>
                <a:lnTo>
                  <a:pt x="42" y="442"/>
                </a:lnTo>
                <a:lnTo>
                  <a:pt x="20" y="447"/>
                </a:lnTo>
                <a:lnTo>
                  <a:pt x="22" y="454"/>
                </a:lnTo>
                <a:lnTo>
                  <a:pt x="22" y="447"/>
                </a:lnTo>
                <a:lnTo>
                  <a:pt x="0" y="44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6" name="Line 65"/>
          <p:cNvSpPr>
            <a:spLocks noChangeShapeType="1"/>
          </p:cNvSpPr>
          <p:nvPr/>
        </p:nvSpPr>
        <p:spPr bwMode="auto">
          <a:xfrm>
            <a:off x="4972050" y="5205413"/>
            <a:ext cx="3175" cy="450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Freeform 66"/>
          <p:cNvSpPr>
            <a:spLocks/>
          </p:cNvSpPr>
          <p:nvPr/>
        </p:nvSpPr>
        <p:spPr bwMode="auto">
          <a:xfrm>
            <a:off x="5334000" y="4924425"/>
            <a:ext cx="1982788" cy="735013"/>
          </a:xfrm>
          <a:custGeom>
            <a:avLst/>
            <a:gdLst>
              <a:gd name="T0" fmla="*/ 2147483647 w 1249"/>
              <a:gd name="T1" fmla="*/ 2147483647 h 463"/>
              <a:gd name="T2" fmla="*/ 2147483647 w 1249"/>
              <a:gd name="T3" fmla="*/ 2147483647 h 463"/>
              <a:gd name="T4" fmla="*/ 2147483647 w 1249"/>
              <a:gd name="T5" fmla="*/ 2147483647 h 463"/>
              <a:gd name="T6" fmla="*/ 2147483647 w 1249"/>
              <a:gd name="T7" fmla="*/ 2147483647 h 463"/>
              <a:gd name="T8" fmla="*/ 2147483647 w 1249"/>
              <a:gd name="T9" fmla="*/ 2147483647 h 463"/>
              <a:gd name="T10" fmla="*/ 2147483647 w 1249"/>
              <a:gd name="T11" fmla="*/ 2147483647 h 463"/>
              <a:gd name="T12" fmla="*/ 2147483647 w 1249"/>
              <a:gd name="T13" fmla="*/ 2147483647 h 463"/>
              <a:gd name="T14" fmla="*/ 2147483647 w 1249"/>
              <a:gd name="T15" fmla="*/ 2147483647 h 463"/>
              <a:gd name="T16" fmla="*/ 2147483647 w 1249"/>
              <a:gd name="T17" fmla="*/ 2147483647 h 463"/>
              <a:gd name="T18" fmla="*/ 2147483647 w 1249"/>
              <a:gd name="T19" fmla="*/ 2147483647 h 463"/>
              <a:gd name="T20" fmla="*/ 2147483647 w 1249"/>
              <a:gd name="T21" fmla="*/ 2147483647 h 463"/>
              <a:gd name="T22" fmla="*/ 2147483647 w 1249"/>
              <a:gd name="T23" fmla="*/ 2147483647 h 463"/>
              <a:gd name="T24" fmla="*/ 2147483647 w 1249"/>
              <a:gd name="T25" fmla="*/ 2147483647 h 463"/>
              <a:gd name="T26" fmla="*/ 2147483647 w 1249"/>
              <a:gd name="T27" fmla="*/ 2147483647 h 463"/>
              <a:gd name="T28" fmla="*/ 2147483647 w 1249"/>
              <a:gd name="T29" fmla="*/ 2147483647 h 463"/>
              <a:gd name="T30" fmla="*/ 2147483647 w 1249"/>
              <a:gd name="T31" fmla="*/ 2147483647 h 463"/>
              <a:gd name="T32" fmla="*/ 2147483647 w 1249"/>
              <a:gd name="T33" fmla="*/ 2147483647 h 463"/>
              <a:gd name="T34" fmla="*/ 2147483647 w 1249"/>
              <a:gd name="T35" fmla="*/ 2147483647 h 463"/>
              <a:gd name="T36" fmla="*/ 2147483647 w 1249"/>
              <a:gd name="T37" fmla="*/ 2147483647 h 463"/>
              <a:gd name="T38" fmla="*/ 2147483647 w 1249"/>
              <a:gd name="T39" fmla="*/ 2147483647 h 463"/>
              <a:gd name="T40" fmla="*/ 2147483647 w 1249"/>
              <a:gd name="T41" fmla="*/ 2147483647 h 463"/>
              <a:gd name="T42" fmla="*/ 2147483647 w 1249"/>
              <a:gd name="T43" fmla="*/ 2147483647 h 463"/>
              <a:gd name="T44" fmla="*/ 2147483647 w 1249"/>
              <a:gd name="T45" fmla="*/ 2147483647 h 463"/>
              <a:gd name="T46" fmla="*/ 2147483647 w 1249"/>
              <a:gd name="T47" fmla="*/ 2147483647 h 463"/>
              <a:gd name="T48" fmla="*/ 2147483647 w 1249"/>
              <a:gd name="T49" fmla="*/ 2147483647 h 463"/>
              <a:gd name="T50" fmla="*/ 2147483647 w 1249"/>
              <a:gd name="T51" fmla="*/ 2147483647 h 463"/>
              <a:gd name="T52" fmla="*/ 2147483647 w 1249"/>
              <a:gd name="T53" fmla="*/ 2147483647 h 463"/>
              <a:gd name="T54" fmla="*/ 2147483647 w 1249"/>
              <a:gd name="T55" fmla="*/ 2147483647 h 463"/>
              <a:gd name="T56" fmla="*/ 2147483647 w 1249"/>
              <a:gd name="T57" fmla="*/ 2147483647 h 463"/>
              <a:gd name="T58" fmla="*/ 2147483647 w 1249"/>
              <a:gd name="T59" fmla="*/ 2147483647 h 463"/>
              <a:gd name="T60" fmla="*/ 2147483647 w 1249"/>
              <a:gd name="T61" fmla="*/ 2147483647 h 463"/>
              <a:gd name="T62" fmla="*/ 2147483647 w 1249"/>
              <a:gd name="T63" fmla="*/ 2147483647 h 463"/>
              <a:gd name="T64" fmla="*/ 2147483647 w 1249"/>
              <a:gd name="T65" fmla="*/ 2147483647 h 463"/>
              <a:gd name="T66" fmla="*/ 2147483647 w 1249"/>
              <a:gd name="T67" fmla="*/ 2147483647 h 463"/>
              <a:gd name="T68" fmla="*/ 2147483647 w 1249"/>
              <a:gd name="T69" fmla="*/ 2147483647 h 463"/>
              <a:gd name="T70" fmla="*/ 2147483647 w 1249"/>
              <a:gd name="T71" fmla="*/ 2147483647 h 463"/>
              <a:gd name="T72" fmla="*/ 2147483647 w 1249"/>
              <a:gd name="T73" fmla="*/ 2147483647 h 463"/>
              <a:gd name="T74" fmla="*/ 2147483647 w 1249"/>
              <a:gd name="T75" fmla="*/ 2147483647 h 463"/>
              <a:gd name="T76" fmla="*/ 2147483647 w 1249"/>
              <a:gd name="T77" fmla="*/ 2147483647 h 463"/>
              <a:gd name="T78" fmla="*/ 2147483647 w 1249"/>
              <a:gd name="T79" fmla="*/ 2147483647 h 463"/>
              <a:gd name="T80" fmla="*/ 2147483647 w 1249"/>
              <a:gd name="T81" fmla="*/ 2147483647 h 463"/>
              <a:gd name="T82" fmla="*/ 2147483647 w 1249"/>
              <a:gd name="T83" fmla="*/ 0 h 463"/>
              <a:gd name="T84" fmla="*/ 2147483647 w 1249"/>
              <a:gd name="T85" fmla="*/ 2147483647 h 463"/>
              <a:gd name="T86" fmla="*/ 2147483647 w 1249"/>
              <a:gd name="T87" fmla="*/ 2147483647 h 463"/>
              <a:gd name="T88" fmla="*/ 2147483647 w 1249"/>
              <a:gd name="T89" fmla="*/ 2147483647 h 463"/>
              <a:gd name="T90" fmla="*/ 2147483647 w 1249"/>
              <a:gd name="T91" fmla="*/ 2147483647 h 463"/>
              <a:gd name="T92" fmla="*/ 2147483647 w 1249"/>
              <a:gd name="T93" fmla="*/ 2147483647 h 463"/>
              <a:gd name="T94" fmla="*/ 2147483647 w 1249"/>
              <a:gd name="T95" fmla="*/ 2147483647 h 463"/>
              <a:gd name="T96" fmla="*/ 2147483647 w 1249"/>
              <a:gd name="T97" fmla="*/ 2147483647 h 463"/>
              <a:gd name="T98" fmla="*/ 2147483647 w 1249"/>
              <a:gd name="T99" fmla="*/ 2147483647 h 463"/>
              <a:gd name="T100" fmla="*/ 2147483647 w 1249"/>
              <a:gd name="T101" fmla="*/ 2147483647 h 463"/>
              <a:gd name="T102" fmla="*/ 2147483647 w 1249"/>
              <a:gd name="T103" fmla="*/ 2147483647 h 463"/>
              <a:gd name="T104" fmla="*/ 2147483647 w 1249"/>
              <a:gd name="T105" fmla="*/ 2147483647 h 463"/>
              <a:gd name="T106" fmla="*/ 2147483647 w 1249"/>
              <a:gd name="T107" fmla="*/ 2147483647 h 463"/>
              <a:gd name="T108" fmla="*/ 2147483647 w 1249"/>
              <a:gd name="T109" fmla="*/ 2147483647 h 4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463"/>
              <a:gd name="T167" fmla="*/ 1249 w 1249"/>
              <a:gd name="T168" fmla="*/ 463 h 4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463">
                <a:moveTo>
                  <a:pt x="0" y="447"/>
                </a:moveTo>
                <a:lnTo>
                  <a:pt x="0" y="463"/>
                </a:lnTo>
                <a:lnTo>
                  <a:pt x="22" y="463"/>
                </a:lnTo>
                <a:lnTo>
                  <a:pt x="22" y="462"/>
                </a:lnTo>
                <a:lnTo>
                  <a:pt x="24" y="462"/>
                </a:lnTo>
                <a:lnTo>
                  <a:pt x="46" y="457"/>
                </a:lnTo>
                <a:lnTo>
                  <a:pt x="43" y="449"/>
                </a:lnTo>
                <a:lnTo>
                  <a:pt x="43" y="458"/>
                </a:lnTo>
                <a:lnTo>
                  <a:pt x="64" y="458"/>
                </a:lnTo>
                <a:lnTo>
                  <a:pt x="65" y="458"/>
                </a:lnTo>
                <a:lnTo>
                  <a:pt x="87" y="454"/>
                </a:lnTo>
                <a:lnTo>
                  <a:pt x="89" y="453"/>
                </a:lnTo>
                <a:lnTo>
                  <a:pt x="105" y="448"/>
                </a:lnTo>
                <a:lnTo>
                  <a:pt x="103" y="440"/>
                </a:lnTo>
                <a:lnTo>
                  <a:pt x="105" y="448"/>
                </a:lnTo>
                <a:lnTo>
                  <a:pt x="126" y="443"/>
                </a:lnTo>
                <a:lnTo>
                  <a:pt x="124" y="435"/>
                </a:lnTo>
                <a:lnTo>
                  <a:pt x="125" y="444"/>
                </a:lnTo>
                <a:lnTo>
                  <a:pt x="147" y="440"/>
                </a:lnTo>
                <a:lnTo>
                  <a:pt x="149" y="439"/>
                </a:lnTo>
                <a:lnTo>
                  <a:pt x="151" y="439"/>
                </a:lnTo>
                <a:lnTo>
                  <a:pt x="173" y="425"/>
                </a:lnTo>
                <a:lnTo>
                  <a:pt x="167" y="417"/>
                </a:lnTo>
                <a:lnTo>
                  <a:pt x="171" y="425"/>
                </a:lnTo>
                <a:lnTo>
                  <a:pt x="193" y="416"/>
                </a:lnTo>
                <a:lnTo>
                  <a:pt x="214" y="407"/>
                </a:lnTo>
                <a:lnTo>
                  <a:pt x="215" y="405"/>
                </a:lnTo>
                <a:lnTo>
                  <a:pt x="232" y="391"/>
                </a:lnTo>
                <a:lnTo>
                  <a:pt x="227" y="385"/>
                </a:lnTo>
                <a:lnTo>
                  <a:pt x="232" y="392"/>
                </a:lnTo>
                <a:lnTo>
                  <a:pt x="254" y="378"/>
                </a:lnTo>
                <a:lnTo>
                  <a:pt x="281" y="360"/>
                </a:lnTo>
                <a:lnTo>
                  <a:pt x="282" y="359"/>
                </a:lnTo>
                <a:lnTo>
                  <a:pt x="282" y="358"/>
                </a:lnTo>
                <a:lnTo>
                  <a:pt x="298" y="338"/>
                </a:lnTo>
                <a:lnTo>
                  <a:pt x="291" y="333"/>
                </a:lnTo>
                <a:lnTo>
                  <a:pt x="298" y="340"/>
                </a:lnTo>
                <a:lnTo>
                  <a:pt x="320" y="316"/>
                </a:lnTo>
                <a:lnTo>
                  <a:pt x="313" y="310"/>
                </a:lnTo>
                <a:lnTo>
                  <a:pt x="318" y="316"/>
                </a:lnTo>
                <a:lnTo>
                  <a:pt x="340" y="298"/>
                </a:lnTo>
                <a:lnTo>
                  <a:pt x="343" y="297"/>
                </a:lnTo>
                <a:lnTo>
                  <a:pt x="359" y="274"/>
                </a:lnTo>
                <a:lnTo>
                  <a:pt x="351" y="269"/>
                </a:lnTo>
                <a:lnTo>
                  <a:pt x="357" y="275"/>
                </a:lnTo>
                <a:lnTo>
                  <a:pt x="384" y="247"/>
                </a:lnTo>
                <a:lnTo>
                  <a:pt x="384" y="245"/>
                </a:lnTo>
                <a:lnTo>
                  <a:pt x="406" y="218"/>
                </a:lnTo>
                <a:lnTo>
                  <a:pt x="423" y="195"/>
                </a:lnTo>
                <a:lnTo>
                  <a:pt x="424" y="195"/>
                </a:lnTo>
                <a:lnTo>
                  <a:pt x="446" y="161"/>
                </a:lnTo>
                <a:lnTo>
                  <a:pt x="439" y="156"/>
                </a:lnTo>
                <a:lnTo>
                  <a:pt x="445" y="163"/>
                </a:lnTo>
                <a:lnTo>
                  <a:pt x="466" y="139"/>
                </a:lnTo>
                <a:lnTo>
                  <a:pt x="466" y="138"/>
                </a:lnTo>
                <a:lnTo>
                  <a:pt x="488" y="111"/>
                </a:lnTo>
                <a:lnTo>
                  <a:pt x="481" y="106"/>
                </a:lnTo>
                <a:lnTo>
                  <a:pt x="488" y="112"/>
                </a:lnTo>
                <a:lnTo>
                  <a:pt x="510" y="89"/>
                </a:lnTo>
                <a:lnTo>
                  <a:pt x="532" y="66"/>
                </a:lnTo>
                <a:lnTo>
                  <a:pt x="552" y="47"/>
                </a:lnTo>
                <a:lnTo>
                  <a:pt x="546" y="40"/>
                </a:lnTo>
                <a:lnTo>
                  <a:pt x="551" y="47"/>
                </a:lnTo>
                <a:lnTo>
                  <a:pt x="568" y="32"/>
                </a:lnTo>
                <a:lnTo>
                  <a:pt x="562" y="26"/>
                </a:lnTo>
                <a:lnTo>
                  <a:pt x="566" y="34"/>
                </a:lnTo>
                <a:lnTo>
                  <a:pt x="588" y="25"/>
                </a:lnTo>
                <a:lnTo>
                  <a:pt x="609" y="16"/>
                </a:lnTo>
                <a:lnTo>
                  <a:pt x="605" y="8"/>
                </a:lnTo>
                <a:lnTo>
                  <a:pt x="605" y="17"/>
                </a:lnTo>
                <a:lnTo>
                  <a:pt x="627" y="17"/>
                </a:lnTo>
                <a:lnTo>
                  <a:pt x="649" y="17"/>
                </a:lnTo>
                <a:lnTo>
                  <a:pt x="649" y="8"/>
                </a:lnTo>
                <a:lnTo>
                  <a:pt x="646" y="16"/>
                </a:lnTo>
                <a:lnTo>
                  <a:pt x="668" y="25"/>
                </a:lnTo>
                <a:lnTo>
                  <a:pt x="671" y="17"/>
                </a:lnTo>
                <a:lnTo>
                  <a:pt x="667" y="25"/>
                </a:lnTo>
                <a:lnTo>
                  <a:pt x="683" y="34"/>
                </a:lnTo>
                <a:lnTo>
                  <a:pt x="710" y="48"/>
                </a:lnTo>
                <a:lnTo>
                  <a:pt x="714" y="40"/>
                </a:lnTo>
                <a:lnTo>
                  <a:pt x="707" y="45"/>
                </a:lnTo>
                <a:lnTo>
                  <a:pt x="724" y="65"/>
                </a:lnTo>
                <a:lnTo>
                  <a:pt x="725" y="66"/>
                </a:lnTo>
                <a:lnTo>
                  <a:pt x="747" y="89"/>
                </a:lnTo>
                <a:lnTo>
                  <a:pt x="752" y="83"/>
                </a:lnTo>
                <a:lnTo>
                  <a:pt x="746" y="89"/>
                </a:lnTo>
                <a:lnTo>
                  <a:pt x="766" y="112"/>
                </a:lnTo>
                <a:lnTo>
                  <a:pt x="773" y="106"/>
                </a:lnTo>
                <a:lnTo>
                  <a:pt x="766" y="111"/>
                </a:lnTo>
                <a:lnTo>
                  <a:pt x="788" y="138"/>
                </a:lnTo>
                <a:lnTo>
                  <a:pt x="795" y="133"/>
                </a:lnTo>
                <a:lnTo>
                  <a:pt x="788" y="138"/>
                </a:lnTo>
                <a:lnTo>
                  <a:pt x="805" y="161"/>
                </a:lnTo>
                <a:lnTo>
                  <a:pt x="832" y="195"/>
                </a:lnTo>
                <a:lnTo>
                  <a:pt x="832" y="196"/>
                </a:lnTo>
                <a:lnTo>
                  <a:pt x="853" y="219"/>
                </a:lnTo>
                <a:lnTo>
                  <a:pt x="859" y="213"/>
                </a:lnTo>
                <a:lnTo>
                  <a:pt x="853" y="218"/>
                </a:lnTo>
                <a:lnTo>
                  <a:pt x="870" y="245"/>
                </a:lnTo>
                <a:lnTo>
                  <a:pt x="892" y="274"/>
                </a:lnTo>
                <a:lnTo>
                  <a:pt x="893" y="275"/>
                </a:lnTo>
                <a:lnTo>
                  <a:pt x="915" y="298"/>
                </a:lnTo>
                <a:lnTo>
                  <a:pt x="936" y="316"/>
                </a:lnTo>
                <a:lnTo>
                  <a:pt x="941" y="310"/>
                </a:lnTo>
                <a:lnTo>
                  <a:pt x="936" y="316"/>
                </a:lnTo>
                <a:lnTo>
                  <a:pt x="958" y="340"/>
                </a:lnTo>
                <a:lnTo>
                  <a:pt x="980" y="359"/>
                </a:lnTo>
                <a:lnTo>
                  <a:pt x="985" y="352"/>
                </a:lnTo>
                <a:lnTo>
                  <a:pt x="978" y="358"/>
                </a:lnTo>
                <a:lnTo>
                  <a:pt x="994" y="376"/>
                </a:lnTo>
                <a:lnTo>
                  <a:pt x="994" y="377"/>
                </a:lnTo>
                <a:lnTo>
                  <a:pt x="996" y="378"/>
                </a:lnTo>
                <a:lnTo>
                  <a:pt x="1018" y="392"/>
                </a:lnTo>
                <a:lnTo>
                  <a:pt x="1040" y="407"/>
                </a:lnTo>
                <a:lnTo>
                  <a:pt x="1041" y="407"/>
                </a:lnTo>
                <a:lnTo>
                  <a:pt x="1063" y="416"/>
                </a:lnTo>
                <a:lnTo>
                  <a:pt x="1085" y="425"/>
                </a:lnTo>
                <a:lnTo>
                  <a:pt x="1088" y="417"/>
                </a:lnTo>
                <a:lnTo>
                  <a:pt x="1084" y="425"/>
                </a:lnTo>
                <a:lnTo>
                  <a:pt x="1105" y="439"/>
                </a:lnTo>
                <a:lnTo>
                  <a:pt x="1107" y="439"/>
                </a:lnTo>
                <a:lnTo>
                  <a:pt x="1124" y="443"/>
                </a:lnTo>
                <a:lnTo>
                  <a:pt x="1146" y="448"/>
                </a:lnTo>
                <a:lnTo>
                  <a:pt x="1146" y="449"/>
                </a:lnTo>
                <a:lnTo>
                  <a:pt x="1173" y="454"/>
                </a:lnTo>
                <a:lnTo>
                  <a:pt x="1174" y="445"/>
                </a:lnTo>
                <a:lnTo>
                  <a:pt x="1173" y="453"/>
                </a:lnTo>
                <a:lnTo>
                  <a:pt x="1189" y="457"/>
                </a:lnTo>
                <a:lnTo>
                  <a:pt x="1190" y="458"/>
                </a:lnTo>
                <a:lnTo>
                  <a:pt x="1212" y="458"/>
                </a:lnTo>
                <a:lnTo>
                  <a:pt x="1212" y="449"/>
                </a:lnTo>
                <a:lnTo>
                  <a:pt x="1211" y="457"/>
                </a:lnTo>
                <a:lnTo>
                  <a:pt x="1233" y="462"/>
                </a:lnTo>
                <a:lnTo>
                  <a:pt x="1234" y="463"/>
                </a:lnTo>
                <a:lnTo>
                  <a:pt x="1249" y="463"/>
                </a:lnTo>
                <a:lnTo>
                  <a:pt x="1249" y="447"/>
                </a:lnTo>
                <a:lnTo>
                  <a:pt x="1234" y="447"/>
                </a:lnTo>
                <a:lnTo>
                  <a:pt x="1234" y="454"/>
                </a:lnTo>
                <a:lnTo>
                  <a:pt x="1236" y="447"/>
                </a:lnTo>
                <a:lnTo>
                  <a:pt x="1214" y="442"/>
                </a:lnTo>
                <a:lnTo>
                  <a:pt x="1212" y="442"/>
                </a:lnTo>
                <a:lnTo>
                  <a:pt x="1190" y="442"/>
                </a:lnTo>
                <a:lnTo>
                  <a:pt x="1190" y="449"/>
                </a:lnTo>
                <a:lnTo>
                  <a:pt x="1193" y="442"/>
                </a:lnTo>
                <a:lnTo>
                  <a:pt x="1177" y="438"/>
                </a:lnTo>
                <a:lnTo>
                  <a:pt x="1150" y="432"/>
                </a:lnTo>
                <a:lnTo>
                  <a:pt x="1147" y="440"/>
                </a:lnTo>
                <a:lnTo>
                  <a:pt x="1150" y="432"/>
                </a:lnTo>
                <a:lnTo>
                  <a:pt x="1128" y="427"/>
                </a:lnTo>
                <a:lnTo>
                  <a:pt x="1111" y="423"/>
                </a:lnTo>
                <a:lnTo>
                  <a:pt x="1109" y="431"/>
                </a:lnTo>
                <a:lnTo>
                  <a:pt x="1114" y="425"/>
                </a:lnTo>
                <a:lnTo>
                  <a:pt x="1093" y="411"/>
                </a:lnTo>
                <a:lnTo>
                  <a:pt x="1092" y="409"/>
                </a:lnTo>
                <a:lnTo>
                  <a:pt x="1070" y="400"/>
                </a:lnTo>
                <a:lnTo>
                  <a:pt x="1048" y="391"/>
                </a:lnTo>
                <a:lnTo>
                  <a:pt x="1044" y="399"/>
                </a:lnTo>
                <a:lnTo>
                  <a:pt x="1049" y="392"/>
                </a:lnTo>
                <a:lnTo>
                  <a:pt x="1027" y="378"/>
                </a:lnTo>
                <a:lnTo>
                  <a:pt x="1005" y="364"/>
                </a:lnTo>
                <a:lnTo>
                  <a:pt x="1000" y="371"/>
                </a:lnTo>
                <a:lnTo>
                  <a:pt x="1007" y="365"/>
                </a:lnTo>
                <a:lnTo>
                  <a:pt x="991" y="347"/>
                </a:lnTo>
                <a:lnTo>
                  <a:pt x="990" y="346"/>
                </a:lnTo>
                <a:lnTo>
                  <a:pt x="968" y="327"/>
                </a:lnTo>
                <a:lnTo>
                  <a:pt x="963" y="333"/>
                </a:lnTo>
                <a:lnTo>
                  <a:pt x="969" y="328"/>
                </a:lnTo>
                <a:lnTo>
                  <a:pt x="947" y="305"/>
                </a:lnTo>
                <a:lnTo>
                  <a:pt x="946" y="303"/>
                </a:lnTo>
                <a:lnTo>
                  <a:pt x="925" y="285"/>
                </a:lnTo>
                <a:lnTo>
                  <a:pt x="920" y="292"/>
                </a:lnTo>
                <a:lnTo>
                  <a:pt x="927" y="287"/>
                </a:lnTo>
                <a:lnTo>
                  <a:pt x="905" y="263"/>
                </a:lnTo>
                <a:lnTo>
                  <a:pt x="898" y="269"/>
                </a:lnTo>
                <a:lnTo>
                  <a:pt x="905" y="263"/>
                </a:lnTo>
                <a:lnTo>
                  <a:pt x="883" y="235"/>
                </a:lnTo>
                <a:lnTo>
                  <a:pt x="876" y="240"/>
                </a:lnTo>
                <a:lnTo>
                  <a:pt x="884" y="236"/>
                </a:lnTo>
                <a:lnTo>
                  <a:pt x="867" y="209"/>
                </a:lnTo>
                <a:lnTo>
                  <a:pt x="866" y="208"/>
                </a:lnTo>
                <a:lnTo>
                  <a:pt x="845" y="185"/>
                </a:lnTo>
                <a:lnTo>
                  <a:pt x="839" y="190"/>
                </a:lnTo>
                <a:lnTo>
                  <a:pt x="845" y="185"/>
                </a:lnTo>
                <a:lnTo>
                  <a:pt x="818" y="151"/>
                </a:lnTo>
                <a:lnTo>
                  <a:pt x="812" y="156"/>
                </a:lnTo>
                <a:lnTo>
                  <a:pt x="818" y="152"/>
                </a:lnTo>
                <a:lnTo>
                  <a:pt x="801" y="129"/>
                </a:lnTo>
                <a:lnTo>
                  <a:pt x="801" y="128"/>
                </a:lnTo>
                <a:lnTo>
                  <a:pt x="779" y="101"/>
                </a:lnTo>
                <a:lnTo>
                  <a:pt x="759" y="78"/>
                </a:lnTo>
                <a:lnTo>
                  <a:pt x="737" y="54"/>
                </a:lnTo>
                <a:lnTo>
                  <a:pt x="730" y="59"/>
                </a:lnTo>
                <a:lnTo>
                  <a:pt x="737" y="54"/>
                </a:lnTo>
                <a:lnTo>
                  <a:pt x="720" y="35"/>
                </a:lnTo>
                <a:lnTo>
                  <a:pt x="717" y="34"/>
                </a:lnTo>
                <a:lnTo>
                  <a:pt x="690" y="19"/>
                </a:lnTo>
                <a:lnTo>
                  <a:pt x="675" y="10"/>
                </a:lnTo>
                <a:lnTo>
                  <a:pt x="675" y="9"/>
                </a:lnTo>
                <a:lnTo>
                  <a:pt x="653" y="0"/>
                </a:lnTo>
                <a:lnTo>
                  <a:pt x="649" y="0"/>
                </a:lnTo>
                <a:lnTo>
                  <a:pt x="627" y="0"/>
                </a:lnTo>
                <a:lnTo>
                  <a:pt x="605" y="0"/>
                </a:lnTo>
                <a:lnTo>
                  <a:pt x="603" y="0"/>
                </a:lnTo>
                <a:lnTo>
                  <a:pt x="582" y="9"/>
                </a:lnTo>
                <a:lnTo>
                  <a:pt x="560" y="18"/>
                </a:lnTo>
                <a:lnTo>
                  <a:pt x="557" y="19"/>
                </a:lnTo>
                <a:lnTo>
                  <a:pt x="541" y="34"/>
                </a:lnTo>
                <a:lnTo>
                  <a:pt x="541" y="35"/>
                </a:lnTo>
                <a:lnTo>
                  <a:pt x="520" y="54"/>
                </a:lnTo>
                <a:lnTo>
                  <a:pt x="498" y="78"/>
                </a:lnTo>
                <a:lnTo>
                  <a:pt x="476" y="101"/>
                </a:lnTo>
                <a:lnTo>
                  <a:pt x="475" y="101"/>
                </a:lnTo>
                <a:lnTo>
                  <a:pt x="453" y="128"/>
                </a:lnTo>
                <a:lnTo>
                  <a:pt x="459" y="133"/>
                </a:lnTo>
                <a:lnTo>
                  <a:pt x="453" y="128"/>
                </a:lnTo>
                <a:lnTo>
                  <a:pt x="432" y="151"/>
                </a:lnTo>
                <a:lnTo>
                  <a:pt x="432" y="152"/>
                </a:lnTo>
                <a:lnTo>
                  <a:pt x="410" y="186"/>
                </a:lnTo>
                <a:lnTo>
                  <a:pt x="417" y="190"/>
                </a:lnTo>
                <a:lnTo>
                  <a:pt x="410" y="186"/>
                </a:lnTo>
                <a:lnTo>
                  <a:pt x="393" y="209"/>
                </a:lnTo>
                <a:lnTo>
                  <a:pt x="400" y="213"/>
                </a:lnTo>
                <a:lnTo>
                  <a:pt x="393" y="208"/>
                </a:lnTo>
                <a:lnTo>
                  <a:pt x="371" y="235"/>
                </a:lnTo>
                <a:lnTo>
                  <a:pt x="378" y="240"/>
                </a:lnTo>
                <a:lnTo>
                  <a:pt x="373" y="235"/>
                </a:lnTo>
                <a:lnTo>
                  <a:pt x="346" y="263"/>
                </a:lnTo>
                <a:lnTo>
                  <a:pt x="344" y="265"/>
                </a:lnTo>
                <a:lnTo>
                  <a:pt x="329" y="288"/>
                </a:lnTo>
                <a:lnTo>
                  <a:pt x="335" y="292"/>
                </a:lnTo>
                <a:lnTo>
                  <a:pt x="330" y="285"/>
                </a:lnTo>
                <a:lnTo>
                  <a:pt x="308" y="303"/>
                </a:lnTo>
                <a:lnTo>
                  <a:pt x="308" y="305"/>
                </a:lnTo>
                <a:lnTo>
                  <a:pt x="286" y="328"/>
                </a:lnTo>
                <a:lnTo>
                  <a:pt x="285" y="328"/>
                </a:lnTo>
                <a:lnTo>
                  <a:pt x="269" y="347"/>
                </a:lnTo>
                <a:lnTo>
                  <a:pt x="276" y="352"/>
                </a:lnTo>
                <a:lnTo>
                  <a:pt x="272" y="346"/>
                </a:lnTo>
                <a:lnTo>
                  <a:pt x="245" y="364"/>
                </a:lnTo>
                <a:lnTo>
                  <a:pt x="223" y="378"/>
                </a:lnTo>
                <a:lnTo>
                  <a:pt x="222" y="378"/>
                </a:lnTo>
                <a:lnTo>
                  <a:pt x="205" y="392"/>
                </a:lnTo>
                <a:lnTo>
                  <a:pt x="210" y="399"/>
                </a:lnTo>
                <a:lnTo>
                  <a:pt x="207" y="391"/>
                </a:lnTo>
                <a:lnTo>
                  <a:pt x="187" y="400"/>
                </a:lnTo>
                <a:lnTo>
                  <a:pt x="165" y="409"/>
                </a:lnTo>
                <a:lnTo>
                  <a:pt x="164" y="411"/>
                </a:lnTo>
                <a:lnTo>
                  <a:pt x="142" y="425"/>
                </a:lnTo>
                <a:lnTo>
                  <a:pt x="145" y="431"/>
                </a:lnTo>
                <a:lnTo>
                  <a:pt x="144" y="423"/>
                </a:lnTo>
                <a:lnTo>
                  <a:pt x="122" y="427"/>
                </a:lnTo>
                <a:lnTo>
                  <a:pt x="102" y="432"/>
                </a:lnTo>
                <a:lnTo>
                  <a:pt x="100" y="432"/>
                </a:lnTo>
                <a:lnTo>
                  <a:pt x="84" y="438"/>
                </a:lnTo>
                <a:lnTo>
                  <a:pt x="86" y="445"/>
                </a:lnTo>
                <a:lnTo>
                  <a:pt x="85" y="438"/>
                </a:lnTo>
                <a:lnTo>
                  <a:pt x="63" y="442"/>
                </a:lnTo>
                <a:lnTo>
                  <a:pt x="64" y="449"/>
                </a:lnTo>
                <a:lnTo>
                  <a:pt x="64" y="442"/>
                </a:lnTo>
                <a:lnTo>
                  <a:pt x="43" y="442"/>
                </a:lnTo>
                <a:lnTo>
                  <a:pt x="42" y="442"/>
                </a:lnTo>
                <a:lnTo>
                  <a:pt x="20" y="447"/>
                </a:lnTo>
                <a:lnTo>
                  <a:pt x="22" y="454"/>
                </a:lnTo>
                <a:lnTo>
                  <a:pt x="22" y="447"/>
                </a:lnTo>
                <a:lnTo>
                  <a:pt x="0" y="44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8" name="Rectangle 67"/>
          <p:cNvSpPr>
            <a:spLocks noChangeArrowheads="1"/>
          </p:cNvSpPr>
          <p:nvPr/>
        </p:nvSpPr>
        <p:spPr bwMode="auto">
          <a:xfrm rot="-2907112">
            <a:off x="6589713" y="56276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9949" name="Line 68"/>
          <p:cNvSpPr>
            <a:spLocks noChangeShapeType="1"/>
          </p:cNvSpPr>
          <p:nvPr/>
        </p:nvSpPr>
        <p:spPr bwMode="auto">
          <a:xfrm flipV="1">
            <a:off x="6686550" y="2867025"/>
            <a:ext cx="0" cy="63817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0" name="Line 69"/>
          <p:cNvSpPr>
            <a:spLocks noChangeShapeType="1"/>
          </p:cNvSpPr>
          <p:nvPr/>
        </p:nvSpPr>
        <p:spPr bwMode="auto">
          <a:xfrm>
            <a:off x="6686550" y="3248025"/>
            <a:ext cx="139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70"/>
          <p:cNvSpPr>
            <a:spLocks noChangeShapeType="1"/>
          </p:cNvSpPr>
          <p:nvPr/>
        </p:nvSpPr>
        <p:spPr bwMode="auto">
          <a:xfrm>
            <a:off x="6686550" y="28670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Line 71"/>
          <p:cNvSpPr>
            <a:spLocks noChangeShapeType="1"/>
          </p:cNvSpPr>
          <p:nvPr/>
        </p:nvSpPr>
        <p:spPr bwMode="auto">
          <a:xfrm flipV="1">
            <a:off x="7953375" y="3248025"/>
            <a:ext cx="0" cy="2952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3" name="Line 72"/>
          <p:cNvSpPr>
            <a:spLocks noChangeShapeType="1"/>
          </p:cNvSpPr>
          <p:nvPr/>
        </p:nvSpPr>
        <p:spPr bwMode="auto">
          <a:xfrm flipV="1">
            <a:off x="8229600" y="2867025"/>
            <a:ext cx="0" cy="6762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Line 73"/>
          <p:cNvSpPr>
            <a:spLocks noChangeShapeType="1"/>
          </p:cNvSpPr>
          <p:nvPr/>
        </p:nvSpPr>
        <p:spPr bwMode="auto">
          <a:xfrm>
            <a:off x="6619875" y="5153025"/>
            <a:ext cx="178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5" name="Line 74"/>
          <p:cNvSpPr>
            <a:spLocks noChangeShapeType="1"/>
          </p:cNvSpPr>
          <p:nvPr/>
        </p:nvSpPr>
        <p:spPr bwMode="auto">
          <a:xfrm flipV="1">
            <a:off x="6629400" y="5162550"/>
            <a:ext cx="0" cy="4953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Line 75"/>
          <p:cNvSpPr>
            <a:spLocks noChangeShapeType="1"/>
          </p:cNvSpPr>
          <p:nvPr/>
        </p:nvSpPr>
        <p:spPr bwMode="auto">
          <a:xfrm flipV="1">
            <a:off x="8010525" y="5162550"/>
            <a:ext cx="0" cy="4953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7" name="Line 76"/>
          <p:cNvSpPr>
            <a:spLocks noChangeShapeType="1"/>
          </p:cNvSpPr>
          <p:nvPr/>
        </p:nvSpPr>
        <p:spPr bwMode="auto">
          <a:xfrm flipV="1">
            <a:off x="8267700" y="5162550"/>
            <a:ext cx="0" cy="495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dirty="0" err="1" smtClean="0"/>
              <a:t>Anpassung</a:t>
            </a:r>
            <a:r>
              <a:rPr lang="en-US" kern="0" dirty="0" smtClean="0"/>
              <a:t> von </a:t>
            </a:r>
            <a:r>
              <a:rPr lang="en-US" kern="0" dirty="0" err="1" smtClean="0"/>
              <a:t>Gauß-Funktionen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297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4010025" y="0"/>
            <a:ext cx="5133975" cy="6858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333375" y="2800350"/>
            <a:ext cx="3411538" cy="784225"/>
            <a:chOff x="1044" y="228"/>
            <a:chExt cx="2149" cy="494"/>
          </a:xfrm>
        </p:grpSpPr>
        <p:sp>
          <p:nvSpPr>
            <p:cNvPr id="41083" name="Line 4"/>
            <p:cNvSpPr>
              <a:spLocks noChangeShapeType="1"/>
            </p:cNvSpPr>
            <p:nvPr/>
          </p:nvSpPr>
          <p:spPr bwMode="auto">
            <a:xfrm>
              <a:off x="1044" y="689"/>
              <a:ext cx="21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4" name="Line 5"/>
            <p:cNvSpPr>
              <a:spLocks noChangeShapeType="1"/>
            </p:cNvSpPr>
            <p:nvPr/>
          </p:nvSpPr>
          <p:spPr bwMode="auto">
            <a:xfrm flipV="1">
              <a:off x="1348" y="664"/>
              <a:ext cx="5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5" name="Line 6"/>
            <p:cNvSpPr>
              <a:spLocks noChangeShapeType="1"/>
            </p:cNvSpPr>
            <p:nvPr/>
          </p:nvSpPr>
          <p:spPr bwMode="auto">
            <a:xfrm flipV="1">
              <a:off x="2267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6" name="Line 7"/>
            <p:cNvSpPr>
              <a:spLocks noChangeShapeType="1"/>
            </p:cNvSpPr>
            <p:nvPr/>
          </p:nvSpPr>
          <p:spPr bwMode="auto">
            <a:xfrm flipV="1">
              <a:off x="2576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7" name="Line 8"/>
            <p:cNvSpPr>
              <a:spLocks noChangeShapeType="1"/>
            </p:cNvSpPr>
            <p:nvPr/>
          </p:nvSpPr>
          <p:spPr bwMode="auto">
            <a:xfrm flipV="1">
              <a:off x="2884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8" name="Freeform 9"/>
            <p:cNvSpPr>
              <a:spLocks/>
            </p:cNvSpPr>
            <p:nvPr/>
          </p:nvSpPr>
          <p:spPr bwMode="auto">
            <a:xfrm>
              <a:off x="1640" y="229"/>
              <a:ext cx="1249" cy="463"/>
            </a:xfrm>
            <a:custGeom>
              <a:avLst/>
              <a:gdLst>
                <a:gd name="T0" fmla="*/ 24 w 1249"/>
                <a:gd name="T1" fmla="*/ 462 h 463"/>
                <a:gd name="T2" fmla="*/ 65 w 1249"/>
                <a:gd name="T3" fmla="*/ 458 h 463"/>
                <a:gd name="T4" fmla="*/ 105 w 1249"/>
                <a:gd name="T5" fmla="*/ 448 h 463"/>
                <a:gd name="T6" fmla="*/ 149 w 1249"/>
                <a:gd name="T7" fmla="*/ 439 h 463"/>
                <a:gd name="T8" fmla="*/ 193 w 1249"/>
                <a:gd name="T9" fmla="*/ 416 h 463"/>
                <a:gd name="T10" fmla="*/ 232 w 1249"/>
                <a:gd name="T11" fmla="*/ 392 h 463"/>
                <a:gd name="T12" fmla="*/ 298 w 1249"/>
                <a:gd name="T13" fmla="*/ 338 h 463"/>
                <a:gd name="T14" fmla="*/ 318 w 1249"/>
                <a:gd name="T15" fmla="*/ 316 h 463"/>
                <a:gd name="T16" fmla="*/ 357 w 1249"/>
                <a:gd name="T17" fmla="*/ 275 h 463"/>
                <a:gd name="T18" fmla="*/ 423 w 1249"/>
                <a:gd name="T19" fmla="*/ 195 h 463"/>
                <a:gd name="T20" fmla="*/ 466 w 1249"/>
                <a:gd name="T21" fmla="*/ 139 h 463"/>
                <a:gd name="T22" fmla="*/ 510 w 1249"/>
                <a:gd name="T23" fmla="*/ 89 h 463"/>
                <a:gd name="T24" fmla="*/ 568 w 1249"/>
                <a:gd name="T25" fmla="*/ 32 h 463"/>
                <a:gd name="T26" fmla="*/ 605 w 1249"/>
                <a:gd name="T27" fmla="*/ 8 h 463"/>
                <a:gd name="T28" fmla="*/ 646 w 1249"/>
                <a:gd name="T29" fmla="*/ 16 h 463"/>
                <a:gd name="T30" fmla="*/ 710 w 1249"/>
                <a:gd name="T31" fmla="*/ 48 h 463"/>
                <a:gd name="T32" fmla="*/ 747 w 1249"/>
                <a:gd name="T33" fmla="*/ 89 h 463"/>
                <a:gd name="T34" fmla="*/ 766 w 1249"/>
                <a:gd name="T35" fmla="*/ 111 h 463"/>
                <a:gd name="T36" fmla="*/ 805 w 1249"/>
                <a:gd name="T37" fmla="*/ 161 h 463"/>
                <a:gd name="T38" fmla="*/ 853 w 1249"/>
                <a:gd name="T39" fmla="*/ 218 h 463"/>
                <a:gd name="T40" fmla="*/ 915 w 1249"/>
                <a:gd name="T41" fmla="*/ 298 h 463"/>
                <a:gd name="T42" fmla="*/ 958 w 1249"/>
                <a:gd name="T43" fmla="*/ 340 h 463"/>
                <a:gd name="T44" fmla="*/ 994 w 1249"/>
                <a:gd name="T45" fmla="*/ 376 h 463"/>
                <a:gd name="T46" fmla="*/ 1041 w 1249"/>
                <a:gd name="T47" fmla="*/ 407 h 463"/>
                <a:gd name="T48" fmla="*/ 1105 w 1249"/>
                <a:gd name="T49" fmla="*/ 439 h 463"/>
                <a:gd name="T50" fmla="*/ 1173 w 1249"/>
                <a:gd name="T51" fmla="*/ 454 h 463"/>
                <a:gd name="T52" fmla="*/ 1212 w 1249"/>
                <a:gd name="T53" fmla="*/ 458 h 463"/>
                <a:gd name="T54" fmla="*/ 1249 w 1249"/>
                <a:gd name="T55" fmla="*/ 463 h 463"/>
                <a:gd name="T56" fmla="*/ 1214 w 1249"/>
                <a:gd name="T57" fmla="*/ 442 h 463"/>
                <a:gd name="T58" fmla="*/ 1177 w 1249"/>
                <a:gd name="T59" fmla="*/ 438 h 463"/>
                <a:gd name="T60" fmla="*/ 1128 w 1249"/>
                <a:gd name="T61" fmla="*/ 427 h 463"/>
                <a:gd name="T62" fmla="*/ 1092 w 1249"/>
                <a:gd name="T63" fmla="*/ 409 h 463"/>
                <a:gd name="T64" fmla="*/ 1027 w 1249"/>
                <a:gd name="T65" fmla="*/ 378 h 463"/>
                <a:gd name="T66" fmla="*/ 990 w 1249"/>
                <a:gd name="T67" fmla="*/ 346 h 463"/>
                <a:gd name="T68" fmla="*/ 946 w 1249"/>
                <a:gd name="T69" fmla="*/ 303 h 463"/>
                <a:gd name="T70" fmla="*/ 898 w 1249"/>
                <a:gd name="T71" fmla="*/ 269 h 463"/>
                <a:gd name="T72" fmla="*/ 867 w 1249"/>
                <a:gd name="T73" fmla="*/ 209 h 463"/>
                <a:gd name="T74" fmla="*/ 818 w 1249"/>
                <a:gd name="T75" fmla="*/ 151 h 463"/>
                <a:gd name="T76" fmla="*/ 779 w 1249"/>
                <a:gd name="T77" fmla="*/ 101 h 463"/>
                <a:gd name="T78" fmla="*/ 730 w 1249"/>
                <a:gd name="T79" fmla="*/ 59 h 463"/>
                <a:gd name="T80" fmla="*/ 690 w 1249"/>
                <a:gd name="T81" fmla="*/ 19 h 463"/>
                <a:gd name="T82" fmla="*/ 627 w 1249"/>
                <a:gd name="T83" fmla="*/ 0 h 463"/>
                <a:gd name="T84" fmla="*/ 582 w 1249"/>
                <a:gd name="T85" fmla="*/ 9 h 463"/>
                <a:gd name="T86" fmla="*/ 541 w 1249"/>
                <a:gd name="T87" fmla="*/ 35 h 463"/>
                <a:gd name="T88" fmla="*/ 453 w 1249"/>
                <a:gd name="T89" fmla="*/ 128 h 463"/>
                <a:gd name="T90" fmla="*/ 410 w 1249"/>
                <a:gd name="T91" fmla="*/ 186 h 463"/>
                <a:gd name="T92" fmla="*/ 393 w 1249"/>
                <a:gd name="T93" fmla="*/ 208 h 463"/>
                <a:gd name="T94" fmla="*/ 344 w 1249"/>
                <a:gd name="T95" fmla="*/ 265 h 463"/>
                <a:gd name="T96" fmla="*/ 308 w 1249"/>
                <a:gd name="T97" fmla="*/ 305 h 463"/>
                <a:gd name="T98" fmla="*/ 272 w 1249"/>
                <a:gd name="T99" fmla="*/ 346 h 463"/>
                <a:gd name="T100" fmla="*/ 210 w 1249"/>
                <a:gd name="T101" fmla="*/ 399 h 463"/>
                <a:gd name="T102" fmla="*/ 142 w 1249"/>
                <a:gd name="T103" fmla="*/ 425 h 463"/>
                <a:gd name="T104" fmla="*/ 102 w 1249"/>
                <a:gd name="T105" fmla="*/ 432 h 463"/>
                <a:gd name="T106" fmla="*/ 63 w 1249"/>
                <a:gd name="T107" fmla="*/ 442 h 463"/>
                <a:gd name="T108" fmla="*/ 42 w 1249"/>
                <a:gd name="T109" fmla="*/ 442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463"/>
                <a:gd name="T167" fmla="*/ 1249 w 1249"/>
                <a:gd name="T168" fmla="*/ 463 h 4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463">
                  <a:moveTo>
                    <a:pt x="0" y="447"/>
                  </a:moveTo>
                  <a:lnTo>
                    <a:pt x="0" y="463"/>
                  </a:lnTo>
                  <a:lnTo>
                    <a:pt x="22" y="463"/>
                  </a:lnTo>
                  <a:lnTo>
                    <a:pt x="22" y="462"/>
                  </a:lnTo>
                  <a:lnTo>
                    <a:pt x="24" y="462"/>
                  </a:lnTo>
                  <a:lnTo>
                    <a:pt x="46" y="457"/>
                  </a:lnTo>
                  <a:lnTo>
                    <a:pt x="43" y="449"/>
                  </a:lnTo>
                  <a:lnTo>
                    <a:pt x="43" y="458"/>
                  </a:lnTo>
                  <a:lnTo>
                    <a:pt x="64" y="458"/>
                  </a:lnTo>
                  <a:lnTo>
                    <a:pt x="65" y="458"/>
                  </a:lnTo>
                  <a:lnTo>
                    <a:pt x="87" y="454"/>
                  </a:lnTo>
                  <a:lnTo>
                    <a:pt x="89" y="453"/>
                  </a:lnTo>
                  <a:lnTo>
                    <a:pt x="105" y="448"/>
                  </a:lnTo>
                  <a:lnTo>
                    <a:pt x="103" y="440"/>
                  </a:lnTo>
                  <a:lnTo>
                    <a:pt x="105" y="448"/>
                  </a:lnTo>
                  <a:lnTo>
                    <a:pt x="126" y="443"/>
                  </a:lnTo>
                  <a:lnTo>
                    <a:pt x="124" y="435"/>
                  </a:lnTo>
                  <a:lnTo>
                    <a:pt x="125" y="444"/>
                  </a:lnTo>
                  <a:lnTo>
                    <a:pt x="147" y="440"/>
                  </a:lnTo>
                  <a:lnTo>
                    <a:pt x="149" y="439"/>
                  </a:lnTo>
                  <a:lnTo>
                    <a:pt x="151" y="439"/>
                  </a:lnTo>
                  <a:lnTo>
                    <a:pt x="173" y="425"/>
                  </a:lnTo>
                  <a:lnTo>
                    <a:pt x="167" y="417"/>
                  </a:lnTo>
                  <a:lnTo>
                    <a:pt x="171" y="425"/>
                  </a:lnTo>
                  <a:lnTo>
                    <a:pt x="193" y="416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32" y="391"/>
                  </a:lnTo>
                  <a:lnTo>
                    <a:pt x="227" y="385"/>
                  </a:lnTo>
                  <a:lnTo>
                    <a:pt x="232" y="392"/>
                  </a:lnTo>
                  <a:lnTo>
                    <a:pt x="254" y="378"/>
                  </a:lnTo>
                  <a:lnTo>
                    <a:pt x="281" y="360"/>
                  </a:lnTo>
                  <a:lnTo>
                    <a:pt x="282" y="359"/>
                  </a:lnTo>
                  <a:lnTo>
                    <a:pt x="282" y="358"/>
                  </a:lnTo>
                  <a:lnTo>
                    <a:pt x="298" y="338"/>
                  </a:lnTo>
                  <a:lnTo>
                    <a:pt x="291" y="333"/>
                  </a:lnTo>
                  <a:lnTo>
                    <a:pt x="298" y="340"/>
                  </a:lnTo>
                  <a:lnTo>
                    <a:pt x="320" y="316"/>
                  </a:lnTo>
                  <a:lnTo>
                    <a:pt x="313" y="310"/>
                  </a:lnTo>
                  <a:lnTo>
                    <a:pt x="318" y="316"/>
                  </a:lnTo>
                  <a:lnTo>
                    <a:pt x="340" y="298"/>
                  </a:lnTo>
                  <a:lnTo>
                    <a:pt x="343" y="297"/>
                  </a:lnTo>
                  <a:lnTo>
                    <a:pt x="359" y="274"/>
                  </a:lnTo>
                  <a:lnTo>
                    <a:pt x="351" y="269"/>
                  </a:lnTo>
                  <a:lnTo>
                    <a:pt x="357" y="275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406" y="218"/>
                  </a:lnTo>
                  <a:lnTo>
                    <a:pt x="423" y="195"/>
                  </a:lnTo>
                  <a:lnTo>
                    <a:pt x="424" y="195"/>
                  </a:lnTo>
                  <a:lnTo>
                    <a:pt x="446" y="161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66" y="139"/>
                  </a:lnTo>
                  <a:lnTo>
                    <a:pt x="466" y="138"/>
                  </a:lnTo>
                  <a:lnTo>
                    <a:pt x="488" y="111"/>
                  </a:lnTo>
                  <a:lnTo>
                    <a:pt x="481" y="106"/>
                  </a:lnTo>
                  <a:lnTo>
                    <a:pt x="488" y="112"/>
                  </a:lnTo>
                  <a:lnTo>
                    <a:pt x="510" y="89"/>
                  </a:lnTo>
                  <a:lnTo>
                    <a:pt x="532" y="66"/>
                  </a:lnTo>
                  <a:lnTo>
                    <a:pt x="552" y="47"/>
                  </a:lnTo>
                  <a:lnTo>
                    <a:pt x="546" y="40"/>
                  </a:lnTo>
                  <a:lnTo>
                    <a:pt x="551" y="47"/>
                  </a:lnTo>
                  <a:lnTo>
                    <a:pt x="568" y="32"/>
                  </a:lnTo>
                  <a:lnTo>
                    <a:pt x="562" y="26"/>
                  </a:lnTo>
                  <a:lnTo>
                    <a:pt x="566" y="34"/>
                  </a:lnTo>
                  <a:lnTo>
                    <a:pt x="588" y="25"/>
                  </a:lnTo>
                  <a:lnTo>
                    <a:pt x="609" y="16"/>
                  </a:lnTo>
                  <a:lnTo>
                    <a:pt x="605" y="8"/>
                  </a:lnTo>
                  <a:lnTo>
                    <a:pt x="605" y="17"/>
                  </a:lnTo>
                  <a:lnTo>
                    <a:pt x="627" y="17"/>
                  </a:lnTo>
                  <a:lnTo>
                    <a:pt x="649" y="17"/>
                  </a:lnTo>
                  <a:lnTo>
                    <a:pt x="649" y="8"/>
                  </a:lnTo>
                  <a:lnTo>
                    <a:pt x="646" y="16"/>
                  </a:lnTo>
                  <a:lnTo>
                    <a:pt x="668" y="25"/>
                  </a:lnTo>
                  <a:lnTo>
                    <a:pt x="671" y="17"/>
                  </a:lnTo>
                  <a:lnTo>
                    <a:pt x="667" y="25"/>
                  </a:lnTo>
                  <a:lnTo>
                    <a:pt x="683" y="34"/>
                  </a:lnTo>
                  <a:lnTo>
                    <a:pt x="710" y="48"/>
                  </a:lnTo>
                  <a:lnTo>
                    <a:pt x="714" y="40"/>
                  </a:lnTo>
                  <a:lnTo>
                    <a:pt x="707" y="45"/>
                  </a:lnTo>
                  <a:lnTo>
                    <a:pt x="724" y="65"/>
                  </a:lnTo>
                  <a:lnTo>
                    <a:pt x="725" y="66"/>
                  </a:lnTo>
                  <a:lnTo>
                    <a:pt x="747" y="89"/>
                  </a:lnTo>
                  <a:lnTo>
                    <a:pt x="752" y="83"/>
                  </a:lnTo>
                  <a:lnTo>
                    <a:pt x="746" y="89"/>
                  </a:lnTo>
                  <a:lnTo>
                    <a:pt x="766" y="112"/>
                  </a:lnTo>
                  <a:lnTo>
                    <a:pt x="773" y="106"/>
                  </a:lnTo>
                  <a:lnTo>
                    <a:pt x="766" y="111"/>
                  </a:lnTo>
                  <a:lnTo>
                    <a:pt x="788" y="138"/>
                  </a:lnTo>
                  <a:lnTo>
                    <a:pt x="795" y="133"/>
                  </a:lnTo>
                  <a:lnTo>
                    <a:pt x="788" y="138"/>
                  </a:lnTo>
                  <a:lnTo>
                    <a:pt x="805" y="161"/>
                  </a:lnTo>
                  <a:lnTo>
                    <a:pt x="832" y="195"/>
                  </a:lnTo>
                  <a:lnTo>
                    <a:pt x="832" y="196"/>
                  </a:lnTo>
                  <a:lnTo>
                    <a:pt x="853" y="219"/>
                  </a:lnTo>
                  <a:lnTo>
                    <a:pt x="859" y="213"/>
                  </a:lnTo>
                  <a:lnTo>
                    <a:pt x="853" y="218"/>
                  </a:lnTo>
                  <a:lnTo>
                    <a:pt x="870" y="245"/>
                  </a:lnTo>
                  <a:lnTo>
                    <a:pt x="892" y="274"/>
                  </a:lnTo>
                  <a:lnTo>
                    <a:pt x="893" y="275"/>
                  </a:lnTo>
                  <a:lnTo>
                    <a:pt x="915" y="298"/>
                  </a:lnTo>
                  <a:lnTo>
                    <a:pt x="936" y="316"/>
                  </a:lnTo>
                  <a:lnTo>
                    <a:pt x="941" y="310"/>
                  </a:lnTo>
                  <a:lnTo>
                    <a:pt x="936" y="316"/>
                  </a:lnTo>
                  <a:lnTo>
                    <a:pt x="958" y="340"/>
                  </a:lnTo>
                  <a:lnTo>
                    <a:pt x="980" y="359"/>
                  </a:lnTo>
                  <a:lnTo>
                    <a:pt x="985" y="352"/>
                  </a:lnTo>
                  <a:lnTo>
                    <a:pt x="978" y="358"/>
                  </a:lnTo>
                  <a:lnTo>
                    <a:pt x="994" y="376"/>
                  </a:lnTo>
                  <a:lnTo>
                    <a:pt x="994" y="377"/>
                  </a:lnTo>
                  <a:lnTo>
                    <a:pt x="996" y="378"/>
                  </a:lnTo>
                  <a:lnTo>
                    <a:pt x="1018" y="392"/>
                  </a:lnTo>
                  <a:lnTo>
                    <a:pt x="1040" y="407"/>
                  </a:lnTo>
                  <a:lnTo>
                    <a:pt x="1041" y="407"/>
                  </a:lnTo>
                  <a:lnTo>
                    <a:pt x="1063" y="416"/>
                  </a:lnTo>
                  <a:lnTo>
                    <a:pt x="1085" y="425"/>
                  </a:lnTo>
                  <a:lnTo>
                    <a:pt x="1088" y="417"/>
                  </a:lnTo>
                  <a:lnTo>
                    <a:pt x="1084" y="425"/>
                  </a:lnTo>
                  <a:lnTo>
                    <a:pt x="1105" y="439"/>
                  </a:lnTo>
                  <a:lnTo>
                    <a:pt x="1107" y="439"/>
                  </a:lnTo>
                  <a:lnTo>
                    <a:pt x="1124" y="443"/>
                  </a:lnTo>
                  <a:lnTo>
                    <a:pt x="1146" y="448"/>
                  </a:lnTo>
                  <a:lnTo>
                    <a:pt x="1146" y="449"/>
                  </a:lnTo>
                  <a:lnTo>
                    <a:pt x="1173" y="454"/>
                  </a:lnTo>
                  <a:lnTo>
                    <a:pt x="1174" y="445"/>
                  </a:lnTo>
                  <a:lnTo>
                    <a:pt x="1173" y="453"/>
                  </a:lnTo>
                  <a:lnTo>
                    <a:pt x="1189" y="457"/>
                  </a:lnTo>
                  <a:lnTo>
                    <a:pt x="1190" y="458"/>
                  </a:lnTo>
                  <a:lnTo>
                    <a:pt x="1212" y="458"/>
                  </a:lnTo>
                  <a:lnTo>
                    <a:pt x="1212" y="449"/>
                  </a:lnTo>
                  <a:lnTo>
                    <a:pt x="1211" y="457"/>
                  </a:lnTo>
                  <a:lnTo>
                    <a:pt x="1233" y="462"/>
                  </a:lnTo>
                  <a:lnTo>
                    <a:pt x="1234" y="463"/>
                  </a:lnTo>
                  <a:lnTo>
                    <a:pt x="1249" y="463"/>
                  </a:lnTo>
                  <a:lnTo>
                    <a:pt x="1249" y="447"/>
                  </a:lnTo>
                  <a:lnTo>
                    <a:pt x="1234" y="447"/>
                  </a:lnTo>
                  <a:lnTo>
                    <a:pt x="1234" y="454"/>
                  </a:lnTo>
                  <a:lnTo>
                    <a:pt x="1236" y="447"/>
                  </a:lnTo>
                  <a:lnTo>
                    <a:pt x="1214" y="442"/>
                  </a:lnTo>
                  <a:lnTo>
                    <a:pt x="1212" y="442"/>
                  </a:lnTo>
                  <a:lnTo>
                    <a:pt x="1190" y="442"/>
                  </a:lnTo>
                  <a:lnTo>
                    <a:pt x="1190" y="449"/>
                  </a:lnTo>
                  <a:lnTo>
                    <a:pt x="1193" y="442"/>
                  </a:lnTo>
                  <a:lnTo>
                    <a:pt x="1177" y="438"/>
                  </a:lnTo>
                  <a:lnTo>
                    <a:pt x="1150" y="432"/>
                  </a:lnTo>
                  <a:lnTo>
                    <a:pt x="1147" y="440"/>
                  </a:lnTo>
                  <a:lnTo>
                    <a:pt x="1150" y="432"/>
                  </a:lnTo>
                  <a:lnTo>
                    <a:pt x="1128" y="427"/>
                  </a:lnTo>
                  <a:lnTo>
                    <a:pt x="1111" y="423"/>
                  </a:lnTo>
                  <a:lnTo>
                    <a:pt x="1109" y="431"/>
                  </a:lnTo>
                  <a:lnTo>
                    <a:pt x="1114" y="425"/>
                  </a:lnTo>
                  <a:lnTo>
                    <a:pt x="1093" y="411"/>
                  </a:lnTo>
                  <a:lnTo>
                    <a:pt x="1092" y="409"/>
                  </a:lnTo>
                  <a:lnTo>
                    <a:pt x="1070" y="400"/>
                  </a:lnTo>
                  <a:lnTo>
                    <a:pt x="1048" y="391"/>
                  </a:lnTo>
                  <a:lnTo>
                    <a:pt x="1044" y="399"/>
                  </a:lnTo>
                  <a:lnTo>
                    <a:pt x="1049" y="392"/>
                  </a:lnTo>
                  <a:lnTo>
                    <a:pt x="1027" y="378"/>
                  </a:lnTo>
                  <a:lnTo>
                    <a:pt x="1005" y="364"/>
                  </a:lnTo>
                  <a:lnTo>
                    <a:pt x="1000" y="371"/>
                  </a:lnTo>
                  <a:lnTo>
                    <a:pt x="1007" y="365"/>
                  </a:lnTo>
                  <a:lnTo>
                    <a:pt x="991" y="347"/>
                  </a:lnTo>
                  <a:lnTo>
                    <a:pt x="990" y="346"/>
                  </a:lnTo>
                  <a:lnTo>
                    <a:pt x="968" y="327"/>
                  </a:lnTo>
                  <a:lnTo>
                    <a:pt x="963" y="333"/>
                  </a:lnTo>
                  <a:lnTo>
                    <a:pt x="969" y="328"/>
                  </a:lnTo>
                  <a:lnTo>
                    <a:pt x="947" y="305"/>
                  </a:lnTo>
                  <a:lnTo>
                    <a:pt x="946" y="303"/>
                  </a:lnTo>
                  <a:lnTo>
                    <a:pt x="925" y="285"/>
                  </a:lnTo>
                  <a:lnTo>
                    <a:pt x="920" y="292"/>
                  </a:lnTo>
                  <a:lnTo>
                    <a:pt x="927" y="287"/>
                  </a:lnTo>
                  <a:lnTo>
                    <a:pt x="905" y="263"/>
                  </a:lnTo>
                  <a:lnTo>
                    <a:pt x="898" y="269"/>
                  </a:lnTo>
                  <a:lnTo>
                    <a:pt x="905" y="263"/>
                  </a:lnTo>
                  <a:lnTo>
                    <a:pt x="883" y="235"/>
                  </a:lnTo>
                  <a:lnTo>
                    <a:pt x="876" y="240"/>
                  </a:lnTo>
                  <a:lnTo>
                    <a:pt x="884" y="236"/>
                  </a:lnTo>
                  <a:lnTo>
                    <a:pt x="867" y="209"/>
                  </a:lnTo>
                  <a:lnTo>
                    <a:pt x="866" y="208"/>
                  </a:lnTo>
                  <a:lnTo>
                    <a:pt x="845" y="185"/>
                  </a:lnTo>
                  <a:lnTo>
                    <a:pt x="839" y="190"/>
                  </a:lnTo>
                  <a:lnTo>
                    <a:pt x="845" y="185"/>
                  </a:lnTo>
                  <a:lnTo>
                    <a:pt x="818" y="151"/>
                  </a:lnTo>
                  <a:lnTo>
                    <a:pt x="812" y="156"/>
                  </a:lnTo>
                  <a:lnTo>
                    <a:pt x="818" y="152"/>
                  </a:lnTo>
                  <a:lnTo>
                    <a:pt x="801" y="129"/>
                  </a:lnTo>
                  <a:lnTo>
                    <a:pt x="801" y="128"/>
                  </a:lnTo>
                  <a:lnTo>
                    <a:pt x="779" y="101"/>
                  </a:lnTo>
                  <a:lnTo>
                    <a:pt x="759" y="78"/>
                  </a:lnTo>
                  <a:lnTo>
                    <a:pt x="737" y="54"/>
                  </a:lnTo>
                  <a:lnTo>
                    <a:pt x="730" y="59"/>
                  </a:lnTo>
                  <a:lnTo>
                    <a:pt x="737" y="54"/>
                  </a:lnTo>
                  <a:lnTo>
                    <a:pt x="720" y="35"/>
                  </a:lnTo>
                  <a:lnTo>
                    <a:pt x="717" y="34"/>
                  </a:lnTo>
                  <a:lnTo>
                    <a:pt x="690" y="19"/>
                  </a:lnTo>
                  <a:lnTo>
                    <a:pt x="675" y="10"/>
                  </a:lnTo>
                  <a:lnTo>
                    <a:pt x="675" y="9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582" y="9"/>
                  </a:lnTo>
                  <a:lnTo>
                    <a:pt x="560" y="18"/>
                  </a:lnTo>
                  <a:lnTo>
                    <a:pt x="557" y="19"/>
                  </a:lnTo>
                  <a:lnTo>
                    <a:pt x="541" y="34"/>
                  </a:lnTo>
                  <a:lnTo>
                    <a:pt x="541" y="35"/>
                  </a:lnTo>
                  <a:lnTo>
                    <a:pt x="520" y="54"/>
                  </a:lnTo>
                  <a:lnTo>
                    <a:pt x="498" y="78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53" y="128"/>
                  </a:lnTo>
                  <a:lnTo>
                    <a:pt x="459" y="133"/>
                  </a:lnTo>
                  <a:lnTo>
                    <a:pt x="453" y="128"/>
                  </a:lnTo>
                  <a:lnTo>
                    <a:pt x="432" y="151"/>
                  </a:lnTo>
                  <a:lnTo>
                    <a:pt x="432" y="152"/>
                  </a:lnTo>
                  <a:lnTo>
                    <a:pt x="410" y="186"/>
                  </a:lnTo>
                  <a:lnTo>
                    <a:pt x="417" y="190"/>
                  </a:lnTo>
                  <a:lnTo>
                    <a:pt x="410" y="186"/>
                  </a:lnTo>
                  <a:lnTo>
                    <a:pt x="393" y="209"/>
                  </a:lnTo>
                  <a:lnTo>
                    <a:pt x="400" y="213"/>
                  </a:lnTo>
                  <a:lnTo>
                    <a:pt x="393" y="208"/>
                  </a:lnTo>
                  <a:lnTo>
                    <a:pt x="371" y="235"/>
                  </a:lnTo>
                  <a:lnTo>
                    <a:pt x="378" y="240"/>
                  </a:lnTo>
                  <a:lnTo>
                    <a:pt x="373" y="235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29" y="288"/>
                  </a:lnTo>
                  <a:lnTo>
                    <a:pt x="335" y="292"/>
                  </a:lnTo>
                  <a:lnTo>
                    <a:pt x="330" y="285"/>
                  </a:lnTo>
                  <a:lnTo>
                    <a:pt x="308" y="303"/>
                  </a:lnTo>
                  <a:lnTo>
                    <a:pt x="308" y="305"/>
                  </a:lnTo>
                  <a:lnTo>
                    <a:pt x="286" y="328"/>
                  </a:lnTo>
                  <a:lnTo>
                    <a:pt x="285" y="328"/>
                  </a:lnTo>
                  <a:lnTo>
                    <a:pt x="269" y="347"/>
                  </a:lnTo>
                  <a:lnTo>
                    <a:pt x="276" y="352"/>
                  </a:lnTo>
                  <a:lnTo>
                    <a:pt x="272" y="346"/>
                  </a:lnTo>
                  <a:lnTo>
                    <a:pt x="245" y="364"/>
                  </a:lnTo>
                  <a:lnTo>
                    <a:pt x="223" y="378"/>
                  </a:lnTo>
                  <a:lnTo>
                    <a:pt x="222" y="378"/>
                  </a:lnTo>
                  <a:lnTo>
                    <a:pt x="205" y="392"/>
                  </a:lnTo>
                  <a:lnTo>
                    <a:pt x="210" y="399"/>
                  </a:lnTo>
                  <a:lnTo>
                    <a:pt x="207" y="391"/>
                  </a:lnTo>
                  <a:lnTo>
                    <a:pt x="187" y="400"/>
                  </a:lnTo>
                  <a:lnTo>
                    <a:pt x="165" y="409"/>
                  </a:lnTo>
                  <a:lnTo>
                    <a:pt x="164" y="411"/>
                  </a:lnTo>
                  <a:lnTo>
                    <a:pt x="142" y="425"/>
                  </a:lnTo>
                  <a:lnTo>
                    <a:pt x="145" y="431"/>
                  </a:lnTo>
                  <a:lnTo>
                    <a:pt x="144" y="423"/>
                  </a:lnTo>
                  <a:lnTo>
                    <a:pt x="122" y="427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84" y="438"/>
                  </a:lnTo>
                  <a:lnTo>
                    <a:pt x="86" y="445"/>
                  </a:lnTo>
                  <a:lnTo>
                    <a:pt x="85" y="438"/>
                  </a:lnTo>
                  <a:lnTo>
                    <a:pt x="63" y="442"/>
                  </a:lnTo>
                  <a:lnTo>
                    <a:pt x="64" y="449"/>
                  </a:lnTo>
                  <a:lnTo>
                    <a:pt x="64" y="442"/>
                  </a:lnTo>
                  <a:lnTo>
                    <a:pt x="43" y="442"/>
                  </a:lnTo>
                  <a:lnTo>
                    <a:pt x="42" y="442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2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9" name="Line 10"/>
            <p:cNvSpPr>
              <a:spLocks noChangeShapeType="1"/>
            </p:cNvSpPr>
            <p:nvPr/>
          </p:nvSpPr>
          <p:spPr bwMode="auto">
            <a:xfrm>
              <a:off x="1044" y="405"/>
              <a:ext cx="2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0" name="Freeform 11"/>
            <p:cNvSpPr>
              <a:spLocks/>
            </p:cNvSpPr>
            <p:nvPr/>
          </p:nvSpPr>
          <p:spPr bwMode="auto">
            <a:xfrm>
              <a:off x="1272" y="228"/>
              <a:ext cx="1249" cy="463"/>
            </a:xfrm>
            <a:custGeom>
              <a:avLst/>
              <a:gdLst>
                <a:gd name="T0" fmla="*/ 24 w 1249"/>
                <a:gd name="T1" fmla="*/ 462 h 463"/>
                <a:gd name="T2" fmla="*/ 65 w 1249"/>
                <a:gd name="T3" fmla="*/ 458 h 463"/>
                <a:gd name="T4" fmla="*/ 105 w 1249"/>
                <a:gd name="T5" fmla="*/ 448 h 463"/>
                <a:gd name="T6" fmla="*/ 149 w 1249"/>
                <a:gd name="T7" fmla="*/ 439 h 463"/>
                <a:gd name="T8" fmla="*/ 193 w 1249"/>
                <a:gd name="T9" fmla="*/ 416 h 463"/>
                <a:gd name="T10" fmla="*/ 232 w 1249"/>
                <a:gd name="T11" fmla="*/ 392 h 463"/>
                <a:gd name="T12" fmla="*/ 298 w 1249"/>
                <a:gd name="T13" fmla="*/ 338 h 463"/>
                <a:gd name="T14" fmla="*/ 318 w 1249"/>
                <a:gd name="T15" fmla="*/ 316 h 463"/>
                <a:gd name="T16" fmla="*/ 357 w 1249"/>
                <a:gd name="T17" fmla="*/ 275 h 463"/>
                <a:gd name="T18" fmla="*/ 423 w 1249"/>
                <a:gd name="T19" fmla="*/ 195 h 463"/>
                <a:gd name="T20" fmla="*/ 466 w 1249"/>
                <a:gd name="T21" fmla="*/ 139 h 463"/>
                <a:gd name="T22" fmla="*/ 510 w 1249"/>
                <a:gd name="T23" fmla="*/ 89 h 463"/>
                <a:gd name="T24" fmla="*/ 568 w 1249"/>
                <a:gd name="T25" fmla="*/ 32 h 463"/>
                <a:gd name="T26" fmla="*/ 605 w 1249"/>
                <a:gd name="T27" fmla="*/ 8 h 463"/>
                <a:gd name="T28" fmla="*/ 646 w 1249"/>
                <a:gd name="T29" fmla="*/ 16 h 463"/>
                <a:gd name="T30" fmla="*/ 710 w 1249"/>
                <a:gd name="T31" fmla="*/ 48 h 463"/>
                <a:gd name="T32" fmla="*/ 747 w 1249"/>
                <a:gd name="T33" fmla="*/ 89 h 463"/>
                <a:gd name="T34" fmla="*/ 766 w 1249"/>
                <a:gd name="T35" fmla="*/ 111 h 463"/>
                <a:gd name="T36" fmla="*/ 805 w 1249"/>
                <a:gd name="T37" fmla="*/ 161 h 463"/>
                <a:gd name="T38" fmla="*/ 853 w 1249"/>
                <a:gd name="T39" fmla="*/ 218 h 463"/>
                <a:gd name="T40" fmla="*/ 915 w 1249"/>
                <a:gd name="T41" fmla="*/ 298 h 463"/>
                <a:gd name="T42" fmla="*/ 958 w 1249"/>
                <a:gd name="T43" fmla="*/ 340 h 463"/>
                <a:gd name="T44" fmla="*/ 994 w 1249"/>
                <a:gd name="T45" fmla="*/ 376 h 463"/>
                <a:gd name="T46" fmla="*/ 1041 w 1249"/>
                <a:gd name="T47" fmla="*/ 407 h 463"/>
                <a:gd name="T48" fmla="*/ 1105 w 1249"/>
                <a:gd name="T49" fmla="*/ 439 h 463"/>
                <a:gd name="T50" fmla="*/ 1173 w 1249"/>
                <a:gd name="T51" fmla="*/ 454 h 463"/>
                <a:gd name="T52" fmla="*/ 1212 w 1249"/>
                <a:gd name="T53" fmla="*/ 458 h 463"/>
                <a:gd name="T54" fmla="*/ 1249 w 1249"/>
                <a:gd name="T55" fmla="*/ 463 h 463"/>
                <a:gd name="T56" fmla="*/ 1214 w 1249"/>
                <a:gd name="T57" fmla="*/ 442 h 463"/>
                <a:gd name="T58" fmla="*/ 1177 w 1249"/>
                <a:gd name="T59" fmla="*/ 438 h 463"/>
                <a:gd name="T60" fmla="*/ 1128 w 1249"/>
                <a:gd name="T61" fmla="*/ 427 h 463"/>
                <a:gd name="T62" fmla="*/ 1092 w 1249"/>
                <a:gd name="T63" fmla="*/ 409 h 463"/>
                <a:gd name="T64" fmla="*/ 1027 w 1249"/>
                <a:gd name="T65" fmla="*/ 378 h 463"/>
                <a:gd name="T66" fmla="*/ 990 w 1249"/>
                <a:gd name="T67" fmla="*/ 346 h 463"/>
                <a:gd name="T68" fmla="*/ 946 w 1249"/>
                <a:gd name="T69" fmla="*/ 303 h 463"/>
                <a:gd name="T70" fmla="*/ 898 w 1249"/>
                <a:gd name="T71" fmla="*/ 269 h 463"/>
                <a:gd name="T72" fmla="*/ 867 w 1249"/>
                <a:gd name="T73" fmla="*/ 209 h 463"/>
                <a:gd name="T74" fmla="*/ 818 w 1249"/>
                <a:gd name="T75" fmla="*/ 151 h 463"/>
                <a:gd name="T76" fmla="*/ 779 w 1249"/>
                <a:gd name="T77" fmla="*/ 101 h 463"/>
                <a:gd name="T78" fmla="*/ 730 w 1249"/>
                <a:gd name="T79" fmla="*/ 59 h 463"/>
                <a:gd name="T80" fmla="*/ 690 w 1249"/>
                <a:gd name="T81" fmla="*/ 19 h 463"/>
                <a:gd name="T82" fmla="*/ 627 w 1249"/>
                <a:gd name="T83" fmla="*/ 0 h 463"/>
                <a:gd name="T84" fmla="*/ 582 w 1249"/>
                <a:gd name="T85" fmla="*/ 9 h 463"/>
                <a:gd name="T86" fmla="*/ 541 w 1249"/>
                <a:gd name="T87" fmla="*/ 35 h 463"/>
                <a:gd name="T88" fmla="*/ 453 w 1249"/>
                <a:gd name="T89" fmla="*/ 128 h 463"/>
                <a:gd name="T90" fmla="*/ 410 w 1249"/>
                <a:gd name="T91" fmla="*/ 186 h 463"/>
                <a:gd name="T92" fmla="*/ 393 w 1249"/>
                <a:gd name="T93" fmla="*/ 208 h 463"/>
                <a:gd name="T94" fmla="*/ 344 w 1249"/>
                <a:gd name="T95" fmla="*/ 265 h 463"/>
                <a:gd name="T96" fmla="*/ 308 w 1249"/>
                <a:gd name="T97" fmla="*/ 305 h 463"/>
                <a:gd name="T98" fmla="*/ 272 w 1249"/>
                <a:gd name="T99" fmla="*/ 346 h 463"/>
                <a:gd name="T100" fmla="*/ 210 w 1249"/>
                <a:gd name="T101" fmla="*/ 399 h 463"/>
                <a:gd name="T102" fmla="*/ 142 w 1249"/>
                <a:gd name="T103" fmla="*/ 425 h 463"/>
                <a:gd name="T104" fmla="*/ 102 w 1249"/>
                <a:gd name="T105" fmla="*/ 432 h 463"/>
                <a:gd name="T106" fmla="*/ 63 w 1249"/>
                <a:gd name="T107" fmla="*/ 442 h 463"/>
                <a:gd name="T108" fmla="*/ 42 w 1249"/>
                <a:gd name="T109" fmla="*/ 442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463"/>
                <a:gd name="T167" fmla="*/ 1249 w 1249"/>
                <a:gd name="T168" fmla="*/ 463 h 4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463">
                  <a:moveTo>
                    <a:pt x="0" y="447"/>
                  </a:moveTo>
                  <a:lnTo>
                    <a:pt x="0" y="463"/>
                  </a:lnTo>
                  <a:lnTo>
                    <a:pt x="22" y="463"/>
                  </a:lnTo>
                  <a:lnTo>
                    <a:pt x="22" y="462"/>
                  </a:lnTo>
                  <a:lnTo>
                    <a:pt x="24" y="462"/>
                  </a:lnTo>
                  <a:lnTo>
                    <a:pt x="46" y="457"/>
                  </a:lnTo>
                  <a:lnTo>
                    <a:pt x="43" y="449"/>
                  </a:lnTo>
                  <a:lnTo>
                    <a:pt x="43" y="458"/>
                  </a:lnTo>
                  <a:lnTo>
                    <a:pt x="64" y="458"/>
                  </a:lnTo>
                  <a:lnTo>
                    <a:pt x="65" y="458"/>
                  </a:lnTo>
                  <a:lnTo>
                    <a:pt x="87" y="454"/>
                  </a:lnTo>
                  <a:lnTo>
                    <a:pt x="89" y="453"/>
                  </a:lnTo>
                  <a:lnTo>
                    <a:pt x="105" y="448"/>
                  </a:lnTo>
                  <a:lnTo>
                    <a:pt x="103" y="440"/>
                  </a:lnTo>
                  <a:lnTo>
                    <a:pt x="105" y="448"/>
                  </a:lnTo>
                  <a:lnTo>
                    <a:pt x="126" y="443"/>
                  </a:lnTo>
                  <a:lnTo>
                    <a:pt x="124" y="435"/>
                  </a:lnTo>
                  <a:lnTo>
                    <a:pt x="125" y="444"/>
                  </a:lnTo>
                  <a:lnTo>
                    <a:pt x="147" y="440"/>
                  </a:lnTo>
                  <a:lnTo>
                    <a:pt x="149" y="439"/>
                  </a:lnTo>
                  <a:lnTo>
                    <a:pt x="151" y="439"/>
                  </a:lnTo>
                  <a:lnTo>
                    <a:pt x="173" y="425"/>
                  </a:lnTo>
                  <a:lnTo>
                    <a:pt x="167" y="417"/>
                  </a:lnTo>
                  <a:lnTo>
                    <a:pt x="171" y="425"/>
                  </a:lnTo>
                  <a:lnTo>
                    <a:pt x="193" y="416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32" y="391"/>
                  </a:lnTo>
                  <a:lnTo>
                    <a:pt x="227" y="385"/>
                  </a:lnTo>
                  <a:lnTo>
                    <a:pt x="232" y="392"/>
                  </a:lnTo>
                  <a:lnTo>
                    <a:pt x="254" y="378"/>
                  </a:lnTo>
                  <a:lnTo>
                    <a:pt x="281" y="360"/>
                  </a:lnTo>
                  <a:lnTo>
                    <a:pt x="282" y="359"/>
                  </a:lnTo>
                  <a:lnTo>
                    <a:pt x="282" y="358"/>
                  </a:lnTo>
                  <a:lnTo>
                    <a:pt x="298" y="338"/>
                  </a:lnTo>
                  <a:lnTo>
                    <a:pt x="291" y="333"/>
                  </a:lnTo>
                  <a:lnTo>
                    <a:pt x="298" y="340"/>
                  </a:lnTo>
                  <a:lnTo>
                    <a:pt x="320" y="316"/>
                  </a:lnTo>
                  <a:lnTo>
                    <a:pt x="313" y="310"/>
                  </a:lnTo>
                  <a:lnTo>
                    <a:pt x="318" y="316"/>
                  </a:lnTo>
                  <a:lnTo>
                    <a:pt x="340" y="298"/>
                  </a:lnTo>
                  <a:lnTo>
                    <a:pt x="343" y="297"/>
                  </a:lnTo>
                  <a:lnTo>
                    <a:pt x="359" y="274"/>
                  </a:lnTo>
                  <a:lnTo>
                    <a:pt x="351" y="269"/>
                  </a:lnTo>
                  <a:lnTo>
                    <a:pt x="357" y="275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406" y="218"/>
                  </a:lnTo>
                  <a:lnTo>
                    <a:pt x="423" y="195"/>
                  </a:lnTo>
                  <a:lnTo>
                    <a:pt x="424" y="195"/>
                  </a:lnTo>
                  <a:lnTo>
                    <a:pt x="446" y="161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66" y="139"/>
                  </a:lnTo>
                  <a:lnTo>
                    <a:pt x="466" y="138"/>
                  </a:lnTo>
                  <a:lnTo>
                    <a:pt x="488" y="111"/>
                  </a:lnTo>
                  <a:lnTo>
                    <a:pt x="481" y="106"/>
                  </a:lnTo>
                  <a:lnTo>
                    <a:pt x="488" y="112"/>
                  </a:lnTo>
                  <a:lnTo>
                    <a:pt x="510" y="89"/>
                  </a:lnTo>
                  <a:lnTo>
                    <a:pt x="532" y="66"/>
                  </a:lnTo>
                  <a:lnTo>
                    <a:pt x="552" y="47"/>
                  </a:lnTo>
                  <a:lnTo>
                    <a:pt x="546" y="40"/>
                  </a:lnTo>
                  <a:lnTo>
                    <a:pt x="551" y="47"/>
                  </a:lnTo>
                  <a:lnTo>
                    <a:pt x="568" y="32"/>
                  </a:lnTo>
                  <a:lnTo>
                    <a:pt x="562" y="26"/>
                  </a:lnTo>
                  <a:lnTo>
                    <a:pt x="566" y="34"/>
                  </a:lnTo>
                  <a:lnTo>
                    <a:pt x="588" y="25"/>
                  </a:lnTo>
                  <a:lnTo>
                    <a:pt x="609" y="16"/>
                  </a:lnTo>
                  <a:lnTo>
                    <a:pt x="605" y="8"/>
                  </a:lnTo>
                  <a:lnTo>
                    <a:pt x="605" y="17"/>
                  </a:lnTo>
                  <a:lnTo>
                    <a:pt x="627" y="17"/>
                  </a:lnTo>
                  <a:lnTo>
                    <a:pt x="649" y="17"/>
                  </a:lnTo>
                  <a:lnTo>
                    <a:pt x="649" y="8"/>
                  </a:lnTo>
                  <a:lnTo>
                    <a:pt x="646" y="16"/>
                  </a:lnTo>
                  <a:lnTo>
                    <a:pt x="668" y="25"/>
                  </a:lnTo>
                  <a:lnTo>
                    <a:pt x="671" y="17"/>
                  </a:lnTo>
                  <a:lnTo>
                    <a:pt x="667" y="25"/>
                  </a:lnTo>
                  <a:lnTo>
                    <a:pt x="683" y="34"/>
                  </a:lnTo>
                  <a:lnTo>
                    <a:pt x="710" y="48"/>
                  </a:lnTo>
                  <a:lnTo>
                    <a:pt x="714" y="40"/>
                  </a:lnTo>
                  <a:lnTo>
                    <a:pt x="707" y="45"/>
                  </a:lnTo>
                  <a:lnTo>
                    <a:pt x="724" y="65"/>
                  </a:lnTo>
                  <a:lnTo>
                    <a:pt x="725" y="66"/>
                  </a:lnTo>
                  <a:lnTo>
                    <a:pt x="747" y="89"/>
                  </a:lnTo>
                  <a:lnTo>
                    <a:pt x="752" y="83"/>
                  </a:lnTo>
                  <a:lnTo>
                    <a:pt x="746" y="89"/>
                  </a:lnTo>
                  <a:lnTo>
                    <a:pt x="766" y="112"/>
                  </a:lnTo>
                  <a:lnTo>
                    <a:pt x="773" y="106"/>
                  </a:lnTo>
                  <a:lnTo>
                    <a:pt x="766" y="111"/>
                  </a:lnTo>
                  <a:lnTo>
                    <a:pt x="788" y="138"/>
                  </a:lnTo>
                  <a:lnTo>
                    <a:pt x="795" y="133"/>
                  </a:lnTo>
                  <a:lnTo>
                    <a:pt x="788" y="138"/>
                  </a:lnTo>
                  <a:lnTo>
                    <a:pt x="805" y="161"/>
                  </a:lnTo>
                  <a:lnTo>
                    <a:pt x="832" y="195"/>
                  </a:lnTo>
                  <a:lnTo>
                    <a:pt x="832" y="196"/>
                  </a:lnTo>
                  <a:lnTo>
                    <a:pt x="853" y="219"/>
                  </a:lnTo>
                  <a:lnTo>
                    <a:pt x="859" y="213"/>
                  </a:lnTo>
                  <a:lnTo>
                    <a:pt x="853" y="218"/>
                  </a:lnTo>
                  <a:lnTo>
                    <a:pt x="870" y="245"/>
                  </a:lnTo>
                  <a:lnTo>
                    <a:pt x="892" y="274"/>
                  </a:lnTo>
                  <a:lnTo>
                    <a:pt x="893" y="275"/>
                  </a:lnTo>
                  <a:lnTo>
                    <a:pt x="915" y="298"/>
                  </a:lnTo>
                  <a:lnTo>
                    <a:pt x="936" y="316"/>
                  </a:lnTo>
                  <a:lnTo>
                    <a:pt x="941" y="310"/>
                  </a:lnTo>
                  <a:lnTo>
                    <a:pt x="936" y="316"/>
                  </a:lnTo>
                  <a:lnTo>
                    <a:pt x="958" y="340"/>
                  </a:lnTo>
                  <a:lnTo>
                    <a:pt x="980" y="359"/>
                  </a:lnTo>
                  <a:lnTo>
                    <a:pt x="985" y="352"/>
                  </a:lnTo>
                  <a:lnTo>
                    <a:pt x="978" y="358"/>
                  </a:lnTo>
                  <a:lnTo>
                    <a:pt x="994" y="376"/>
                  </a:lnTo>
                  <a:lnTo>
                    <a:pt x="994" y="377"/>
                  </a:lnTo>
                  <a:lnTo>
                    <a:pt x="996" y="378"/>
                  </a:lnTo>
                  <a:lnTo>
                    <a:pt x="1018" y="392"/>
                  </a:lnTo>
                  <a:lnTo>
                    <a:pt x="1040" y="407"/>
                  </a:lnTo>
                  <a:lnTo>
                    <a:pt x="1041" y="407"/>
                  </a:lnTo>
                  <a:lnTo>
                    <a:pt x="1063" y="416"/>
                  </a:lnTo>
                  <a:lnTo>
                    <a:pt x="1085" y="425"/>
                  </a:lnTo>
                  <a:lnTo>
                    <a:pt x="1088" y="417"/>
                  </a:lnTo>
                  <a:lnTo>
                    <a:pt x="1084" y="425"/>
                  </a:lnTo>
                  <a:lnTo>
                    <a:pt x="1105" y="439"/>
                  </a:lnTo>
                  <a:lnTo>
                    <a:pt x="1107" y="439"/>
                  </a:lnTo>
                  <a:lnTo>
                    <a:pt x="1124" y="443"/>
                  </a:lnTo>
                  <a:lnTo>
                    <a:pt x="1146" y="448"/>
                  </a:lnTo>
                  <a:lnTo>
                    <a:pt x="1146" y="449"/>
                  </a:lnTo>
                  <a:lnTo>
                    <a:pt x="1173" y="454"/>
                  </a:lnTo>
                  <a:lnTo>
                    <a:pt x="1174" y="445"/>
                  </a:lnTo>
                  <a:lnTo>
                    <a:pt x="1173" y="453"/>
                  </a:lnTo>
                  <a:lnTo>
                    <a:pt x="1189" y="457"/>
                  </a:lnTo>
                  <a:lnTo>
                    <a:pt x="1190" y="458"/>
                  </a:lnTo>
                  <a:lnTo>
                    <a:pt x="1212" y="458"/>
                  </a:lnTo>
                  <a:lnTo>
                    <a:pt x="1212" y="449"/>
                  </a:lnTo>
                  <a:lnTo>
                    <a:pt x="1211" y="457"/>
                  </a:lnTo>
                  <a:lnTo>
                    <a:pt x="1233" y="462"/>
                  </a:lnTo>
                  <a:lnTo>
                    <a:pt x="1234" y="463"/>
                  </a:lnTo>
                  <a:lnTo>
                    <a:pt x="1249" y="463"/>
                  </a:lnTo>
                  <a:lnTo>
                    <a:pt x="1249" y="447"/>
                  </a:lnTo>
                  <a:lnTo>
                    <a:pt x="1234" y="447"/>
                  </a:lnTo>
                  <a:lnTo>
                    <a:pt x="1234" y="454"/>
                  </a:lnTo>
                  <a:lnTo>
                    <a:pt x="1236" y="447"/>
                  </a:lnTo>
                  <a:lnTo>
                    <a:pt x="1214" y="442"/>
                  </a:lnTo>
                  <a:lnTo>
                    <a:pt x="1212" y="442"/>
                  </a:lnTo>
                  <a:lnTo>
                    <a:pt x="1190" y="442"/>
                  </a:lnTo>
                  <a:lnTo>
                    <a:pt x="1190" y="449"/>
                  </a:lnTo>
                  <a:lnTo>
                    <a:pt x="1193" y="442"/>
                  </a:lnTo>
                  <a:lnTo>
                    <a:pt x="1177" y="438"/>
                  </a:lnTo>
                  <a:lnTo>
                    <a:pt x="1150" y="432"/>
                  </a:lnTo>
                  <a:lnTo>
                    <a:pt x="1147" y="440"/>
                  </a:lnTo>
                  <a:lnTo>
                    <a:pt x="1150" y="432"/>
                  </a:lnTo>
                  <a:lnTo>
                    <a:pt x="1128" y="427"/>
                  </a:lnTo>
                  <a:lnTo>
                    <a:pt x="1111" y="423"/>
                  </a:lnTo>
                  <a:lnTo>
                    <a:pt x="1109" y="431"/>
                  </a:lnTo>
                  <a:lnTo>
                    <a:pt x="1114" y="425"/>
                  </a:lnTo>
                  <a:lnTo>
                    <a:pt x="1093" y="411"/>
                  </a:lnTo>
                  <a:lnTo>
                    <a:pt x="1092" y="409"/>
                  </a:lnTo>
                  <a:lnTo>
                    <a:pt x="1070" y="400"/>
                  </a:lnTo>
                  <a:lnTo>
                    <a:pt x="1048" y="391"/>
                  </a:lnTo>
                  <a:lnTo>
                    <a:pt x="1044" y="399"/>
                  </a:lnTo>
                  <a:lnTo>
                    <a:pt x="1049" y="392"/>
                  </a:lnTo>
                  <a:lnTo>
                    <a:pt x="1027" y="378"/>
                  </a:lnTo>
                  <a:lnTo>
                    <a:pt x="1005" y="364"/>
                  </a:lnTo>
                  <a:lnTo>
                    <a:pt x="1000" y="371"/>
                  </a:lnTo>
                  <a:lnTo>
                    <a:pt x="1007" y="365"/>
                  </a:lnTo>
                  <a:lnTo>
                    <a:pt x="991" y="347"/>
                  </a:lnTo>
                  <a:lnTo>
                    <a:pt x="990" y="346"/>
                  </a:lnTo>
                  <a:lnTo>
                    <a:pt x="968" y="327"/>
                  </a:lnTo>
                  <a:lnTo>
                    <a:pt x="963" y="333"/>
                  </a:lnTo>
                  <a:lnTo>
                    <a:pt x="969" y="328"/>
                  </a:lnTo>
                  <a:lnTo>
                    <a:pt x="947" y="305"/>
                  </a:lnTo>
                  <a:lnTo>
                    <a:pt x="946" y="303"/>
                  </a:lnTo>
                  <a:lnTo>
                    <a:pt x="925" y="285"/>
                  </a:lnTo>
                  <a:lnTo>
                    <a:pt x="920" y="292"/>
                  </a:lnTo>
                  <a:lnTo>
                    <a:pt x="927" y="287"/>
                  </a:lnTo>
                  <a:lnTo>
                    <a:pt x="905" y="263"/>
                  </a:lnTo>
                  <a:lnTo>
                    <a:pt x="898" y="269"/>
                  </a:lnTo>
                  <a:lnTo>
                    <a:pt x="905" y="263"/>
                  </a:lnTo>
                  <a:lnTo>
                    <a:pt x="883" y="235"/>
                  </a:lnTo>
                  <a:lnTo>
                    <a:pt x="876" y="240"/>
                  </a:lnTo>
                  <a:lnTo>
                    <a:pt x="884" y="236"/>
                  </a:lnTo>
                  <a:lnTo>
                    <a:pt x="867" y="209"/>
                  </a:lnTo>
                  <a:lnTo>
                    <a:pt x="866" y="208"/>
                  </a:lnTo>
                  <a:lnTo>
                    <a:pt x="845" y="185"/>
                  </a:lnTo>
                  <a:lnTo>
                    <a:pt x="839" y="190"/>
                  </a:lnTo>
                  <a:lnTo>
                    <a:pt x="845" y="185"/>
                  </a:lnTo>
                  <a:lnTo>
                    <a:pt x="818" y="151"/>
                  </a:lnTo>
                  <a:lnTo>
                    <a:pt x="812" y="156"/>
                  </a:lnTo>
                  <a:lnTo>
                    <a:pt x="818" y="152"/>
                  </a:lnTo>
                  <a:lnTo>
                    <a:pt x="801" y="129"/>
                  </a:lnTo>
                  <a:lnTo>
                    <a:pt x="801" y="128"/>
                  </a:lnTo>
                  <a:lnTo>
                    <a:pt x="779" y="101"/>
                  </a:lnTo>
                  <a:lnTo>
                    <a:pt x="759" y="78"/>
                  </a:lnTo>
                  <a:lnTo>
                    <a:pt x="737" y="54"/>
                  </a:lnTo>
                  <a:lnTo>
                    <a:pt x="730" y="59"/>
                  </a:lnTo>
                  <a:lnTo>
                    <a:pt x="737" y="54"/>
                  </a:lnTo>
                  <a:lnTo>
                    <a:pt x="720" y="35"/>
                  </a:lnTo>
                  <a:lnTo>
                    <a:pt x="717" y="34"/>
                  </a:lnTo>
                  <a:lnTo>
                    <a:pt x="690" y="19"/>
                  </a:lnTo>
                  <a:lnTo>
                    <a:pt x="675" y="10"/>
                  </a:lnTo>
                  <a:lnTo>
                    <a:pt x="675" y="9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582" y="9"/>
                  </a:lnTo>
                  <a:lnTo>
                    <a:pt x="560" y="18"/>
                  </a:lnTo>
                  <a:lnTo>
                    <a:pt x="557" y="19"/>
                  </a:lnTo>
                  <a:lnTo>
                    <a:pt x="541" y="34"/>
                  </a:lnTo>
                  <a:lnTo>
                    <a:pt x="541" y="35"/>
                  </a:lnTo>
                  <a:lnTo>
                    <a:pt x="520" y="54"/>
                  </a:lnTo>
                  <a:lnTo>
                    <a:pt x="498" y="78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53" y="128"/>
                  </a:lnTo>
                  <a:lnTo>
                    <a:pt x="459" y="133"/>
                  </a:lnTo>
                  <a:lnTo>
                    <a:pt x="453" y="128"/>
                  </a:lnTo>
                  <a:lnTo>
                    <a:pt x="432" y="151"/>
                  </a:lnTo>
                  <a:lnTo>
                    <a:pt x="432" y="152"/>
                  </a:lnTo>
                  <a:lnTo>
                    <a:pt x="410" y="186"/>
                  </a:lnTo>
                  <a:lnTo>
                    <a:pt x="417" y="190"/>
                  </a:lnTo>
                  <a:lnTo>
                    <a:pt x="410" y="186"/>
                  </a:lnTo>
                  <a:lnTo>
                    <a:pt x="393" y="209"/>
                  </a:lnTo>
                  <a:lnTo>
                    <a:pt x="400" y="213"/>
                  </a:lnTo>
                  <a:lnTo>
                    <a:pt x="393" y="208"/>
                  </a:lnTo>
                  <a:lnTo>
                    <a:pt x="371" y="235"/>
                  </a:lnTo>
                  <a:lnTo>
                    <a:pt x="378" y="240"/>
                  </a:lnTo>
                  <a:lnTo>
                    <a:pt x="373" y="235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29" y="288"/>
                  </a:lnTo>
                  <a:lnTo>
                    <a:pt x="335" y="292"/>
                  </a:lnTo>
                  <a:lnTo>
                    <a:pt x="330" y="285"/>
                  </a:lnTo>
                  <a:lnTo>
                    <a:pt x="308" y="303"/>
                  </a:lnTo>
                  <a:lnTo>
                    <a:pt x="308" y="305"/>
                  </a:lnTo>
                  <a:lnTo>
                    <a:pt x="286" y="328"/>
                  </a:lnTo>
                  <a:lnTo>
                    <a:pt x="285" y="328"/>
                  </a:lnTo>
                  <a:lnTo>
                    <a:pt x="269" y="347"/>
                  </a:lnTo>
                  <a:lnTo>
                    <a:pt x="276" y="352"/>
                  </a:lnTo>
                  <a:lnTo>
                    <a:pt x="272" y="346"/>
                  </a:lnTo>
                  <a:lnTo>
                    <a:pt x="245" y="364"/>
                  </a:lnTo>
                  <a:lnTo>
                    <a:pt x="223" y="378"/>
                  </a:lnTo>
                  <a:lnTo>
                    <a:pt x="222" y="378"/>
                  </a:lnTo>
                  <a:lnTo>
                    <a:pt x="205" y="392"/>
                  </a:lnTo>
                  <a:lnTo>
                    <a:pt x="210" y="399"/>
                  </a:lnTo>
                  <a:lnTo>
                    <a:pt x="207" y="391"/>
                  </a:lnTo>
                  <a:lnTo>
                    <a:pt x="187" y="400"/>
                  </a:lnTo>
                  <a:lnTo>
                    <a:pt x="165" y="409"/>
                  </a:lnTo>
                  <a:lnTo>
                    <a:pt x="164" y="411"/>
                  </a:lnTo>
                  <a:lnTo>
                    <a:pt x="142" y="425"/>
                  </a:lnTo>
                  <a:lnTo>
                    <a:pt x="145" y="431"/>
                  </a:lnTo>
                  <a:lnTo>
                    <a:pt x="144" y="423"/>
                  </a:lnTo>
                  <a:lnTo>
                    <a:pt x="122" y="427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84" y="438"/>
                  </a:lnTo>
                  <a:lnTo>
                    <a:pt x="86" y="445"/>
                  </a:lnTo>
                  <a:lnTo>
                    <a:pt x="85" y="438"/>
                  </a:lnTo>
                  <a:lnTo>
                    <a:pt x="63" y="442"/>
                  </a:lnTo>
                  <a:lnTo>
                    <a:pt x="64" y="449"/>
                  </a:lnTo>
                  <a:lnTo>
                    <a:pt x="64" y="442"/>
                  </a:lnTo>
                  <a:lnTo>
                    <a:pt x="43" y="442"/>
                  </a:lnTo>
                  <a:lnTo>
                    <a:pt x="42" y="442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2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1" name="Rectangle 12"/>
            <p:cNvSpPr>
              <a:spLocks noChangeArrowheads="1"/>
            </p:cNvSpPr>
            <p:nvPr/>
          </p:nvSpPr>
          <p:spPr bwMode="auto">
            <a:xfrm rot="-2907112">
              <a:off x="1687" y="6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2" name="Rectangle 13"/>
            <p:cNvSpPr>
              <a:spLocks noChangeArrowheads="1"/>
            </p:cNvSpPr>
            <p:nvPr/>
          </p:nvSpPr>
          <p:spPr bwMode="auto">
            <a:xfrm rot="-2907112">
              <a:off x="1574" y="65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3" name="Rectangle 14"/>
            <p:cNvSpPr>
              <a:spLocks noChangeArrowheads="1"/>
            </p:cNvSpPr>
            <p:nvPr/>
          </p:nvSpPr>
          <p:spPr bwMode="auto">
            <a:xfrm rot="-2907112">
              <a:off x="2444" y="65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4" name="Rectangle 15"/>
            <p:cNvSpPr>
              <a:spLocks noChangeArrowheads="1"/>
            </p:cNvSpPr>
            <p:nvPr/>
          </p:nvSpPr>
          <p:spPr bwMode="auto">
            <a:xfrm rot="-2907112">
              <a:off x="1752" y="6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5" name="Rectangle 16"/>
            <p:cNvSpPr>
              <a:spLocks noChangeArrowheads="1"/>
            </p:cNvSpPr>
            <p:nvPr/>
          </p:nvSpPr>
          <p:spPr bwMode="auto">
            <a:xfrm rot="-2907112">
              <a:off x="2348" y="65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6" name="Rectangle 17"/>
            <p:cNvSpPr>
              <a:spLocks noChangeArrowheads="1"/>
            </p:cNvSpPr>
            <p:nvPr/>
          </p:nvSpPr>
          <p:spPr bwMode="auto">
            <a:xfrm rot="-2907112">
              <a:off x="1413" y="6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7" name="Rectangle 18"/>
            <p:cNvSpPr>
              <a:spLocks noChangeArrowheads="1"/>
            </p:cNvSpPr>
            <p:nvPr/>
          </p:nvSpPr>
          <p:spPr bwMode="auto">
            <a:xfrm rot="-2907112">
              <a:off x="1782" y="66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8" name="Rectangle 19"/>
            <p:cNvSpPr>
              <a:spLocks noChangeArrowheads="1"/>
            </p:cNvSpPr>
            <p:nvPr/>
          </p:nvSpPr>
          <p:spPr bwMode="auto">
            <a:xfrm rot="-2907112">
              <a:off x="1840" y="66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9" name="Rectangle 20"/>
            <p:cNvSpPr>
              <a:spLocks noChangeArrowheads="1"/>
            </p:cNvSpPr>
            <p:nvPr/>
          </p:nvSpPr>
          <p:spPr bwMode="auto">
            <a:xfrm rot="-2907112">
              <a:off x="1877" y="66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0" name="Rectangle 21"/>
            <p:cNvSpPr>
              <a:spLocks noChangeArrowheads="1"/>
            </p:cNvSpPr>
            <p:nvPr/>
          </p:nvSpPr>
          <p:spPr bwMode="auto">
            <a:xfrm rot="-2907112">
              <a:off x="1912" y="65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1" name="Rectangle 22"/>
            <p:cNvSpPr>
              <a:spLocks noChangeArrowheads="1"/>
            </p:cNvSpPr>
            <p:nvPr/>
          </p:nvSpPr>
          <p:spPr bwMode="auto">
            <a:xfrm rot="-2907112">
              <a:off x="1732" y="65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2" name="Rectangle 23"/>
            <p:cNvSpPr>
              <a:spLocks noChangeArrowheads="1"/>
            </p:cNvSpPr>
            <p:nvPr/>
          </p:nvSpPr>
          <p:spPr bwMode="auto">
            <a:xfrm rot="-2907112">
              <a:off x="2060" y="6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3" name="Rectangle 24"/>
            <p:cNvSpPr>
              <a:spLocks noChangeArrowheads="1"/>
            </p:cNvSpPr>
            <p:nvPr/>
          </p:nvSpPr>
          <p:spPr bwMode="auto">
            <a:xfrm rot="-2907112">
              <a:off x="2303" y="65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4" name="Rectangle 25"/>
            <p:cNvSpPr>
              <a:spLocks noChangeArrowheads="1"/>
            </p:cNvSpPr>
            <p:nvPr/>
          </p:nvSpPr>
          <p:spPr bwMode="auto">
            <a:xfrm rot="-2907112">
              <a:off x="2397" y="66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5" name="Rectangle 26"/>
            <p:cNvSpPr>
              <a:spLocks noChangeArrowheads="1"/>
            </p:cNvSpPr>
            <p:nvPr/>
          </p:nvSpPr>
          <p:spPr bwMode="auto">
            <a:xfrm rot="-2907112">
              <a:off x="2265" y="65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6" name="Rectangle 27"/>
            <p:cNvSpPr>
              <a:spLocks noChangeArrowheads="1"/>
            </p:cNvSpPr>
            <p:nvPr/>
          </p:nvSpPr>
          <p:spPr bwMode="auto">
            <a:xfrm rot="-2907112">
              <a:off x="2207" y="67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7" name="Rectangle 28"/>
            <p:cNvSpPr>
              <a:spLocks noChangeArrowheads="1"/>
            </p:cNvSpPr>
            <p:nvPr/>
          </p:nvSpPr>
          <p:spPr bwMode="auto">
            <a:xfrm rot="-2907112">
              <a:off x="2310" y="66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8" name="Rectangle 29"/>
            <p:cNvSpPr>
              <a:spLocks noChangeArrowheads="1"/>
            </p:cNvSpPr>
            <p:nvPr/>
          </p:nvSpPr>
          <p:spPr bwMode="auto">
            <a:xfrm rot="-2907112">
              <a:off x="2492" y="6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9" name="Rectangle 30"/>
            <p:cNvSpPr>
              <a:spLocks noChangeArrowheads="1"/>
            </p:cNvSpPr>
            <p:nvPr/>
          </p:nvSpPr>
          <p:spPr bwMode="auto">
            <a:xfrm rot="-2907112">
              <a:off x="2557" y="66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10" name="Rectangle 31"/>
            <p:cNvSpPr>
              <a:spLocks noChangeArrowheads="1"/>
            </p:cNvSpPr>
            <p:nvPr/>
          </p:nvSpPr>
          <p:spPr bwMode="auto">
            <a:xfrm rot="-2907112">
              <a:off x="2767" y="6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40963" name="Group 32"/>
          <p:cNvGrpSpPr>
            <a:grpSpLocks/>
          </p:cNvGrpSpPr>
          <p:nvPr/>
        </p:nvGrpSpPr>
        <p:grpSpPr bwMode="auto">
          <a:xfrm>
            <a:off x="342900" y="1484784"/>
            <a:ext cx="3411538" cy="503237"/>
            <a:chOff x="3198" y="2229"/>
            <a:chExt cx="2149" cy="317"/>
          </a:xfrm>
        </p:grpSpPr>
        <p:sp>
          <p:nvSpPr>
            <p:cNvPr id="41057" name="Line 33"/>
            <p:cNvSpPr>
              <a:spLocks noChangeShapeType="1"/>
            </p:cNvSpPr>
            <p:nvPr/>
          </p:nvSpPr>
          <p:spPr bwMode="auto">
            <a:xfrm>
              <a:off x="3198" y="2513"/>
              <a:ext cx="21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58" name="Line 34"/>
            <p:cNvSpPr>
              <a:spLocks noChangeShapeType="1"/>
            </p:cNvSpPr>
            <p:nvPr/>
          </p:nvSpPr>
          <p:spPr bwMode="auto">
            <a:xfrm flipV="1">
              <a:off x="3502" y="2488"/>
              <a:ext cx="5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59" name="Line 35"/>
            <p:cNvSpPr>
              <a:spLocks noChangeShapeType="1"/>
            </p:cNvSpPr>
            <p:nvPr/>
          </p:nvSpPr>
          <p:spPr bwMode="auto">
            <a:xfrm flipV="1">
              <a:off x="4421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0" name="Line 36"/>
            <p:cNvSpPr>
              <a:spLocks noChangeShapeType="1"/>
            </p:cNvSpPr>
            <p:nvPr/>
          </p:nvSpPr>
          <p:spPr bwMode="auto">
            <a:xfrm flipV="1">
              <a:off x="4730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1" name="Line 37"/>
            <p:cNvSpPr>
              <a:spLocks noChangeShapeType="1"/>
            </p:cNvSpPr>
            <p:nvPr/>
          </p:nvSpPr>
          <p:spPr bwMode="auto">
            <a:xfrm flipV="1">
              <a:off x="5038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2" name="Line 38"/>
            <p:cNvSpPr>
              <a:spLocks noChangeShapeType="1"/>
            </p:cNvSpPr>
            <p:nvPr/>
          </p:nvSpPr>
          <p:spPr bwMode="auto">
            <a:xfrm>
              <a:off x="3198" y="2229"/>
              <a:ext cx="2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3" name="Rectangle 39"/>
            <p:cNvSpPr>
              <a:spLocks noChangeArrowheads="1"/>
            </p:cNvSpPr>
            <p:nvPr/>
          </p:nvSpPr>
          <p:spPr bwMode="auto">
            <a:xfrm rot="-2907112">
              <a:off x="3841" y="248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4" name="Rectangle 40"/>
            <p:cNvSpPr>
              <a:spLocks noChangeArrowheads="1"/>
            </p:cNvSpPr>
            <p:nvPr/>
          </p:nvSpPr>
          <p:spPr bwMode="auto">
            <a:xfrm rot="-2907112">
              <a:off x="3728" y="248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5" name="Rectangle 41"/>
            <p:cNvSpPr>
              <a:spLocks noChangeArrowheads="1"/>
            </p:cNvSpPr>
            <p:nvPr/>
          </p:nvSpPr>
          <p:spPr bwMode="auto">
            <a:xfrm rot="-2907112">
              <a:off x="4598" y="248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6" name="Rectangle 42"/>
            <p:cNvSpPr>
              <a:spLocks noChangeArrowheads="1"/>
            </p:cNvSpPr>
            <p:nvPr/>
          </p:nvSpPr>
          <p:spPr bwMode="auto">
            <a:xfrm rot="-2907112">
              <a:off x="3906" y="24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7" name="Rectangle 43"/>
            <p:cNvSpPr>
              <a:spLocks noChangeArrowheads="1"/>
            </p:cNvSpPr>
            <p:nvPr/>
          </p:nvSpPr>
          <p:spPr bwMode="auto">
            <a:xfrm rot="-2907112">
              <a:off x="4502" y="247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8" name="Rectangle 44"/>
            <p:cNvSpPr>
              <a:spLocks noChangeArrowheads="1"/>
            </p:cNvSpPr>
            <p:nvPr/>
          </p:nvSpPr>
          <p:spPr bwMode="auto">
            <a:xfrm rot="-2907112">
              <a:off x="3567" y="248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9" name="Rectangle 45"/>
            <p:cNvSpPr>
              <a:spLocks noChangeArrowheads="1"/>
            </p:cNvSpPr>
            <p:nvPr/>
          </p:nvSpPr>
          <p:spPr bwMode="auto">
            <a:xfrm rot="-2907112">
              <a:off x="3936" y="248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0" name="Rectangle 46"/>
            <p:cNvSpPr>
              <a:spLocks noChangeArrowheads="1"/>
            </p:cNvSpPr>
            <p:nvPr/>
          </p:nvSpPr>
          <p:spPr bwMode="auto">
            <a:xfrm rot="-2907112">
              <a:off x="3994" y="248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1" name="Rectangle 47"/>
            <p:cNvSpPr>
              <a:spLocks noChangeArrowheads="1"/>
            </p:cNvSpPr>
            <p:nvPr/>
          </p:nvSpPr>
          <p:spPr bwMode="auto">
            <a:xfrm rot="-2907112">
              <a:off x="4031" y="248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2" name="Rectangle 48"/>
            <p:cNvSpPr>
              <a:spLocks noChangeArrowheads="1"/>
            </p:cNvSpPr>
            <p:nvPr/>
          </p:nvSpPr>
          <p:spPr bwMode="auto">
            <a:xfrm rot="-2907112">
              <a:off x="4066" y="247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3" name="Rectangle 49"/>
            <p:cNvSpPr>
              <a:spLocks noChangeArrowheads="1"/>
            </p:cNvSpPr>
            <p:nvPr/>
          </p:nvSpPr>
          <p:spPr bwMode="auto">
            <a:xfrm rot="-2907112">
              <a:off x="3886" y="24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4" name="Rectangle 50"/>
            <p:cNvSpPr>
              <a:spLocks noChangeArrowheads="1"/>
            </p:cNvSpPr>
            <p:nvPr/>
          </p:nvSpPr>
          <p:spPr bwMode="auto">
            <a:xfrm rot="-2907112">
              <a:off x="4214" y="24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5" name="Rectangle 51"/>
            <p:cNvSpPr>
              <a:spLocks noChangeArrowheads="1"/>
            </p:cNvSpPr>
            <p:nvPr/>
          </p:nvSpPr>
          <p:spPr bwMode="auto">
            <a:xfrm rot="-2907112">
              <a:off x="4457" y="247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6" name="Rectangle 52"/>
            <p:cNvSpPr>
              <a:spLocks noChangeArrowheads="1"/>
            </p:cNvSpPr>
            <p:nvPr/>
          </p:nvSpPr>
          <p:spPr bwMode="auto">
            <a:xfrm rot="-2907112">
              <a:off x="4551" y="249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7" name="Rectangle 53"/>
            <p:cNvSpPr>
              <a:spLocks noChangeArrowheads="1"/>
            </p:cNvSpPr>
            <p:nvPr/>
          </p:nvSpPr>
          <p:spPr bwMode="auto">
            <a:xfrm rot="-2907112">
              <a:off x="4419" y="248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8" name="Rectangle 54"/>
            <p:cNvSpPr>
              <a:spLocks noChangeArrowheads="1"/>
            </p:cNvSpPr>
            <p:nvPr/>
          </p:nvSpPr>
          <p:spPr bwMode="auto">
            <a:xfrm rot="-2907112">
              <a:off x="4361" y="249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9" name="Rectangle 55"/>
            <p:cNvSpPr>
              <a:spLocks noChangeArrowheads="1"/>
            </p:cNvSpPr>
            <p:nvPr/>
          </p:nvSpPr>
          <p:spPr bwMode="auto">
            <a:xfrm rot="-2907112">
              <a:off x="4464" y="249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80" name="Rectangle 56"/>
            <p:cNvSpPr>
              <a:spLocks noChangeArrowheads="1"/>
            </p:cNvSpPr>
            <p:nvPr/>
          </p:nvSpPr>
          <p:spPr bwMode="auto">
            <a:xfrm rot="-2907112">
              <a:off x="4646" y="24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81" name="Rectangle 57"/>
            <p:cNvSpPr>
              <a:spLocks noChangeArrowheads="1"/>
            </p:cNvSpPr>
            <p:nvPr/>
          </p:nvSpPr>
          <p:spPr bwMode="auto">
            <a:xfrm rot="-2907112">
              <a:off x="4711" y="248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82" name="Rectangle 58"/>
            <p:cNvSpPr>
              <a:spLocks noChangeArrowheads="1"/>
            </p:cNvSpPr>
            <p:nvPr/>
          </p:nvSpPr>
          <p:spPr bwMode="auto">
            <a:xfrm rot="-2907112">
              <a:off x="4921" y="24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40964" name="Group 59"/>
          <p:cNvGrpSpPr>
            <a:grpSpLocks/>
          </p:cNvGrpSpPr>
          <p:nvPr/>
        </p:nvGrpSpPr>
        <p:grpSpPr bwMode="auto">
          <a:xfrm rot="-2907112">
            <a:off x="7204075" y="2428875"/>
            <a:ext cx="1524000" cy="1676400"/>
            <a:chOff x="2352" y="2304"/>
            <a:chExt cx="960" cy="1056"/>
          </a:xfrm>
        </p:grpSpPr>
        <p:sp>
          <p:nvSpPr>
            <p:cNvPr id="41037" name="Rectangle 60"/>
            <p:cNvSpPr>
              <a:spLocks noChangeArrowheads="1"/>
            </p:cNvSpPr>
            <p:nvPr/>
          </p:nvSpPr>
          <p:spPr bwMode="auto">
            <a:xfrm>
              <a:off x="2352" y="244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38" name="Rectangle 61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39" name="Rectangle 62"/>
            <p:cNvSpPr>
              <a:spLocks noChangeArrowheads="1"/>
            </p:cNvSpPr>
            <p:nvPr/>
          </p:nvSpPr>
          <p:spPr bwMode="auto">
            <a:xfrm>
              <a:off x="2544" y="264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0" name="Rectangle 63"/>
            <p:cNvSpPr>
              <a:spLocks noChangeArrowheads="1"/>
            </p:cNvSpPr>
            <p:nvPr/>
          </p:nvSpPr>
          <p:spPr bwMode="auto">
            <a:xfrm>
              <a:off x="2736" y="244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1" name="Rectangle 64"/>
            <p:cNvSpPr>
              <a:spLocks noChangeArrowheads="1"/>
            </p:cNvSpPr>
            <p:nvPr/>
          </p:nvSpPr>
          <p:spPr bwMode="auto">
            <a:xfrm>
              <a:off x="2736" y="302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2" name="Rectangle 65"/>
            <p:cNvSpPr>
              <a:spLocks noChangeArrowheads="1"/>
            </p:cNvSpPr>
            <p:nvPr/>
          </p:nvSpPr>
          <p:spPr bwMode="auto">
            <a:xfrm>
              <a:off x="2496" y="244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3" name="Rectangle 66"/>
            <p:cNvSpPr>
              <a:spLocks noChangeArrowheads="1"/>
            </p:cNvSpPr>
            <p:nvPr/>
          </p:nvSpPr>
          <p:spPr bwMode="auto">
            <a:xfrm>
              <a:off x="2640" y="249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4" name="Rectangle 67"/>
            <p:cNvSpPr>
              <a:spLocks noChangeArrowheads="1"/>
            </p:cNvSpPr>
            <p:nvPr/>
          </p:nvSpPr>
          <p:spPr bwMode="auto">
            <a:xfrm>
              <a:off x="2448" y="254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5" name="Rectangle 68"/>
            <p:cNvSpPr>
              <a:spLocks noChangeArrowheads="1"/>
            </p:cNvSpPr>
            <p:nvPr/>
          </p:nvSpPr>
          <p:spPr bwMode="auto">
            <a:xfrm>
              <a:off x="2640" y="273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6" name="Rectangle 69"/>
            <p:cNvSpPr>
              <a:spLocks noChangeArrowheads="1"/>
            </p:cNvSpPr>
            <p:nvPr/>
          </p:nvSpPr>
          <p:spPr bwMode="auto">
            <a:xfrm>
              <a:off x="2928" y="27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7" name="Rectangle 70"/>
            <p:cNvSpPr>
              <a:spLocks noChangeArrowheads="1"/>
            </p:cNvSpPr>
            <p:nvPr/>
          </p:nvSpPr>
          <p:spPr bwMode="auto">
            <a:xfrm>
              <a:off x="2688" y="29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8" name="Rectangle 71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9" name="Rectangle 72"/>
            <p:cNvSpPr>
              <a:spLocks noChangeArrowheads="1"/>
            </p:cNvSpPr>
            <p:nvPr/>
          </p:nvSpPr>
          <p:spPr bwMode="auto">
            <a:xfrm>
              <a:off x="2880" y="312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0" name="Rectangle 73"/>
            <p:cNvSpPr>
              <a:spLocks noChangeArrowheads="1"/>
            </p:cNvSpPr>
            <p:nvPr/>
          </p:nvSpPr>
          <p:spPr bwMode="auto">
            <a:xfrm>
              <a:off x="3072" y="29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1" name="Rectangle 74"/>
            <p:cNvSpPr>
              <a:spLocks noChangeArrowheads="1"/>
            </p:cNvSpPr>
            <p:nvPr/>
          </p:nvSpPr>
          <p:spPr bwMode="auto">
            <a:xfrm>
              <a:off x="3072" y="331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2" name="Rectangle 75"/>
            <p:cNvSpPr>
              <a:spLocks noChangeArrowheads="1"/>
            </p:cNvSpPr>
            <p:nvPr/>
          </p:nvSpPr>
          <p:spPr bwMode="auto">
            <a:xfrm>
              <a:off x="2880" y="288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3" name="Rectangle 76"/>
            <p:cNvSpPr>
              <a:spLocks noChangeArrowheads="1"/>
            </p:cNvSpPr>
            <p:nvPr/>
          </p:nvSpPr>
          <p:spPr bwMode="auto">
            <a:xfrm>
              <a:off x="2976" y="29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4" name="Rectangle 77"/>
            <p:cNvSpPr>
              <a:spLocks noChangeArrowheads="1"/>
            </p:cNvSpPr>
            <p:nvPr/>
          </p:nvSpPr>
          <p:spPr bwMode="auto">
            <a:xfrm>
              <a:off x="2880" y="32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5" name="Rectangle 78"/>
            <p:cNvSpPr>
              <a:spLocks noChangeArrowheads="1"/>
            </p:cNvSpPr>
            <p:nvPr/>
          </p:nvSpPr>
          <p:spPr bwMode="auto">
            <a:xfrm>
              <a:off x="3168" y="31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6" name="Rectangle 79"/>
            <p:cNvSpPr>
              <a:spLocks noChangeArrowheads="1"/>
            </p:cNvSpPr>
            <p:nvPr/>
          </p:nvSpPr>
          <p:spPr bwMode="auto">
            <a:xfrm>
              <a:off x="3264" y="32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40965" name="Rectangle 80"/>
          <p:cNvSpPr>
            <a:spLocks noChangeArrowheads="1"/>
          </p:cNvSpPr>
          <p:nvPr/>
        </p:nvSpPr>
        <p:spPr bwMode="auto">
          <a:xfrm rot="-2907112">
            <a:off x="4657725" y="260032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66" name="Rectangle 81"/>
          <p:cNvSpPr>
            <a:spLocks noChangeArrowheads="1"/>
          </p:cNvSpPr>
          <p:nvPr/>
        </p:nvSpPr>
        <p:spPr bwMode="auto">
          <a:xfrm rot="-2907112">
            <a:off x="4500563" y="23352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67" name="Rectangle 82"/>
          <p:cNvSpPr>
            <a:spLocks noChangeArrowheads="1"/>
          </p:cNvSpPr>
          <p:nvPr/>
        </p:nvSpPr>
        <p:spPr bwMode="auto">
          <a:xfrm rot="-2907112">
            <a:off x="5449888" y="26320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68" name="Rectangle 83"/>
          <p:cNvSpPr>
            <a:spLocks noChangeArrowheads="1"/>
          </p:cNvSpPr>
          <p:nvPr/>
        </p:nvSpPr>
        <p:spPr bwMode="auto">
          <a:xfrm rot="-2907112">
            <a:off x="5291138" y="21447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69" name="Rectangle 84"/>
          <p:cNvSpPr>
            <a:spLocks noChangeArrowheads="1"/>
          </p:cNvSpPr>
          <p:nvPr/>
        </p:nvSpPr>
        <p:spPr bwMode="auto">
          <a:xfrm rot="-2907112">
            <a:off x="6399213" y="28082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0" name="Rectangle 85"/>
          <p:cNvSpPr>
            <a:spLocks noChangeArrowheads="1"/>
          </p:cNvSpPr>
          <p:nvPr/>
        </p:nvSpPr>
        <p:spPr bwMode="auto">
          <a:xfrm rot="-2907112">
            <a:off x="4816475" y="24288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1" name="Rectangle 86"/>
          <p:cNvSpPr>
            <a:spLocks noChangeArrowheads="1"/>
          </p:cNvSpPr>
          <p:nvPr/>
        </p:nvSpPr>
        <p:spPr bwMode="auto">
          <a:xfrm rot="-2907112">
            <a:off x="5132388" y="230822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2" name="Rectangle 87"/>
          <p:cNvSpPr>
            <a:spLocks noChangeArrowheads="1"/>
          </p:cNvSpPr>
          <p:nvPr/>
        </p:nvSpPr>
        <p:spPr bwMode="auto">
          <a:xfrm rot="-2907112">
            <a:off x="4975225" y="258762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3" name="Rectangle 88"/>
          <p:cNvSpPr>
            <a:spLocks noChangeArrowheads="1"/>
          </p:cNvSpPr>
          <p:nvPr/>
        </p:nvSpPr>
        <p:spPr bwMode="auto">
          <a:xfrm rot="-2907112">
            <a:off x="5608638" y="26177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4" name="Rectangle 89"/>
          <p:cNvSpPr>
            <a:spLocks noChangeArrowheads="1"/>
          </p:cNvSpPr>
          <p:nvPr/>
        </p:nvSpPr>
        <p:spPr bwMode="auto">
          <a:xfrm rot="-2907112">
            <a:off x="6083300" y="23272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5" name="Rectangle 90"/>
          <p:cNvSpPr>
            <a:spLocks noChangeArrowheads="1"/>
          </p:cNvSpPr>
          <p:nvPr/>
        </p:nvSpPr>
        <p:spPr bwMode="auto">
          <a:xfrm rot="-2907112">
            <a:off x="5924550" y="27638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6" name="Rectangle 91"/>
          <p:cNvSpPr>
            <a:spLocks noChangeArrowheads="1"/>
          </p:cNvSpPr>
          <p:nvPr/>
        </p:nvSpPr>
        <p:spPr bwMode="auto">
          <a:xfrm rot="-2907112">
            <a:off x="5765800" y="249872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7" name="Rectangle 92"/>
          <p:cNvSpPr>
            <a:spLocks noChangeArrowheads="1"/>
          </p:cNvSpPr>
          <p:nvPr/>
        </p:nvSpPr>
        <p:spPr bwMode="auto">
          <a:xfrm rot="-2907112">
            <a:off x="6716713" y="27384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8" name="Rectangle 93"/>
          <p:cNvSpPr>
            <a:spLocks noChangeArrowheads="1"/>
          </p:cNvSpPr>
          <p:nvPr/>
        </p:nvSpPr>
        <p:spPr bwMode="auto">
          <a:xfrm rot="-2907112">
            <a:off x="6875463" y="23574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9" name="Rectangle 94"/>
          <p:cNvSpPr>
            <a:spLocks noChangeArrowheads="1"/>
          </p:cNvSpPr>
          <p:nvPr/>
        </p:nvSpPr>
        <p:spPr bwMode="auto">
          <a:xfrm rot="-2907112">
            <a:off x="7350125" y="27209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0" name="Rectangle 95"/>
          <p:cNvSpPr>
            <a:spLocks noChangeArrowheads="1"/>
          </p:cNvSpPr>
          <p:nvPr/>
        </p:nvSpPr>
        <p:spPr bwMode="auto">
          <a:xfrm rot="-2907112">
            <a:off x="6242050" y="24844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1" name="Rectangle 96"/>
          <p:cNvSpPr>
            <a:spLocks noChangeArrowheads="1"/>
          </p:cNvSpPr>
          <p:nvPr/>
        </p:nvSpPr>
        <p:spPr bwMode="auto">
          <a:xfrm rot="-2907112">
            <a:off x="6557963" y="24717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2" name="Rectangle 97"/>
          <p:cNvSpPr>
            <a:spLocks noChangeArrowheads="1"/>
          </p:cNvSpPr>
          <p:nvPr/>
        </p:nvSpPr>
        <p:spPr bwMode="auto">
          <a:xfrm rot="-2907112">
            <a:off x="7032625" y="28987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3" name="Rectangle 98"/>
          <p:cNvSpPr>
            <a:spLocks noChangeArrowheads="1"/>
          </p:cNvSpPr>
          <p:nvPr/>
        </p:nvSpPr>
        <p:spPr bwMode="auto">
          <a:xfrm rot="-2907112">
            <a:off x="7191375" y="245586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4" name="Rectangle 99"/>
          <p:cNvSpPr>
            <a:spLocks noChangeArrowheads="1"/>
          </p:cNvSpPr>
          <p:nvPr/>
        </p:nvSpPr>
        <p:spPr bwMode="auto">
          <a:xfrm rot="-2907112">
            <a:off x="7508875" y="244316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40985" name="Group 100"/>
          <p:cNvGrpSpPr>
            <a:grpSpLocks/>
          </p:cNvGrpSpPr>
          <p:nvPr/>
        </p:nvGrpSpPr>
        <p:grpSpPr bwMode="auto">
          <a:xfrm>
            <a:off x="4308475" y="4514850"/>
            <a:ext cx="4692650" cy="2105025"/>
            <a:chOff x="2562" y="2724"/>
            <a:chExt cx="2956" cy="1326"/>
          </a:xfrm>
        </p:grpSpPr>
        <p:grpSp>
          <p:nvGrpSpPr>
            <p:cNvPr id="40986" name="Group 101"/>
            <p:cNvGrpSpPr>
              <a:grpSpLocks/>
            </p:cNvGrpSpPr>
            <p:nvPr/>
          </p:nvGrpSpPr>
          <p:grpSpPr bwMode="auto">
            <a:xfrm>
              <a:off x="4182" y="3090"/>
              <a:ext cx="1336" cy="960"/>
              <a:chOff x="3834" y="3120"/>
              <a:chExt cx="1336" cy="960"/>
            </a:xfrm>
          </p:grpSpPr>
          <p:grpSp>
            <p:nvGrpSpPr>
              <p:cNvPr id="41012" name="Group 102"/>
              <p:cNvGrpSpPr>
                <a:grpSpLocks/>
              </p:cNvGrpSpPr>
              <p:nvPr/>
            </p:nvGrpSpPr>
            <p:grpSpPr bwMode="auto">
              <a:xfrm>
                <a:off x="3834" y="3252"/>
                <a:ext cx="1336" cy="768"/>
                <a:chOff x="3120" y="2352"/>
                <a:chExt cx="1152" cy="1200"/>
              </a:xfrm>
            </p:grpSpPr>
            <p:sp>
              <p:nvSpPr>
                <p:cNvPr id="41034" name="Oval 103"/>
                <p:cNvSpPr>
                  <a:spLocks noChangeArrowheads="1"/>
                </p:cNvSpPr>
                <p:nvPr/>
              </p:nvSpPr>
              <p:spPr bwMode="auto">
                <a:xfrm>
                  <a:off x="3120" y="2352"/>
                  <a:ext cx="1152" cy="1200"/>
                </a:xfrm>
                <a:prstGeom prst="ellips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5" name="Oval 104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576" cy="624"/>
                </a:xfrm>
                <a:prstGeom prst="ellips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6" name="Oval 105"/>
                <p:cNvSpPr>
                  <a:spLocks noChangeArrowheads="1"/>
                </p:cNvSpPr>
                <p:nvPr/>
              </p:nvSpPr>
              <p:spPr bwMode="auto">
                <a:xfrm>
                  <a:off x="3552" y="2784"/>
                  <a:ext cx="310" cy="336"/>
                </a:xfrm>
                <a:prstGeom prst="ellips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1013" name="Group 106"/>
              <p:cNvGrpSpPr>
                <a:grpSpLocks/>
              </p:cNvGrpSpPr>
              <p:nvPr/>
            </p:nvGrpSpPr>
            <p:grpSpPr bwMode="auto">
              <a:xfrm rot="-2907112">
                <a:off x="4032" y="3072"/>
                <a:ext cx="960" cy="1056"/>
                <a:chOff x="2352" y="2304"/>
                <a:chExt cx="960" cy="1056"/>
              </a:xfrm>
            </p:grpSpPr>
            <p:sp>
              <p:nvSpPr>
                <p:cNvPr id="41014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52" y="244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5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48" y="230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6" name="Rectangle 109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7" name="Rectangle 110"/>
                <p:cNvSpPr>
                  <a:spLocks noChangeArrowheads="1"/>
                </p:cNvSpPr>
                <p:nvPr/>
              </p:nvSpPr>
              <p:spPr bwMode="auto">
                <a:xfrm>
                  <a:off x="2736" y="244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8" name="Rectangle 111"/>
                <p:cNvSpPr>
                  <a:spLocks noChangeArrowheads="1"/>
                </p:cNvSpPr>
                <p:nvPr/>
              </p:nvSpPr>
              <p:spPr bwMode="auto">
                <a:xfrm>
                  <a:off x="2736" y="302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9" name="Rectangle 112"/>
                <p:cNvSpPr>
                  <a:spLocks noChangeArrowheads="1"/>
                </p:cNvSpPr>
                <p:nvPr/>
              </p:nvSpPr>
              <p:spPr bwMode="auto">
                <a:xfrm>
                  <a:off x="2496" y="244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0" name="Rectangle 113"/>
                <p:cNvSpPr>
                  <a:spLocks noChangeArrowheads="1"/>
                </p:cNvSpPr>
                <p:nvPr/>
              </p:nvSpPr>
              <p:spPr bwMode="auto">
                <a:xfrm>
                  <a:off x="2640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1" name="Rectangle 114"/>
                <p:cNvSpPr>
                  <a:spLocks noChangeArrowheads="1"/>
                </p:cNvSpPr>
                <p:nvPr/>
              </p:nvSpPr>
              <p:spPr bwMode="auto">
                <a:xfrm>
                  <a:off x="2448" y="254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2" name="Rectangle 115"/>
                <p:cNvSpPr>
                  <a:spLocks noChangeArrowheads="1"/>
                </p:cNvSpPr>
                <p:nvPr/>
              </p:nvSpPr>
              <p:spPr bwMode="auto">
                <a:xfrm>
                  <a:off x="2640" y="273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3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28" y="278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4" name="Rectangle 117"/>
                <p:cNvSpPr>
                  <a:spLocks noChangeArrowheads="1"/>
                </p:cNvSpPr>
                <p:nvPr/>
              </p:nvSpPr>
              <p:spPr bwMode="auto">
                <a:xfrm>
                  <a:off x="2688" y="292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5" name="Rectangle 118"/>
                <p:cNvSpPr>
                  <a:spLocks noChangeArrowheads="1"/>
                </p:cNvSpPr>
                <p:nvPr/>
              </p:nvSpPr>
              <p:spPr bwMode="auto">
                <a:xfrm>
                  <a:off x="2784" y="278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6" name="Rectangle 119"/>
                <p:cNvSpPr>
                  <a:spLocks noChangeArrowheads="1"/>
                </p:cNvSpPr>
                <p:nvPr/>
              </p:nvSpPr>
              <p:spPr bwMode="auto">
                <a:xfrm>
                  <a:off x="2880" y="3120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72" y="297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072" y="3312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9" name="Rectangle 122"/>
                <p:cNvSpPr>
                  <a:spLocks noChangeArrowheads="1"/>
                </p:cNvSpPr>
                <p:nvPr/>
              </p:nvSpPr>
              <p:spPr bwMode="auto">
                <a:xfrm>
                  <a:off x="2880" y="2880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0" name="Rectangle 123"/>
                <p:cNvSpPr>
                  <a:spLocks noChangeArrowheads="1"/>
                </p:cNvSpPr>
                <p:nvPr/>
              </p:nvSpPr>
              <p:spPr bwMode="auto">
                <a:xfrm>
                  <a:off x="2976" y="297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1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2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68" y="316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3" name="Rectangle 126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0987" name="Group 127"/>
            <p:cNvGrpSpPr>
              <a:grpSpLocks/>
            </p:cNvGrpSpPr>
            <p:nvPr/>
          </p:nvGrpSpPr>
          <p:grpSpPr bwMode="auto">
            <a:xfrm>
              <a:off x="2562" y="2724"/>
              <a:ext cx="2182" cy="768"/>
              <a:chOff x="276" y="3216"/>
              <a:chExt cx="2182" cy="768"/>
            </a:xfrm>
          </p:grpSpPr>
          <p:sp>
            <p:nvSpPr>
              <p:cNvPr id="40988" name="Rectangle 128"/>
              <p:cNvSpPr>
                <a:spLocks noChangeArrowheads="1"/>
              </p:cNvSpPr>
              <p:nvPr/>
            </p:nvSpPr>
            <p:spPr bwMode="auto">
              <a:xfrm rot="-2907112">
                <a:off x="490" y="364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89" name="Rectangle 129"/>
              <p:cNvSpPr>
                <a:spLocks noChangeArrowheads="1"/>
              </p:cNvSpPr>
              <p:nvPr/>
            </p:nvSpPr>
            <p:spPr bwMode="auto">
              <a:xfrm rot="-2907112">
                <a:off x="391" y="3475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0" name="Rectangle 130"/>
              <p:cNvSpPr>
                <a:spLocks noChangeArrowheads="1"/>
              </p:cNvSpPr>
              <p:nvPr/>
            </p:nvSpPr>
            <p:spPr bwMode="auto">
              <a:xfrm rot="-2907112">
                <a:off x="989" y="366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1" name="Rectangle 131"/>
              <p:cNvSpPr>
                <a:spLocks noChangeArrowheads="1"/>
              </p:cNvSpPr>
              <p:nvPr/>
            </p:nvSpPr>
            <p:spPr bwMode="auto">
              <a:xfrm rot="-2907112">
                <a:off x="889" y="3355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2" name="Rectangle 132"/>
              <p:cNvSpPr>
                <a:spLocks noChangeArrowheads="1"/>
              </p:cNvSpPr>
              <p:nvPr/>
            </p:nvSpPr>
            <p:spPr bwMode="auto">
              <a:xfrm rot="-2907112">
                <a:off x="1587" y="3773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3" name="Rectangle 133"/>
              <p:cNvSpPr>
                <a:spLocks noChangeArrowheads="1"/>
              </p:cNvSpPr>
              <p:nvPr/>
            </p:nvSpPr>
            <p:spPr bwMode="auto">
              <a:xfrm rot="-2907112">
                <a:off x="590" y="353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4" name="Rectangle 134"/>
              <p:cNvSpPr>
                <a:spLocks noChangeArrowheads="1"/>
              </p:cNvSpPr>
              <p:nvPr/>
            </p:nvSpPr>
            <p:spPr bwMode="auto">
              <a:xfrm rot="-2907112">
                <a:off x="789" y="345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5" name="Rectangle 135"/>
              <p:cNvSpPr>
                <a:spLocks noChangeArrowheads="1"/>
              </p:cNvSpPr>
              <p:nvPr/>
            </p:nvSpPr>
            <p:spPr bwMode="auto">
              <a:xfrm rot="-2907112">
                <a:off x="690" y="363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6" name="Rectangle 136"/>
              <p:cNvSpPr>
                <a:spLocks noChangeArrowheads="1"/>
              </p:cNvSpPr>
              <p:nvPr/>
            </p:nvSpPr>
            <p:spPr bwMode="auto">
              <a:xfrm rot="-2907112">
                <a:off x="1089" y="3653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7" name="Rectangle 137"/>
              <p:cNvSpPr>
                <a:spLocks noChangeArrowheads="1"/>
              </p:cNvSpPr>
              <p:nvPr/>
            </p:nvSpPr>
            <p:spPr bwMode="auto">
              <a:xfrm rot="-2907112">
                <a:off x="1388" y="347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8" name="Rectangle 138"/>
              <p:cNvSpPr>
                <a:spLocks noChangeArrowheads="1"/>
              </p:cNvSpPr>
              <p:nvPr/>
            </p:nvSpPr>
            <p:spPr bwMode="auto">
              <a:xfrm rot="-2907112">
                <a:off x="1288" y="3745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9" name="Rectangle 139"/>
              <p:cNvSpPr>
                <a:spLocks noChangeArrowheads="1"/>
              </p:cNvSpPr>
              <p:nvPr/>
            </p:nvSpPr>
            <p:spPr bwMode="auto">
              <a:xfrm rot="-2907112">
                <a:off x="1188" y="357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0" name="Rectangle 140"/>
              <p:cNvSpPr>
                <a:spLocks noChangeArrowheads="1"/>
              </p:cNvSpPr>
              <p:nvPr/>
            </p:nvSpPr>
            <p:spPr bwMode="auto">
              <a:xfrm rot="-2907112">
                <a:off x="1787" y="3729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1" name="Rectangle 141"/>
              <p:cNvSpPr>
                <a:spLocks noChangeArrowheads="1"/>
              </p:cNvSpPr>
              <p:nvPr/>
            </p:nvSpPr>
            <p:spPr bwMode="auto">
              <a:xfrm rot="-2907112">
                <a:off x="1887" y="3489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2" name="Rectangle 142"/>
              <p:cNvSpPr>
                <a:spLocks noChangeArrowheads="1"/>
              </p:cNvSpPr>
              <p:nvPr/>
            </p:nvSpPr>
            <p:spPr bwMode="auto">
              <a:xfrm rot="-2907112">
                <a:off x="2186" y="371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3" name="Rectangle 143"/>
              <p:cNvSpPr>
                <a:spLocks noChangeArrowheads="1"/>
              </p:cNvSpPr>
              <p:nvPr/>
            </p:nvSpPr>
            <p:spPr bwMode="auto">
              <a:xfrm rot="-2907112">
                <a:off x="1488" y="3569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4" name="Rectangle 144"/>
              <p:cNvSpPr>
                <a:spLocks noChangeArrowheads="1"/>
              </p:cNvSpPr>
              <p:nvPr/>
            </p:nvSpPr>
            <p:spPr bwMode="auto">
              <a:xfrm rot="-2907112">
                <a:off x="1687" y="3561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5" name="Rectangle 145"/>
              <p:cNvSpPr>
                <a:spLocks noChangeArrowheads="1"/>
              </p:cNvSpPr>
              <p:nvPr/>
            </p:nvSpPr>
            <p:spPr bwMode="auto">
              <a:xfrm rot="-2907112">
                <a:off x="1986" y="383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6" name="Rectangle 146"/>
              <p:cNvSpPr>
                <a:spLocks noChangeArrowheads="1"/>
              </p:cNvSpPr>
              <p:nvPr/>
            </p:nvSpPr>
            <p:spPr bwMode="auto">
              <a:xfrm rot="-2907112">
                <a:off x="2086" y="3551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7" name="Rectangle 147"/>
              <p:cNvSpPr>
                <a:spLocks noChangeArrowheads="1"/>
              </p:cNvSpPr>
              <p:nvPr/>
            </p:nvSpPr>
            <p:spPr bwMode="auto">
              <a:xfrm rot="-2907112">
                <a:off x="2286" y="3543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1008" name="Group 148"/>
              <p:cNvGrpSpPr>
                <a:grpSpLocks/>
              </p:cNvGrpSpPr>
              <p:nvPr/>
            </p:nvGrpSpPr>
            <p:grpSpPr bwMode="auto">
              <a:xfrm>
                <a:off x="276" y="3216"/>
                <a:ext cx="2182" cy="768"/>
                <a:chOff x="3120" y="2352"/>
                <a:chExt cx="1152" cy="1200"/>
              </a:xfrm>
            </p:grpSpPr>
            <p:sp>
              <p:nvSpPr>
                <p:cNvPr id="41009" name="Oval 149"/>
                <p:cNvSpPr>
                  <a:spLocks noChangeArrowheads="1"/>
                </p:cNvSpPr>
                <p:nvPr/>
              </p:nvSpPr>
              <p:spPr bwMode="auto">
                <a:xfrm>
                  <a:off x="3120" y="2352"/>
                  <a:ext cx="1152" cy="1200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0" name="Oval 150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576" cy="624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1" name="Oval 151"/>
                <p:cNvSpPr>
                  <a:spLocks noChangeArrowheads="1"/>
                </p:cNvSpPr>
                <p:nvPr/>
              </p:nvSpPr>
              <p:spPr bwMode="auto">
                <a:xfrm>
                  <a:off x="3552" y="2784"/>
                  <a:ext cx="310" cy="33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44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Anpassung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Expectation-Minimization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Bild 10" descr="Screen Shot 2016-01-27 at 22.0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1312"/>
            <a:ext cx="7489205" cy="524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4136" y="2367734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442" y="2199620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198457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6465" y="2198457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1055" y="2197294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5118" y="2580350"/>
            <a:ext cx="3978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1600" b="1" i="1" baseline="-25000" dirty="0" smtClean="0">
                <a:latin typeface="Times" charset="0"/>
                <a:ea typeface="Times" charset="0"/>
                <a:cs typeface="Times" charset="0"/>
              </a:rPr>
              <a:t>'</a:t>
            </a:r>
            <a:endParaRPr lang="en-US" sz="1600" b="1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9083" y="2580350"/>
            <a:ext cx="3978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1600" b="1" i="1" baseline="-25000" dirty="0" smtClean="0">
                <a:latin typeface="Times" charset="0"/>
                <a:ea typeface="Times" charset="0"/>
                <a:cs typeface="Times" charset="0"/>
              </a:rPr>
              <a:t>'</a:t>
            </a:r>
            <a:endParaRPr lang="en-US" sz="1600" b="1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7215042" y="1406177"/>
            <a:ext cx="1512319" cy="498399"/>
          </a:xfrm>
          <a:prstGeom prst="borderCallout1">
            <a:avLst>
              <a:gd name="adj1" fmla="val 56578"/>
              <a:gd name="adj2" fmla="val -853"/>
              <a:gd name="adj3" fmla="val 161677"/>
              <a:gd name="adj4" fmla="val -202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80545" y="1444714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" charset="0"/>
                <a:ea typeface="Times" charset="0"/>
                <a:cs typeface="Times" charset="0"/>
              </a:rPr>
              <a:t>N(</a:t>
            </a:r>
            <a:r>
              <a:rPr lang="en-US" sz="2000" i="1" dirty="0" err="1" smtClean="0"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2000" i="1" baseline="-25000" dirty="0" err="1" smtClean="0">
                <a:latin typeface="Times" charset="0"/>
                <a:ea typeface="Times" charset="0"/>
                <a:cs typeface="Times" charset="0"/>
              </a:rPr>
              <a:t>k</a:t>
            </a:r>
            <a:r>
              <a:rPr lang="en-US" sz="2000" i="1" dirty="0" smtClean="0">
                <a:latin typeface="Times" charset="0"/>
                <a:ea typeface="Times" charset="0"/>
                <a:cs typeface="Times" charset="0"/>
              </a:rPr>
              <a:t>, 𝜇, 𝜎</a:t>
            </a:r>
            <a:r>
              <a:rPr lang="en-US" sz="2000" i="1" baseline="30000" dirty="0" smtClean="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2000" i="1" dirty="0" smtClean="0">
                <a:latin typeface="Times" charset="0"/>
                <a:ea typeface="Times" charset="0"/>
                <a:cs typeface="Times" charset="0"/>
              </a:rPr>
              <a:t>)</a:t>
            </a:r>
            <a:endParaRPr lang="en-US" sz="20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8701" y="3760714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4471433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8696" y="4845978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5650" y="5269417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1883" y="5667085"/>
            <a:ext cx="3145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600" i="1" baseline="-25000" dirty="0" smtClean="0">
                <a:latin typeface="Times" charset="0"/>
                <a:ea typeface="Times" charset="0"/>
                <a:cs typeface="Times" charset="0"/>
              </a:rPr>
              <a:t>i</a:t>
            </a:r>
            <a:endParaRPr lang="en-US" sz="1600" i="1" baseline="-250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Initialisierung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Weise </a:t>
            </a:r>
            <a:r>
              <a:rPr lang="en-US" dirty="0" err="1" smtClean="0"/>
              <a:t>Parametern</a:t>
            </a:r>
            <a:r>
              <a:rPr lang="en-US" dirty="0" smtClean="0"/>
              <a:t> </a:t>
            </a:r>
            <a:r>
              <a:rPr lang="en-US" dirty="0" err="1" smtClean="0"/>
              <a:t>zufällige</a:t>
            </a:r>
            <a:r>
              <a:rPr lang="en-US" dirty="0" smtClean="0"/>
              <a:t> </a:t>
            </a:r>
            <a:r>
              <a:rPr lang="en-US" dirty="0" err="1" smtClean="0"/>
              <a:t>Werte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Picture 4" descr="GMM-initi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181" y="2348880"/>
            <a:ext cx="4537075" cy="37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Schritt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Nehme</a:t>
            </a:r>
            <a:r>
              <a:rPr lang="en-US" dirty="0" smtClean="0"/>
              <a:t> an, Parameter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endParaRPr lang="en-US" dirty="0" smtClean="0"/>
          </a:p>
          <a:p>
            <a:r>
              <a:rPr lang="en-US" dirty="0" smtClean="0"/>
              <a:t>Weise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Picture 7" descr="GMM-E-step-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3184" y="2334592"/>
            <a:ext cx="4465637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Danksagung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Vorbereitung</a:t>
            </a:r>
            <a:r>
              <a:rPr lang="en-US" dirty="0" smtClean="0"/>
              <a:t> </a:t>
            </a:r>
            <a:r>
              <a:rPr lang="en-US" dirty="0" err="1" smtClean="0"/>
              <a:t>dieser</a:t>
            </a:r>
            <a:r>
              <a:rPr lang="en-US" dirty="0" smtClean="0"/>
              <a:t> </a:t>
            </a:r>
            <a:r>
              <a:rPr lang="en-US" dirty="0" err="1" smtClean="0"/>
              <a:t>Präsentationen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r>
              <a:rPr lang="en-US" dirty="0" smtClean="0"/>
              <a:t> </a:t>
            </a:r>
            <a:r>
              <a:rPr lang="en-US" dirty="0" err="1" smtClean="0"/>
              <a:t>Materialien</a:t>
            </a:r>
            <a:r>
              <a:rPr lang="en-US" dirty="0" smtClean="0"/>
              <a:t> </a:t>
            </a:r>
            <a:r>
              <a:rPr lang="en-US" dirty="0" err="1" smtClean="0"/>
              <a:t>verwendet</a:t>
            </a:r>
            <a:r>
              <a:rPr lang="en-US" dirty="0" smtClean="0"/>
              <a:t> von </a:t>
            </a:r>
          </a:p>
          <a:p>
            <a:pPr lvl="1"/>
            <a:r>
              <a:rPr lang="en-US" dirty="0" err="1" smtClean="0"/>
              <a:t>Eamonn</a:t>
            </a:r>
            <a:r>
              <a:rPr lang="en-US" dirty="0" smtClean="0"/>
              <a:t> Keogh (</a:t>
            </a:r>
            <a:r>
              <a:rPr lang="en-US" dirty="0"/>
              <a:t>University of California </a:t>
            </a:r>
            <a:r>
              <a:rPr lang="mr-IN" dirty="0" smtClean="0"/>
              <a:t>–</a:t>
            </a:r>
            <a:r>
              <a:rPr lang="en-US" dirty="0" smtClean="0"/>
              <a:t> Riverside) und</a:t>
            </a:r>
          </a:p>
          <a:p>
            <a:pPr lvl="1"/>
            <a:r>
              <a:rPr lang="en-US" dirty="0" err="1"/>
              <a:t>Sascha</a:t>
            </a:r>
            <a:r>
              <a:rPr lang="en-US" dirty="0"/>
              <a:t> </a:t>
            </a:r>
            <a:r>
              <a:rPr lang="en-US" dirty="0" err="1"/>
              <a:t>Szott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HPI </a:t>
            </a:r>
            <a:r>
              <a:rPr lang="en-US" dirty="0" smtClean="0"/>
              <a:t>Potsdam)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7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</a:t>
            </a:r>
            <a:r>
              <a:rPr lang="en-US" dirty="0" err="1" smtClean="0"/>
              <a:t>Schritt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Passe</a:t>
            </a:r>
            <a:r>
              <a:rPr lang="en-US" dirty="0" smtClean="0"/>
              <a:t> Parameter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zugeordnete</a:t>
            </a:r>
            <a:r>
              <a:rPr lang="en-US" dirty="0" smtClean="0"/>
              <a:t> </a:t>
            </a:r>
            <a:r>
              <a:rPr lang="en-US" dirty="0" err="1" smtClean="0"/>
              <a:t>Punktmenge</a:t>
            </a:r>
            <a:r>
              <a:rPr lang="en-US" dirty="0" smtClean="0"/>
              <a:t> 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Picture 4" descr="GMM-M-step-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274788"/>
            <a:ext cx="4465637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626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614363"/>
            <a:ext cx="56483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4325"/>
            <a:ext cx="59436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52400" y="3200400"/>
            <a:ext cx="153928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Iteration 1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en-US" sz="1800" dirty="0" smtClean="0">
                <a:latin typeface="+mn-lt"/>
              </a:rPr>
              <a:t>Die Cluster- </a:t>
            </a:r>
            <a:r>
              <a:rPr lang="en-US" sz="1800" dirty="0" err="1" smtClean="0">
                <a:latin typeface="+mn-lt"/>
              </a:rPr>
              <a:t>Mittelwerte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err="1" smtClean="0">
                <a:latin typeface="+mn-lt"/>
              </a:rPr>
              <a:t>werden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zufällig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gewählt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5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5750"/>
            <a:ext cx="60579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52400" y="3200400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Iteration 2</a:t>
            </a:r>
          </a:p>
        </p:txBody>
      </p:sp>
    </p:spTree>
    <p:extLst>
      <p:ext uri="{BB962C8B-B14F-4D97-AF65-F5344CB8AC3E}">
        <p14:creationId xmlns:p14="http://schemas.microsoft.com/office/powerpoint/2010/main" val="5389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28600"/>
            <a:ext cx="63436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52400" y="3200400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Iteration 5</a:t>
            </a:r>
          </a:p>
        </p:txBody>
      </p:sp>
    </p:spTree>
    <p:extLst>
      <p:ext uri="{BB962C8B-B14F-4D97-AF65-F5344CB8AC3E}">
        <p14:creationId xmlns:p14="http://schemas.microsoft.com/office/powerpoint/2010/main" val="4202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8125"/>
            <a:ext cx="6096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0" y="3200400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Iteration 25</a:t>
            </a:r>
          </a:p>
        </p:txBody>
      </p:sp>
    </p:spTree>
    <p:extLst>
      <p:ext uri="{BB962C8B-B14F-4D97-AF65-F5344CB8AC3E}">
        <p14:creationId xmlns:p14="http://schemas.microsoft.com/office/powerpoint/2010/main" val="102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</a:t>
            </a:r>
            <a:r>
              <a:rPr lang="en-US" dirty="0" smtClean="0"/>
              <a:t>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Bestimmung</a:t>
            </a:r>
            <a:r>
              <a:rPr lang="en-US" sz="2400" dirty="0" smtClean="0"/>
              <a:t> </a:t>
            </a:r>
            <a:r>
              <a:rPr lang="en-US" sz="2400" dirty="0" err="1" smtClean="0"/>
              <a:t>einer</a:t>
            </a:r>
            <a:r>
              <a:rPr lang="en-US" sz="2400" dirty="0" smtClean="0"/>
              <a:t> </a:t>
            </a:r>
            <a:r>
              <a:rPr lang="en-US" sz="2400" dirty="0" err="1" smtClean="0"/>
              <a:t>Mixtur</a:t>
            </a:r>
            <a:r>
              <a:rPr lang="en-US" sz="2400" dirty="0" smtClean="0"/>
              <a:t> von </a:t>
            </a:r>
            <a:r>
              <a:rPr lang="en-US" sz="2400" dirty="0" err="1" smtClean="0"/>
              <a:t>multivariaten</a:t>
            </a:r>
            <a:r>
              <a:rPr lang="en-US" sz="2400" dirty="0" smtClean="0"/>
              <a:t> Gauss-</a:t>
            </a:r>
            <a:r>
              <a:rPr lang="en-US" sz="2400" dirty="0" err="1" smtClean="0"/>
              <a:t>Kurven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(Gaussian mixture)</a:t>
            </a:r>
          </a:p>
          <a:p>
            <a:pPr lvl="1"/>
            <a:r>
              <a:rPr lang="en-US" sz="2200" dirty="0" smtClean="0"/>
              <a:t>K-Means </a:t>
            </a:r>
            <a:r>
              <a:rPr lang="en-US" sz="2200" dirty="0" err="1" smtClean="0"/>
              <a:t>ist</a:t>
            </a:r>
            <a:r>
              <a:rPr lang="en-US" sz="2200" dirty="0" smtClean="0"/>
              <a:t> </a:t>
            </a:r>
            <a:r>
              <a:rPr lang="en-US" sz="2200" dirty="0" err="1" smtClean="0"/>
              <a:t>spezielle</a:t>
            </a:r>
            <a:r>
              <a:rPr lang="en-US" sz="2200" dirty="0" smtClean="0"/>
              <a:t> Form des EM-</a:t>
            </a:r>
            <a:r>
              <a:rPr lang="en-US" sz="2200" dirty="0" err="1" smtClean="0"/>
              <a:t>Verfahrens</a:t>
            </a:r>
            <a:endParaRPr lang="en-US" sz="2200" dirty="0" smtClean="0"/>
          </a:p>
          <a:p>
            <a:r>
              <a:rPr lang="en-US" sz="2400" dirty="0" err="1" smtClean="0"/>
              <a:t>Wahrscheinlichkeitsbasierte</a:t>
            </a:r>
            <a:r>
              <a:rPr lang="en-US" sz="2400" dirty="0" smtClean="0"/>
              <a:t> </a:t>
            </a:r>
            <a:r>
              <a:rPr lang="en-US" sz="2400" dirty="0" err="1" smtClean="0"/>
              <a:t>Zuordnung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Clustern</a:t>
            </a:r>
            <a:r>
              <a:rPr lang="en-US" sz="2400" dirty="0" smtClean="0"/>
              <a:t> </a:t>
            </a:r>
            <a:r>
              <a:rPr lang="en-US" sz="2400" dirty="0" err="1" smtClean="0"/>
              <a:t>anstelle</a:t>
            </a:r>
            <a:r>
              <a:rPr lang="en-US" sz="2400" dirty="0" smtClean="0"/>
              <a:t> </a:t>
            </a:r>
            <a:r>
              <a:rPr lang="en-US" sz="2400" dirty="0" err="1" smtClean="0"/>
              <a:t>einer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deterministischen</a:t>
            </a:r>
            <a:r>
              <a:rPr lang="en-US" sz="2400" dirty="0" smtClean="0"/>
              <a:t> </a:t>
            </a:r>
            <a:r>
              <a:rPr lang="en-US" sz="2400" dirty="0" err="1" smtClean="0"/>
              <a:t>Zuordnung</a:t>
            </a:r>
            <a:endParaRPr lang="en-US" sz="2400" dirty="0" smtClean="0"/>
          </a:p>
          <a:p>
            <a:pPr lvl="1"/>
            <a:r>
              <a:rPr lang="en-US" sz="2200" dirty="0" smtClean="0"/>
              <a:t>Cluster </a:t>
            </a:r>
            <a:r>
              <a:rPr lang="en-US" sz="2200" dirty="0" err="1" smtClean="0"/>
              <a:t>können</a:t>
            </a:r>
            <a:r>
              <a:rPr lang="en-US" sz="2200" dirty="0" smtClean="0"/>
              <a:t> </a:t>
            </a:r>
            <a:r>
              <a:rPr lang="en-US" sz="2200" dirty="0" err="1" smtClean="0"/>
              <a:t>verschiedene</a:t>
            </a:r>
            <a:r>
              <a:rPr lang="en-US" sz="2200" dirty="0" smtClean="0"/>
              <a:t> </a:t>
            </a:r>
            <a:r>
              <a:rPr lang="en-US" sz="2200" dirty="0" err="1" smtClean="0"/>
              <a:t>Größen</a:t>
            </a:r>
            <a:r>
              <a:rPr lang="en-US" sz="2200" dirty="0" smtClean="0"/>
              <a:t> </a:t>
            </a:r>
            <a:r>
              <a:rPr lang="en-US" sz="2200" dirty="0" err="1" smtClean="0"/>
              <a:t>haben</a:t>
            </a:r>
            <a:r>
              <a:rPr lang="en-US" sz="2200" dirty="0" smtClean="0"/>
              <a:t> (</a:t>
            </a:r>
            <a:r>
              <a:rPr lang="en-US" sz="2200" dirty="0" err="1" smtClean="0"/>
              <a:t>Varianz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59803"/>
            <a:ext cx="6082506" cy="24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0857" y="6314559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Wikipedia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Inkrementelle</a:t>
            </a:r>
            <a:r>
              <a:rPr lang="en-US" dirty="0" smtClean="0"/>
              <a:t> </a:t>
            </a:r>
            <a:r>
              <a:rPr lang="en-US" dirty="0" err="1" smtClean="0"/>
              <a:t>Clusterbildung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Nächste-Nachbarn-Clusterbildung</a:t>
            </a:r>
            <a:endParaRPr lang="en-US" dirty="0" smtClean="0"/>
          </a:p>
          <a:p>
            <a:pPr lvl="1"/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verwechseln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Nächsten-Nachbarn-Klassifikation</a:t>
            </a:r>
            <a:endParaRPr lang="en-US" dirty="0" smtClean="0"/>
          </a:p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Datenpunkte</a:t>
            </a:r>
            <a:r>
              <a:rPr lang="en-US" dirty="0" smtClean="0"/>
              <a:t> </a:t>
            </a:r>
            <a:r>
              <a:rPr lang="en-US" dirty="0" err="1" smtClean="0"/>
              <a:t>inkrementell</a:t>
            </a:r>
            <a:r>
              <a:rPr lang="en-US" dirty="0" smtClean="0"/>
              <a:t> in </a:t>
            </a:r>
            <a:r>
              <a:rPr lang="en-US" dirty="0" err="1" smtClean="0"/>
              <a:t>bestehende</a:t>
            </a:r>
            <a:r>
              <a:rPr lang="en-US" dirty="0" smtClean="0"/>
              <a:t> Cluster </a:t>
            </a:r>
            <a:r>
              <a:rPr lang="en-US" dirty="0" err="1" smtClean="0"/>
              <a:t>integriert</a:t>
            </a:r>
            <a:r>
              <a:rPr lang="en-US" dirty="0" smtClean="0"/>
              <a:t>, so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Distanz</a:t>
            </a:r>
            <a:r>
              <a:rPr lang="en-US" dirty="0" smtClean="0"/>
              <a:t> </a:t>
            </a:r>
            <a:r>
              <a:rPr lang="en-US" dirty="0" err="1" smtClean="0"/>
              <a:t>minimiert</a:t>
            </a:r>
            <a:endParaRPr lang="en-US" dirty="0" smtClean="0"/>
          </a:p>
          <a:p>
            <a:r>
              <a:rPr lang="en-US" dirty="0" err="1" smtClean="0"/>
              <a:t>Schwellwert</a:t>
            </a:r>
            <a:r>
              <a:rPr lang="en-US" dirty="0" smtClean="0"/>
              <a:t> t, um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bestimmen</a:t>
            </a:r>
            <a:r>
              <a:rPr lang="en-US" dirty="0" smtClean="0"/>
              <a:t>, </a:t>
            </a:r>
            <a:r>
              <a:rPr lang="en-US" dirty="0" err="1" smtClean="0"/>
              <a:t>ob</a:t>
            </a:r>
            <a:r>
              <a:rPr lang="en-US" dirty="0" smtClean="0"/>
              <a:t> </a:t>
            </a:r>
            <a:r>
              <a:rPr lang="en-US" dirty="0" err="1" smtClean="0"/>
              <a:t>neues</a:t>
            </a:r>
            <a:r>
              <a:rPr lang="en-US" dirty="0" smtClean="0"/>
              <a:t> Cluster </a:t>
            </a:r>
            <a:r>
              <a:rPr lang="en-US" dirty="0" err="1" smtClean="0"/>
              <a:t>aufgemacht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soll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343400" y="1215801"/>
            <a:ext cx="4662488" cy="4559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4441825" y="1282476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4535488" y="1352326"/>
            <a:ext cx="22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grpSp>
        <p:nvGrpSpPr>
          <p:cNvPr id="49156" name="Group 5"/>
          <p:cNvGrpSpPr>
            <a:grpSpLocks/>
          </p:cNvGrpSpPr>
          <p:nvPr/>
        </p:nvGrpSpPr>
        <p:grpSpPr bwMode="auto">
          <a:xfrm>
            <a:off x="4519613" y="1514251"/>
            <a:ext cx="4476750" cy="4291013"/>
            <a:chOff x="3413" y="1695"/>
            <a:chExt cx="2074" cy="1988"/>
          </a:xfrm>
        </p:grpSpPr>
        <p:sp>
          <p:nvSpPr>
            <p:cNvPr id="49168" name="Rectangle 6"/>
            <p:cNvSpPr>
              <a:spLocks noChangeArrowheads="1"/>
            </p:cNvSpPr>
            <p:nvPr/>
          </p:nvSpPr>
          <p:spPr bwMode="auto">
            <a:xfrm>
              <a:off x="359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69" name="Rectangle 7"/>
            <p:cNvSpPr>
              <a:spLocks noChangeArrowheads="1"/>
            </p:cNvSpPr>
            <p:nvPr/>
          </p:nvSpPr>
          <p:spPr bwMode="auto">
            <a:xfrm>
              <a:off x="376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0" name="Rectangle 8"/>
            <p:cNvSpPr>
              <a:spLocks noChangeArrowheads="1"/>
            </p:cNvSpPr>
            <p:nvPr/>
          </p:nvSpPr>
          <p:spPr bwMode="auto">
            <a:xfrm>
              <a:off x="394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1" name="Rectangle 9"/>
            <p:cNvSpPr>
              <a:spLocks noChangeArrowheads="1"/>
            </p:cNvSpPr>
            <p:nvPr/>
          </p:nvSpPr>
          <p:spPr bwMode="auto">
            <a:xfrm>
              <a:off x="412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2" name="Rectangle 10"/>
            <p:cNvSpPr>
              <a:spLocks noChangeArrowheads="1"/>
            </p:cNvSpPr>
            <p:nvPr/>
          </p:nvSpPr>
          <p:spPr bwMode="auto">
            <a:xfrm>
              <a:off x="430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3" name="Rectangle 11"/>
            <p:cNvSpPr>
              <a:spLocks noChangeArrowheads="1"/>
            </p:cNvSpPr>
            <p:nvPr/>
          </p:nvSpPr>
          <p:spPr bwMode="auto">
            <a:xfrm>
              <a:off x="447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4" name="Rectangle 12"/>
            <p:cNvSpPr>
              <a:spLocks noChangeArrowheads="1"/>
            </p:cNvSpPr>
            <p:nvPr/>
          </p:nvSpPr>
          <p:spPr bwMode="auto">
            <a:xfrm>
              <a:off x="465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5" name="Rectangle 13"/>
            <p:cNvSpPr>
              <a:spLocks noChangeArrowheads="1"/>
            </p:cNvSpPr>
            <p:nvPr/>
          </p:nvSpPr>
          <p:spPr bwMode="auto">
            <a:xfrm>
              <a:off x="483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6" name="Rectangle 14"/>
            <p:cNvSpPr>
              <a:spLocks noChangeArrowheads="1"/>
            </p:cNvSpPr>
            <p:nvPr/>
          </p:nvSpPr>
          <p:spPr bwMode="auto">
            <a:xfrm>
              <a:off x="501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7" name="Rectangle 15"/>
            <p:cNvSpPr>
              <a:spLocks noChangeArrowheads="1"/>
            </p:cNvSpPr>
            <p:nvPr/>
          </p:nvSpPr>
          <p:spPr bwMode="auto">
            <a:xfrm>
              <a:off x="518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8" name="Rectangle 16"/>
            <p:cNvSpPr>
              <a:spLocks noChangeArrowheads="1"/>
            </p:cNvSpPr>
            <p:nvPr/>
          </p:nvSpPr>
          <p:spPr bwMode="auto">
            <a:xfrm>
              <a:off x="359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9" name="Rectangle 17"/>
            <p:cNvSpPr>
              <a:spLocks noChangeArrowheads="1"/>
            </p:cNvSpPr>
            <p:nvPr/>
          </p:nvSpPr>
          <p:spPr bwMode="auto">
            <a:xfrm>
              <a:off x="376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0" name="Rectangle 18"/>
            <p:cNvSpPr>
              <a:spLocks noChangeArrowheads="1"/>
            </p:cNvSpPr>
            <p:nvPr/>
          </p:nvSpPr>
          <p:spPr bwMode="auto">
            <a:xfrm>
              <a:off x="394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1" name="Rectangle 19"/>
            <p:cNvSpPr>
              <a:spLocks noChangeArrowheads="1"/>
            </p:cNvSpPr>
            <p:nvPr/>
          </p:nvSpPr>
          <p:spPr bwMode="auto">
            <a:xfrm>
              <a:off x="412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2" name="Rectangle 20"/>
            <p:cNvSpPr>
              <a:spLocks noChangeArrowheads="1"/>
            </p:cNvSpPr>
            <p:nvPr/>
          </p:nvSpPr>
          <p:spPr bwMode="auto">
            <a:xfrm>
              <a:off x="430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3" name="Rectangle 21"/>
            <p:cNvSpPr>
              <a:spLocks noChangeArrowheads="1"/>
            </p:cNvSpPr>
            <p:nvPr/>
          </p:nvSpPr>
          <p:spPr bwMode="auto">
            <a:xfrm>
              <a:off x="447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4" name="Rectangle 22"/>
            <p:cNvSpPr>
              <a:spLocks noChangeArrowheads="1"/>
            </p:cNvSpPr>
            <p:nvPr/>
          </p:nvSpPr>
          <p:spPr bwMode="auto">
            <a:xfrm>
              <a:off x="465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5" name="Rectangle 23"/>
            <p:cNvSpPr>
              <a:spLocks noChangeArrowheads="1"/>
            </p:cNvSpPr>
            <p:nvPr/>
          </p:nvSpPr>
          <p:spPr bwMode="auto">
            <a:xfrm>
              <a:off x="483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6" name="Rectangle 24"/>
            <p:cNvSpPr>
              <a:spLocks noChangeArrowheads="1"/>
            </p:cNvSpPr>
            <p:nvPr/>
          </p:nvSpPr>
          <p:spPr bwMode="auto">
            <a:xfrm>
              <a:off x="501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7" name="Rectangle 25"/>
            <p:cNvSpPr>
              <a:spLocks noChangeArrowheads="1"/>
            </p:cNvSpPr>
            <p:nvPr/>
          </p:nvSpPr>
          <p:spPr bwMode="auto">
            <a:xfrm>
              <a:off x="518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8" name="Rectangle 26"/>
            <p:cNvSpPr>
              <a:spLocks noChangeArrowheads="1"/>
            </p:cNvSpPr>
            <p:nvPr/>
          </p:nvSpPr>
          <p:spPr bwMode="auto">
            <a:xfrm>
              <a:off x="359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9" name="Rectangle 27"/>
            <p:cNvSpPr>
              <a:spLocks noChangeArrowheads="1"/>
            </p:cNvSpPr>
            <p:nvPr/>
          </p:nvSpPr>
          <p:spPr bwMode="auto">
            <a:xfrm>
              <a:off x="376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0" name="Rectangle 28"/>
            <p:cNvSpPr>
              <a:spLocks noChangeArrowheads="1"/>
            </p:cNvSpPr>
            <p:nvPr/>
          </p:nvSpPr>
          <p:spPr bwMode="auto">
            <a:xfrm>
              <a:off x="394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1" name="Rectangle 29"/>
            <p:cNvSpPr>
              <a:spLocks noChangeArrowheads="1"/>
            </p:cNvSpPr>
            <p:nvPr/>
          </p:nvSpPr>
          <p:spPr bwMode="auto">
            <a:xfrm>
              <a:off x="412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2" name="Rectangle 30"/>
            <p:cNvSpPr>
              <a:spLocks noChangeArrowheads="1"/>
            </p:cNvSpPr>
            <p:nvPr/>
          </p:nvSpPr>
          <p:spPr bwMode="auto">
            <a:xfrm>
              <a:off x="430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3" name="Rectangle 31"/>
            <p:cNvSpPr>
              <a:spLocks noChangeArrowheads="1"/>
            </p:cNvSpPr>
            <p:nvPr/>
          </p:nvSpPr>
          <p:spPr bwMode="auto">
            <a:xfrm>
              <a:off x="447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4" name="Rectangle 32"/>
            <p:cNvSpPr>
              <a:spLocks noChangeArrowheads="1"/>
            </p:cNvSpPr>
            <p:nvPr/>
          </p:nvSpPr>
          <p:spPr bwMode="auto">
            <a:xfrm>
              <a:off x="465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5" name="Rectangle 33"/>
            <p:cNvSpPr>
              <a:spLocks noChangeArrowheads="1"/>
            </p:cNvSpPr>
            <p:nvPr/>
          </p:nvSpPr>
          <p:spPr bwMode="auto">
            <a:xfrm>
              <a:off x="483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6" name="Rectangle 34"/>
            <p:cNvSpPr>
              <a:spLocks noChangeArrowheads="1"/>
            </p:cNvSpPr>
            <p:nvPr/>
          </p:nvSpPr>
          <p:spPr bwMode="auto">
            <a:xfrm>
              <a:off x="501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7" name="Rectangle 35"/>
            <p:cNvSpPr>
              <a:spLocks noChangeArrowheads="1"/>
            </p:cNvSpPr>
            <p:nvPr/>
          </p:nvSpPr>
          <p:spPr bwMode="auto">
            <a:xfrm>
              <a:off x="518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8" name="Rectangle 36"/>
            <p:cNvSpPr>
              <a:spLocks noChangeArrowheads="1"/>
            </p:cNvSpPr>
            <p:nvPr/>
          </p:nvSpPr>
          <p:spPr bwMode="auto">
            <a:xfrm>
              <a:off x="359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9" name="Rectangle 37"/>
            <p:cNvSpPr>
              <a:spLocks noChangeArrowheads="1"/>
            </p:cNvSpPr>
            <p:nvPr/>
          </p:nvSpPr>
          <p:spPr bwMode="auto">
            <a:xfrm>
              <a:off x="376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0" name="Rectangle 38"/>
            <p:cNvSpPr>
              <a:spLocks noChangeArrowheads="1"/>
            </p:cNvSpPr>
            <p:nvPr/>
          </p:nvSpPr>
          <p:spPr bwMode="auto">
            <a:xfrm>
              <a:off x="394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1" name="Rectangle 39"/>
            <p:cNvSpPr>
              <a:spLocks noChangeArrowheads="1"/>
            </p:cNvSpPr>
            <p:nvPr/>
          </p:nvSpPr>
          <p:spPr bwMode="auto">
            <a:xfrm>
              <a:off x="412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2" name="Rectangle 40"/>
            <p:cNvSpPr>
              <a:spLocks noChangeArrowheads="1"/>
            </p:cNvSpPr>
            <p:nvPr/>
          </p:nvSpPr>
          <p:spPr bwMode="auto">
            <a:xfrm>
              <a:off x="430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3" name="Rectangle 41"/>
            <p:cNvSpPr>
              <a:spLocks noChangeArrowheads="1"/>
            </p:cNvSpPr>
            <p:nvPr/>
          </p:nvSpPr>
          <p:spPr bwMode="auto">
            <a:xfrm>
              <a:off x="447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4" name="Rectangle 42"/>
            <p:cNvSpPr>
              <a:spLocks noChangeArrowheads="1"/>
            </p:cNvSpPr>
            <p:nvPr/>
          </p:nvSpPr>
          <p:spPr bwMode="auto">
            <a:xfrm>
              <a:off x="465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5" name="Rectangle 43"/>
            <p:cNvSpPr>
              <a:spLocks noChangeArrowheads="1"/>
            </p:cNvSpPr>
            <p:nvPr/>
          </p:nvSpPr>
          <p:spPr bwMode="auto">
            <a:xfrm>
              <a:off x="483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6" name="Rectangle 44"/>
            <p:cNvSpPr>
              <a:spLocks noChangeArrowheads="1"/>
            </p:cNvSpPr>
            <p:nvPr/>
          </p:nvSpPr>
          <p:spPr bwMode="auto">
            <a:xfrm>
              <a:off x="501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7" name="Rectangle 45"/>
            <p:cNvSpPr>
              <a:spLocks noChangeArrowheads="1"/>
            </p:cNvSpPr>
            <p:nvPr/>
          </p:nvSpPr>
          <p:spPr bwMode="auto">
            <a:xfrm>
              <a:off x="518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8" name="Rectangle 46"/>
            <p:cNvSpPr>
              <a:spLocks noChangeArrowheads="1"/>
            </p:cNvSpPr>
            <p:nvPr/>
          </p:nvSpPr>
          <p:spPr bwMode="auto">
            <a:xfrm>
              <a:off x="359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9" name="Rectangle 47"/>
            <p:cNvSpPr>
              <a:spLocks noChangeArrowheads="1"/>
            </p:cNvSpPr>
            <p:nvPr/>
          </p:nvSpPr>
          <p:spPr bwMode="auto">
            <a:xfrm>
              <a:off x="376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0" name="Rectangle 48"/>
            <p:cNvSpPr>
              <a:spLocks noChangeArrowheads="1"/>
            </p:cNvSpPr>
            <p:nvPr/>
          </p:nvSpPr>
          <p:spPr bwMode="auto">
            <a:xfrm>
              <a:off x="394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1" name="Rectangle 49"/>
            <p:cNvSpPr>
              <a:spLocks noChangeArrowheads="1"/>
            </p:cNvSpPr>
            <p:nvPr/>
          </p:nvSpPr>
          <p:spPr bwMode="auto">
            <a:xfrm>
              <a:off x="412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2" name="Rectangle 50"/>
            <p:cNvSpPr>
              <a:spLocks noChangeArrowheads="1"/>
            </p:cNvSpPr>
            <p:nvPr/>
          </p:nvSpPr>
          <p:spPr bwMode="auto">
            <a:xfrm>
              <a:off x="430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3" name="Rectangle 51"/>
            <p:cNvSpPr>
              <a:spLocks noChangeArrowheads="1"/>
            </p:cNvSpPr>
            <p:nvPr/>
          </p:nvSpPr>
          <p:spPr bwMode="auto">
            <a:xfrm>
              <a:off x="447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4" name="Rectangle 52"/>
            <p:cNvSpPr>
              <a:spLocks noChangeArrowheads="1"/>
            </p:cNvSpPr>
            <p:nvPr/>
          </p:nvSpPr>
          <p:spPr bwMode="auto">
            <a:xfrm>
              <a:off x="465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5" name="Rectangle 53"/>
            <p:cNvSpPr>
              <a:spLocks noChangeArrowheads="1"/>
            </p:cNvSpPr>
            <p:nvPr/>
          </p:nvSpPr>
          <p:spPr bwMode="auto">
            <a:xfrm>
              <a:off x="483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6" name="Rectangle 54"/>
            <p:cNvSpPr>
              <a:spLocks noChangeArrowheads="1"/>
            </p:cNvSpPr>
            <p:nvPr/>
          </p:nvSpPr>
          <p:spPr bwMode="auto">
            <a:xfrm>
              <a:off x="501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7" name="Rectangle 55"/>
            <p:cNvSpPr>
              <a:spLocks noChangeArrowheads="1"/>
            </p:cNvSpPr>
            <p:nvPr/>
          </p:nvSpPr>
          <p:spPr bwMode="auto">
            <a:xfrm>
              <a:off x="518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8" name="Rectangle 56"/>
            <p:cNvSpPr>
              <a:spLocks noChangeArrowheads="1"/>
            </p:cNvSpPr>
            <p:nvPr/>
          </p:nvSpPr>
          <p:spPr bwMode="auto">
            <a:xfrm>
              <a:off x="359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9" name="Rectangle 57"/>
            <p:cNvSpPr>
              <a:spLocks noChangeArrowheads="1"/>
            </p:cNvSpPr>
            <p:nvPr/>
          </p:nvSpPr>
          <p:spPr bwMode="auto">
            <a:xfrm>
              <a:off x="376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0" name="Rectangle 58"/>
            <p:cNvSpPr>
              <a:spLocks noChangeArrowheads="1"/>
            </p:cNvSpPr>
            <p:nvPr/>
          </p:nvSpPr>
          <p:spPr bwMode="auto">
            <a:xfrm>
              <a:off x="394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1" name="Rectangle 59"/>
            <p:cNvSpPr>
              <a:spLocks noChangeArrowheads="1"/>
            </p:cNvSpPr>
            <p:nvPr/>
          </p:nvSpPr>
          <p:spPr bwMode="auto">
            <a:xfrm>
              <a:off x="412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2" name="Rectangle 60"/>
            <p:cNvSpPr>
              <a:spLocks noChangeArrowheads="1"/>
            </p:cNvSpPr>
            <p:nvPr/>
          </p:nvSpPr>
          <p:spPr bwMode="auto">
            <a:xfrm>
              <a:off x="430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3" name="Rectangle 61"/>
            <p:cNvSpPr>
              <a:spLocks noChangeArrowheads="1"/>
            </p:cNvSpPr>
            <p:nvPr/>
          </p:nvSpPr>
          <p:spPr bwMode="auto">
            <a:xfrm>
              <a:off x="447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4" name="Rectangle 62"/>
            <p:cNvSpPr>
              <a:spLocks noChangeArrowheads="1"/>
            </p:cNvSpPr>
            <p:nvPr/>
          </p:nvSpPr>
          <p:spPr bwMode="auto">
            <a:xfrm>
              <a:off x="465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5" name="Rectangle 63"/>
            <p:cNvSpPr>
              <a:spLocks noChangeArrowheads="1"/>
            </p:cNvSpPr>
            <p:nvPr/>
          </p:nvSpPr>
          <p:spPr bwMode="auto">
            <a:xfrm>
              <a:off x="483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6" name="Rectangle 64"/>
            <p:cNvSpPr>
              <a:spLocks noChangeArrowheads="1"/>
            </p:cNvSpPr>
            <p:nvPr/>
          </p:nvSpPr>
          <p:spPr bwMode="auto">
            <a:xfrm>
              <a:off x="501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7" name="Rectangle 65"/>
            <p:cNvSpPr>
              <a:spLocks noChangeArrowheads="1"/>
            </p:cNvSpPr>
            <p:nvPr/>
          </p:nvSpPr>
          <p:spPr bwMode="auto">
            <a:xfrm>
              <a:off x="518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8" name="Rectangle 66"/>
            <p:cNvSpPr>
              <a:spLocks noChangeArrowheads="1"/>
            </p:cNvSpPr>
            <p:nvPr/>
          </p:nvSpPr>
          <p:spPr bwMode="auto">
            <a:xfrm>
              <a:off x="359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9" name="Rectangle 67"/>
            <p:cNvSpPr>
              <a:spLocks noChangeArrowheads="1"/>
            </p:cNvSpPr>
            <p:nvPr/>
          </p:nvSpPr>
          <p:spPr bwMode="auto">
            <a:xfrm>
              <a:off x="376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0" name="Rectangle 68"/>
            <p:cNvSpPr>
              <a:spLocks noChangeArrowheads="1"/>
            </p:cNvSpPr>
            <p:nvPr/>
          </p:nvSpPr>
          <p:spPr bwMode="auto">
            <a:xfrm>
              <a:off x="394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1" name="Rectangle 69"/>
            <p:cNvSpPr>
              <a:spLocks noChangeArrowheads="1"/>
            </p:cNvSpPr>
            <p:nvPr/>
          </p:nvSpPr>
          <p:spPr bwMode="auto">
            <a:xfrm>
              <a:off x="412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2" name="Rectangle 70"/>
            <p:cNvSpPr>
              <a:spLocks noChangeArrowheads="1"/>
            </p:cNvSpPr>
            <p:nvPr/>
          </p:nvSpPr>
          <p:spPr bwMode="auto">
            <a:xfrm>
              <a:off x="430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3" name="Rectangle 71"/>
            <p:cNvSpPr>
              <a:spLocks noChangeArrowheads="1"/>
            </p:cNvSpPr>
            <p:nvPr/>
          </p:nvSpPr>
          <p:spPr bwMode="auto">
            <a:xfrm>
              <a:off x="447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4" name="Rectangle 72"/>
            <p:cNvSpPr>
              <a:spLocks noChangeArrowheads="1"/>
            </p:cNvSpPr>
            <p:nvPr/>
          </p:nvSpPr>
          <p:spPr bwMode="auto">
            <a:xfrm>
              <a:off x="465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5" name="Rectangle 73"/>
            <p:cNvSpPr>
              <a:spLocks noChangeArrowheads="1"/>
            </p:cNvSpPr>
            <p:nvPr/>
          </p:nvSpPr>
          <p:spPr bwMode="auto">
            <a:xfrm>
              <a:off x="483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6" name="Rectangle 74"/>
            <p:cNvSpPr>
              <a:spLocks noChangeArrowheads="1"/>
            </p:cNvSpPr>
            <p:nvPr/>
          </p:nvSpPr>
          <p:spPr bwMode="auto">
            <a:xfrm>
              <a:off x="501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7" name="Rectangle 75"/>
            <p:cNvSpPr>
              <a:spLocks noChangeArrowheads="1"/>
            </p:cNvSpPr>
            <p:nvPr/>
          </p:nvSpPr>
          <p:spPr bwMode="auto">
            <a:xfrm>
              <a:off x="518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8" name="Rectangle 76"/>
            <p:cNvSpPr>
              <a:spLocks noChangeArrowheads="1"/>
            </p:cNvSpPr>
            <p:nvPr/>
          </p:nvSpPr>
          <p:spPr bwMode="auto">
            <a:xfrm>
              <a:off x="359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9" name="Rectangle 77"/>
            <p:cNvSpPr>
              <a:spLocks noChangeArrowheads="1"/>
            </p:cNvSpPr>
            <p:nvPr/>
          </p:nvSpPr>
          <p:spPr bwMode="auto">
            <a:xfrm>
              <a:off x="376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0" name="Rectangle 78"/>
            <p:cNvSpPr>
              <a:spLocks noChangeArrowheads="1"/>
            </p:cNvSpPr>
            <p:nvPr/>
          </p:nvSpPr>
          <p:spPr bwMode="auto">
            <a:xfrm>
              <a:off x="394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1" name="Rectangle 79"/>
            <p:cNvSpPr>
              <a:spLocks noChangeArrowheads="1"/>
            </p:cNvSpPr>
            <p:nvPr/>
          </p:nvSpPr>
          <p:spPr bwMode="auto">
            <a:xfrm>
              <a:off x="412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2" name="Rectangle 80"/>
            <p:cNvSpPr>
              <a:spLocks noChangeArrowheads="1"/>
            </p:cNvSpPr>
            <p:nvPr/>
          </p:nvSpPr>
          <p:spPr bwMode="auto">
            <a:xfrm>
              <a:off x="430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3" name="Rectangle 81"/>
            <p:cNvSpPr>
              <a:spLocks noChangeArrowheads="1"/>
            </p:cNvSpPr>
            <p:nvPr/>
          </p:nvSpPr>
          <p:spPr bwMode="auto">
            <a:xfrm>
              <a:off x="447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4" name="Rectangle 82"/>
            <p:cNvSpPr>
              <a:spLocks noChangeArrowheads="1"/>
            </p:cNvSpPr>
            <p:nvPr/>
          </p:nvSpPr>
          <p:spPr bwMode="auto">
            <a:xfrm>
              <a:off x="465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5" name="Rectangle 83"/>
            <p:cNvSpPr>
              <a:spLocks noChangeArrowheads="1"/>
            </p:cNvSpPr>
            <p:nvPr/>
          </p:nvSpPr>
          <p:spPr bwMode="auto">
            <a:xfrm>
              <a:off x="483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6" name="Rectangle 84"/>
            <p:cNvSpPr>
              <a:spLocks noChangeArrowheads="1"/>
            </p:cNvSpPr>
            <p:nvPr/>
          </p:nvSpPr>
          <p:spPr bwMode="auto">
            <a:xfrm>
              <a:off x="501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7" name="Rectangle 85"/>
            <p:cNvSpPr>
              <a:spLocks noChangeArrowheads="1"/>
            </p:cNvSpPr>
            <p:nvPr/>
          </p:nvSpPr>
          <p:spPr bwMode="auto">
            <a:xfrm>
              <a:off x="518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8" name="Rectangle 86"/>
            <p:cNvSpPr>
              <a:spLocks noChangeArrowheads="1"/>
            </p:cNvSpPr>
            <p:nvPr/>
          </p:nvSpPr>
          <p:spPr bwMode="auto">
            <a:xfrm>
              <a:off x="359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9" name="Rectangle 87"/>
            <p:cNvSpPr>
              <a:spLocks noChangeArrowheads="1"/>
            </p:cNvSpPr>
            <p:nvPr/>
          </p:nvSpPr>
          <p:spPr bwMode="auto">
            <a:xfrm>
              <a:off x="376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0" name="Rectangle 88"/>
            <p:cNvSpPr>
              <a:spLocks noChangeArrowheads="1"/>
            </p:cNvSpPr>
            <p:nvPr/>
          </p:nvSpPr>
          <p:spPr bwMode="auto">
            <a:xfrm>
              <a:off x="394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1" name="Rectangle 89"/>
            <p:cNvSpPr>
              <a:spLocks noChangeArrowheads="1"/>
            </p:cNvSpPr>
            <p:nvPr/>
          </p:nvSpPr>
          <p:spPr bwMode="auto">
            <a:xfrm>
              <a:off x="412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2" name="Rectangle 90"/>
            <p:cNvSpPr>
              <a:spLocks noChangeArrowheads="1"/>
            </p:cNvSpPr>
            <p:nvPr/>
          </p:nvSpPr>
          <p:spPr bwMode="auto">
            <a:xfrm>
              <a:off x="430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3" name="Rectangle 91"/>
            <p:cNvSpPr>
              <a:spLocks noChangeArrowheads="1"/>
            </p:cNvSpPr>
            <p:nvPr/>
          </p:nvSpPr>
          <p:spPr bwMode="auto">
            <a:xfrm>
              <a:off x="447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4" name="Rectangle 92"/>
            <p:cNvSpPr>
              <a:spLocks noChangeArrowheads="1"/>
            </p:cNvSpPr>
            <p:nvPr/>
          </p:nvSpPr>
          <p:spPr bwMode="auto">
            <a:xfrm>
              <a:off x="465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5" name="Rectangle 93"/>
            <p:cNvSpPr>
              <a:spLocks noChangeArrowheads="1"/>
            </p:cNvSpPr>
            <p:nvPr/>
          </p:nvSpPr>
          <p:spPr bwMode="auto">
            <a:xfrm>
              <a:off x="483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6" name="Rectangle 94"/>
            <p:cNvSpPr>
              <a:spLocks noChangeArrowheads="1"/>
            </p:cNvSpPr>
            <p:nvPr/>
          </p:nvSpPr>
          <p:spPr bwMode="auto">
            <a:xfrm>
              <a:off x="501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7" name="Rectangle 95"/>
            <p:cNvSpPr>
              <a:spLocks noChangeArrowheads="1"/>
            </p:cNvSpPr>
            <p:nvPr/>
          </p:nvSpPr>
          <p:spPr bwMode="auto">
            <a:xfrm>
              <a:off x="518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8" name="Rectangle 96"/>
            <p:cNvSpPr>
              <a:spLocks noChangeArrowheads="1"/>
            </p:cNvSpPr>
            <p:nvPr/>
          </p:nvSpPr>
          <p:spPr bwMode="auto">
            <a:xfrm>
              <a:off x="359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9" name="Rectangle 97"/>
            <p:cNvSpPr>
              <a:spLocks noChangeArrowheads="1"/>
            </p:cNvSpPr>
            <p:nvPr/>
          </p:nvSpPr>
          <p:spPr bwMode="auto">
            <a:xfrm>
              <a:off x="376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0" name="Rectangle 98"/>
            <p:cNvSpPr>
              <a:spLocks noChangeArrowheads="1"/>
            </p:cNvSpPr>
            <p:nvPr/>
          </p:nvSpPr>
          <p:spPr bwMode="auto">
            <a:xfrm>
              <a:off x="394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1" name="Rectangle 99"/>
            <p:cNvSpPr>
              <a:spLocks noChangeArrowheads="1"/>
            </p:cNvSpPr>
            <p:nvPr/>
          </p:nvSpPr>
          <p:spPr bwMode="auto">
            <a:xfrm>
              <a:off x="412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2" name="Rectangle 100"/>
            <p:cNvSpPr>
              <a:spLocks noChangeArrowheads="1"/>
            </p:cNvSpPr>
            <p:nvPr/>
          </p:nvSpPr>
          <p:spPr bwMode="auto">
            <a:xfrm>
              <a:off x="430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3" name="Rectangle 101"/>
            <p:cNvSpPr>
              <a:spLocks noChangeArrowheads="1"/>
            </p:cNvSpPr>
            <p:nvPr/>
          </p:nvSpPr>
          <p:spPr bwMode="auto">
            <a:xfrm>
              <a:off x="447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4" name="Rectangle 102"/>
            <p:cNvSpPr>
              <a:spLocks noChangeArrowheads="1"/>
            </p:cNvSpPr>
            <p:nvPr/>
          </p:nvSpPr>
          <p:spPr bwMode="auto">
            <a:xfrm>
              <a:off x="465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5" name="Rectangle 103"/>
            <p:cNvSpPr>
              <a:spLocks noChangeArrowheads="1"/>
            </p:cNvSpPr>
            <p:nvPr/>
          </p:nvSpPr>
          <p:spPr bwMode="auto">
            <a:xfrm>
              <a:off x="483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6" name="Rectangle 104"/>
            <p:cNvSpPr>
              <a:spLocks noChangeArrowheads="1"/>
            </p:cNvSpPr>
            <p:nvPr/>
          </p:nvSpPr>
          <p:spPr bwMode="auto">
            <a:xfrm>
              <a:off x="501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7" name="Rectangle 105"/>
            <p:cNvSpPr>
              <a:spLocks noChangeArrowheads="1"/>
            </p:cNvSpPr>
            <p:nvPr/>
          </p:nvSpPr>
          <p:spPr bwMode="auto">
            <a:xfrm>
              <a:off x="518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8" name="Rectangle 106"/>
            <p:cNvSpPr>
              <a:spLocks noChangeArrowheads="1"/>
            </p:cNvSpPr>
            <p:nvPr/>
          </p:nvSpPr>
          <p:spPr bwMode="auto">
            <a:xfrm>
              <a:off x="369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9" name="Rectangle 107"/>
            <p:cNvSpPr>
              <a:spLocks noChangeArrowheads="1"/>
            </p:cNvSpPr>
            <p:nvPr/>
          </p:nvSpPr>
          <p:spPr bwMode="auto">
            <a:xfrm>
              <a:off x="374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9270" name="Rectangle 108"/>
            <p:cNvSpPr>
              <a:spLocks noChangeArrowheads="1"/>
            </p:cNvSpPr>
            <p:nvPr/>
          </p:nvSpPr>
          <p:spPr bwMode="auto">
            <a:xfrm>
              <a:off x="387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1" name="Rectangle 109"/>
            <p:cNvSpPr>
              <a:spLocks noChangeArrowheads="1"/>
            </p:cNvSpPr>
            <p:nvPr/>
          </p:nvSpPr>
          <p:spPr bwMode="auto">
            <a:xfrm>
              <a:off x="391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9272" name="Rectangle 110"/>
            <p:cNvSpPr>
              <a:spLocks noChangeArrowheads="1"/>
            </p:cNvSpPr>
            <p:nvPr/>
          </p:nvSpPr>
          <p:spPr bwMode="auto">
            <a:xfrm>
              <a:off x="405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3" name="Rectangle 111"/>
            <p:cNvSpPr>
              <a:spLocks noChangeArrowheads="1"/>
            </p:cNvSpPr>
            <p:nvPr/>
          </p:nvSpPr>
          <p:spPr bwMode="auto">
            <a:xfrm>
              <a:off x="409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9274" name="Rectangle 112"/>
            <p:cNvSpPr>
              <a:spLocks noChangeArrowheads="1"/>
            </p:cNvSpPr>
            <p:nvPr/>
          </p:nvSpPr>
          <p:spPr bwMode="auto">
            <a:xfrm>
              <a:off x="422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5" name="Rectangle 113"/>
            <p:cNvSpPr>
              <a:spLocks noChangeArrowheads="1"/>
            </p:cNvSpPr>
            <p:nvPr/>
          </p:nvSpPr>
          <p:spPr bwMode="auto">
            <a:xfrm>
              <a:off x="427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9276" name="Rectangle 114"/>
            <p:cNvSpPr>
              <a:spLocks noChangeArrowheads="1"/>
            </p:cNvSpPr>
            <p:nvPr/>
          </p:nvSpPr>
          <p:spPr bwMode="auto">
            <a:xfrm>
              <a:off x="440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7" name="Rectangle 115"/>
            <p:cNvSpPr>
              <a:spLocks noChangeArrowheads="1"/>
            </p:cNvSpPr>
            <p:nvPr/>
          </p:nvSpPr>
          <p:spPr bwMode="auto">
            <a:xfrm>
              <a:off x="4451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49278" name="Rectangle 116"/>
            <p:cNvSpPr>
              <a:spLocks noChangeArrowheads="1"/>
            </p:cNvSpPr>
            <p:nvPr/>
          </p:nvSpPr>
          <p:spPr bwMode="auto">
            <a:xfrm>
              <a:off x="458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9" name="Rectangle 117"/>
            <p:cNvSpPr>
              <a:spLocks noChangeArrowheads="1"/>
            </p:cNvSpPr>
            <p:nvPr/>
          </p:nvSpPr>
          <p:spPr bwMode="auto">
            <a:xfrm>
              <a:off x="462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49280" name="Rectangle 118"/>
            <p:cNvSpPr>
              <a:spLocks noChangeArrowheads="1"/>
            </p:cNvSpPr>
            <p:nvPr/>
          </p:nvSpPr>
          <p:spPr bwMode="auto">
            <a:xfrm>
              <a:off x="476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1" name="Rectangle 119"/>
            <p:cNvSpPr>
              <a:spLocks noChangeArrowheads="1"/>
            </p:cNvSpPr>
            <p:nvPr/>
          </p:nvSpPr>
          <p:spPr bwMode="auto">
            <a:xfrm>
              <a:off x="480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49282" name="Rectangle 120"/>
            <p:cNvSpPr>
              <a:spLocks noChangeArrowheads="1"/>
            </p:cNvSpPr>
            <p:nvPr/>
          </p:nvSpPr>
          <p:spPr bwMode="auto">
            <a:xfrm>
              <a:off x="493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3" name="Rectangle 121"/>
            <p:cNvSpPr>
              <a:spLocks noChangeArrowheads="1"/>
            </p:cNvSpPr>
            <p:nvPr/>
          </p:nvSpPr>
          <p:spPr bwMode="auto">
            <a:xfrm>
              <a:off x="498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49284" name="Rectangle 122"/>
            <p:cNvSpPr>
              <a:spLocks noChangeArrowheads="1"/>
            </p:cNvSpPr>
            <p:nvPr/>
          </p:nvSpPr>
          <p:spPr bwMode="auto">
            <a:xfrm>
              <a:off x="511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5" name="Rectangle 123"/>
            <p:cNvSpPr>
              <a:spLocks noChangeArrowheads="1"/>
            </p:cNvSpPr>
            <p:nvPr/>
          </p:nvSpPr>
          <p:spPr bwMode="auto">
            <a:xfrm>
              <a:off x="516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49286" name="Rectangle 124"/>
            <p:cNvSpPr>
              <a:spLocks noChangeArrowheads="1"/>
            </p:cNvSpPr>
            <p:nvPr/>
          </p:nvSpPr>
          <p:spPr bwMode="auto">
            <a:xfrm>
              <a:off x="5259" y="3470"/>
              <a:ext cx="2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7" name="Rectangle 125"/>
            <p:cNvSpPr>
              <a:spLocks noChangeArrowheads="1"/>
            </p:cNvSpPr>
            <p:nvPr/>
          </p:nvSpPr>
          <p:spPr bwMode="auto">
            <a:xfrm>
              <a:off x="5302" y="3501"/>
              <a:ext cx="1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9288" name="Rectangle 126"/>
            <p:cNvSpPr>
              <a:spLocks noChangeArrowheads="1"/>
            </p:cNvSpPr>
            <p:nvPr/>
          </p:nvSpPr>
          <p:spPr bwMode="auto">
            <a:xfrm>
              <a:off x="3413" y="318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9" name="Rectangle 127"/>
            <p:cNvSpPr>
              <a:spLocks noChangeArrowheads="1"/>
            </p:cNvSpPr>
            <p:nvPr/>
          </p:nvSpPr>
          <p:spPr bwMode="auto">
            <a:xfrm>
              <a:off x="3456" y="3217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9290" name="Rectangle 128"/>
            <p:cNvSpPr>
              <a:spLocks noChangeArrowheads="1"/>
            </p:cNvSpPr>
            <p:nvPr/>
          </p:nvSpPr>
          <p:spPr bwMode="auto">
            <a:xfrm>
              <a:off x="3413" y="300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1" name="Rectangle 129"/>
            <p:cNvSpPr>
              <a:spLocks noChangeArrowheads="1"/>
            </p:cNvSpPr>
            <p:nvPr/>
          </p:nvSpPr>
          <p:spPr bwMode="auto">
            <a:xfrm>
              <a:off x="3456" y="3039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9292" name="Rectangle 130"/>
            <p:cNvSpPr>
              <a:spLocks noChangeArrowheads="1"/>
            </p:cNvSpPr>
            <p:nvPr/>
          </p:nvSpPr>
          <p:spPr bwMode="auto">
            <a:xfrm>
              <a:off x="3413" y="2831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3" name="Rectangle 131"/>
            <p:cNvSpPr>
              <a:spLocks noChangeArrowheads="1"/>
            </p:cNvSpPr>
            <p:nvPr/>
          </p:nvSpPr>
          <p:spPr bwMode="auto">
            <a:xfrm>
              <a:off x="3456" y="2862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9294" name="Rectangle 132"/>
            <p:cNvSpPr>
              <a:spLocks noChangeArrowheads="1"/>
            </p:cNvSpPr>
            <p:nvPr/>
          </p:nvSpPr>
          <p:spPr bwMode="auto">
            <a:xfrm>
              <a:off x="3413" y="265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5" name="Rectangle 133"/>
            <p:cNvSpPr>
              <a:spLocks noChangeArrowheads="1"/>
            </p:cNvSpPr>
            <p:nvPr/>
          </p:nvSpPr>
          <p:spPr bwMode="auto">
            <a:xfrm>
              <a:off x="3456" y="2684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9296" name="Rectangle 134"/>
            <p:cNvSpPr>
              <a:spLocks noChangeArrowheads="1"/>
            </p:cNvSpPr>
            <p:nvPr/>
          </p:nvSpPr>
          <p:spPr bwMode="auto">
            <a:xfrm>
              <a:off x="3413" y="247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7" name="Rectangle 135"/>
            <p:cNvSpPr>
              <a:spLocks noChangeArrowheads="1"/>
            </p:cNvSpPr>
            <p:nvPr/>
          </p:nvSpPr>
          <p:spPr bwMode="auto">
            <a:xfrm>
              <a:off x="3456" y="2508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49298" name="Rectangle 136"/>
            <p:cNvSpPr>
              <a:spLocks noChangeArrowheads="1"/>
            </p:cNvSpPr>
            <p:nvPr/>
          </p:nvSpPr>
          <p:spPr bwMode="auto">
            <a:xfrm>
              <a:off x="3413" y="229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9" name="Rectangle 137"/>
            <p:cNvSpPr>
              <a:spLocks noChangeArrowheads="1"/>
            </p:cNvSpPr>
            <p:nvPr/>
          </p:nvSpPr>
          <p:spPr bwMode="auto">
            <a:xfrm>
              <a:off x="3456" y="2330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49300" name="Rectangle 138"/>
            <p:cNvSpPr>
              <a:spLocks noChangeArrowheads="1"/>
            </p:cNvSpPr>
            <p:nvPr/>
          </p:nvSpPr>
          <p:spPr bwMode="auto">
            <a:xfrm>
              <a:off x="3413" y="2121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301" name="Rectangle 139"/>
            <p:cNvSpPr>
              <a:spLocks noChangeArrowheads="1"/>
            </p:cNvSpPr>
            <p:nvPr/>
          </p:nvSpPr>
          <p:spPr bwMode="auto">
            <a:xfrm>
              <a:off x="3456" y="2153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49302" name="Rectangle 140"/>
            <p:cNvSpPr>
              <a:spLocks noChangeArrowheads="1"/>
            </p:cNvSpPr>
            <p:nvPr/>
          </p:nvSpPr>
          <p:spPr bwMode="auto">
            <a:xfrm>
              <a:off x="3413" y="194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303" name="Rectangle 141"/>
            <p:cNvSpPr>
              <a:spLocks noChangeArrowheads="1"/>
            </p:cNvSpPr>
            <p:nvPr/>
          </p:nvSpPr>
          <p:spPr bwMode="auto">
            <a:xfrm>
              <a:off x="3456" y="1975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49304" name="Rectangle 142"/>
            <p:cNvSpPr>
              <a:spLocks noChangeArrowheads="1"/>
            </p:cNvSpPr>
            <p:nvPr/>
          </p:nvSpPr>
          <p:spPr bwMode="auto">
            <a:xfrm>
              <a:off x="3413" y="1766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305" name="Rectangle 143"/>
            <p:cNvSpPr>
              <a:spLocks noChangeArrowheads="1"/>
            </p:cNvSpPr>
            <p:nvPr/>
          </p:nvSpPr>
          <p:spPr bwMode="auto">
            <a:xfrm>
              <a:off x="3456" y="1797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49306" name="Rectangle 144"/>
            <p:cNvSpPr>
              <a:spLocks noChangeArrowheads="1"/>
            </p:cNvSpPr>
            <p:nvPr/>
          </p:nvSpPr>
          <p:spPr bwMode="auto">
            <a:xfrm>
              <a:off x="3590" y="3464"/>
              <a:ext cx="177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307" name="Rectangle 145"/>
            <p:cNvSpPr>
              <a:spLocks noChangeArrowheads="1"/>
            </p:cNvSpPr>
            <p:nvPr/>
          </p:nvSpPr>
          <p:spPr bwMode="auto">
            <a:xfrm>
              <a:off x="3585" y="1695"/>
              <a:ext cx="11" cy="1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</p:grpSp>
      <p:grpSp>
        <p:nvGrpSpPr>
          <p:cNvPr id="49157" name="Group 148"/>
          <p:cNvGrpSpPr>
            <a:grpSpLocks/>
          </p:cNvGrpSpPr>
          <p:nvPr/>
        </p:nvGrpSpPr>
        <p:grpSpPr bwMode="auto">
          <a:xfrm>
            <a:off x="4686300" y="3959001"/>
            <a:ext cx="1457325" cy="1428750"/>
            <a:chOff x="1320" y="2616"/>
            <a:chExt cx="918" cy="900"/>
          </a:xfrm>
        </p:grpSpPr>
        <p:sp>
          <p:nvSpPr>
            <p:cNvPr id="49166" name="Oval 149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9167" name="Oval 150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49158" name="Group 151"/>
          <p:cNvGrpSpPr>
            <a:grpSpLocks/>
          </p:cNvGrpSpPr>
          <p:nvPr/>
        </p:nvGrpSpPr>
        <p:grpSpPr bwMode="auto">
          <a:xfrm>
            <a:off x="590550" y="3901851"/>
            <a:ext cx="1457325" cy="1428750"/>
            <a:chOff x="1320" y="2616"/>
            <a:chExt cx="918" cy="900"/>
          </a:xfrm>
        </p:grpSpPr>
        <p:sp>
          <p:nvSpPr>
            <p:cNvPr id="49164" name="Oval 152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9165" name="Oval 153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49159" name="Line 154"/>
          <p:cNvSpPr>
            <a:spLocks noChangeShapeType="1"/>
          </p:cNvSpPr>
          <p:nvPr/>
        </p:nvSpPr>
        <p:spPr bwMode="auto">
          <a:xfrm>
            <a:off x="1381125" y="461622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60" name="Rectangle 155"/>
          <p:cNvSpPr>
            <a:spLocks noChangeArrowheads="1"/>
          </p:cNvSpPr>
          <p:nvPr/>
        </p:nvSpPr>
        <p:spPr bwMode="auto">
          <a:xfrm>
            <a:off x="285750" y="2850926"/>
            <a:ext cx="249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/>
              <a:t>Schwellwert</a:t>
            </a:r>
            <a:r>
              <a:rPr lang="en-US" sz="3200" dirty="0" smtClean="0"/>
              <a:t> t</a:t>
            </a:r>
            <a:endParaRPr lang="en-US" sz="3200" dirty="0"/>
          </a:p>
        </p:txBody>
      </p:sp>
      <p:sp>
        <p:nvSpPr>
          <p:cNvPr id="49161" name="Text Box 156"/>
          <p:cNvSpPr txBox="1">
            <a:spLocks noChangeArrowheads="1"/>
          </p:cNvSpPr>
          <p:nvPr/>
        </p:nvSpPr>
        <p:spPr bwMode="auto">
          <a:xfrm>
            <a:off x="1498600" y="4190776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</a:t>
            </a:r>
          </a:p>
        </p:txBody>
      </p:sp>
      <p:sp>
        <p:nvSpPr>
          <p:cNvPr id="49162" name="Text Box 157"/>
          <p:cNvSpPr txBox="1">
            <a:spLocks noChangeArrowheads="1"/>
          </p:cNvSpPr>
          <p:nvPr/>
        </p:nvSpPr>
        <p:spPr bwMode="auto">
          <a:xfrm>
            <a:off x="5029200" y="4035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9163" name="Text Box 158"/>
          <p:cNvSpPr txBox="1">
            <a:spLocks noChangeArrowheads="1"/>
          </p:cNvSpPr>
          <p:nvPr/>
        </p:nvSpPr>
        <p:spPr bwMode="auto">
          <a:xfrm>
            <a:off x="5486400" y="4797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7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smtClean="0"/>
              <a:t>Inkrementelle Clusterbildung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344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4351338" y="1215801"/>
            <a:ext cx="4662487" cy="4559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441825" y="1282476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535488" y="1352326"/>
            <a:ext cx="22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4519613" y="1514251"/>
            <a:ext cx="4476750" cy="4291013"/>
            <a:chOff x="3413" y="1695"/>
            <a:chExt cx="2074" cy="1988"/>
          </a:xfrm>
        </p:grpSpPr>
        <p:sp>
          <p:nvSpPr>
            <p:cNvPr id="50188" name="Rectangle 6"/>
            <p:cNvSpPr>
              <a:spLocks noChangeArrowheads="1"/>
            </p:cNvSpPr>
            <p:nvPr/>
          </p:nvSpPr>
          <p:spPr bwMode="auto">
            <a:xfrm>
              <a:off x="359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89" name="Rectangle 7"/>
            <p:cNvSpPr>
              <a:spLocks noChangeArrowheads="1"/>
            </p:cNvSpPr>
            <p:nvPr/>
          </p:nvSpPr>
          <p:spPr bwMode="auto">
            <a:xfrm>
              <a:off x="376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0" name="Rectangle 8"/>
            <p:cNvSpPr>
              <a:spLocks noChangeArrowheads="1"/>
            </p:cNvSpPr>
            <p:nvPr/>
          </p:nvSpPr>
          <p:spPr bwMode="auto">
            <a:xfrm>
              <a:off x="394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1" name="Rectangle 9"/>
            <p:cNvSpPr>
              <a:spLocks noChangeArrowheads="1"/>
            </p:cNvSpPr>
            <p:nvPr/>
          </p:nvSpPr>
          <p:spPr bwMode="auto">
            <a:xfrm>
              <a:off x="412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2" name="Rectangle 10"/>
            <p:cNvSpPr>
              <a:spLocks noChangeArrowheads="1"/>
            </p:cNvSpPr>
            <p:nvPr/>
          </p:nvSpPr>
          <p:spPr bwMode="auto">
            <a:xfrm>
              <a:off x="430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3" name="Rectangle 11"/>
            <p:cNvSpPr>
              <a:spLocks noChangeArrowheads="1"/>
            </p:cNvSpPr>
            <p:nvPr/>
          </p:nvSpPr>
          <p:spPr bwMode="auto">
            <a:xfrm>
              <a:off x="447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4" name="Rectangle 12"/>
            <p:cNvSpPr>
              <a:spLocks noChangeArrowheads="1"/>
            </p:cNvSpPr>
            <p:nvPr/>
          </p:nvSpPr>
          <p:spPr bwMode="auto">
            <a:xfrm>
              <a:off x="465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5" name="Rectangle 13"/>
            <p:cNvSpPr>
              <a:spLocks noChangeArrowheads="1"/>
            </p:cNvSpPr>
            <p:nvPr/>
          </p:nvSpPr>
          <p:spPr bwMode="auto">
            <a:xfrm>
              <a:off x="483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6" name="Rectangle 14"/>
            <p:cNvSpPr>
              <a:spLocks noChangeArrowheads="1"/>
            </p:cNvSpPr>
            <p:nvPr/>
          </p:nvSpPr>
          <p:spPr bwMode="auto">
            <a:xfrm>
              <a:off x="501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7" name="Rectangle 15"/>
            <p:cNvSpPr>
              <a:spLocks noChangeArrowheads="1"/>
            </p:cNvSpPr>
            <p:nvPr/>
          </p:nvSpPr>
          <p:spPr bwMode="auto">
            <a:xfrm>
              <a:off x="518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8" name="Rectangle 16"/>
            <p:cNvSpPr>
              <a:spLocks noChangeArrowheads="1"/>
            </p:cNvSpPr>
            <p:nvPr/>
          </p:nvSpPr>
          <p:spPr bwMode="auto">
            <a:xfrm>
              <a:off x="359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9" name="Rectangle 17"/>
            <p:cNvSpPr>
              <a:spLocks noChangeArrowheads="1"/>
            </p:cNvSpPr>
            <p:nvPr/>
          </p:nvSpPr>
          <p:spPr bwMode="auto">
            <a:xfrm>
              <a:off x="376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0" name="Rectangle 18"/>
            <p:cNvSpPr>
              <a:spLocks noChangeArrowheads="1"/>
            </p:cNvSpPr>
            <p:nvPr/>
          </p:nvSpPr>
          <p:spPr bwMode="auto">
            <a:xfrm>
              <a:off x="394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1" name="Rectangle 19"/>
            <p:cNvSpPr>
              <a:spLocks noChangeArrowheads="1"/>
            </p:cNvSpPr>
            <p:nvPr/>
          </p:nvSpPr>
          <p:spPr bwMode="auto">
            <a:xfrm>
              <a:off x="412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2" name="Rectangle 20"/>
            <p:cNvSpPr>
              <a:spLocks noChangeArrowheads="1"/>
            </p:cNvSpPr>
            <p:nvPr/>
          </p:nvSpPr>
          <p:spPr bwMode="auto">
            <a:xfrm>
              <a:off x="430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3" name="Rectangle 21"/>
            <p:cNvSpPr>
              <a:spLocks noChangeArrowheads="1"/>
            </p:cNvSpPr>
            <p:nvPr/>
          </p:nvSpPr>
          <p:spPr bwMode="auto">
            <a:xfrm>
              <a:off x="447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4" name="Rectangle 22"/>
            <p:cNvSpPr>
              <a:spLocks noChangeArrowheads="1"/>
            </p:cNvSpPr>
            <p:nvPr/>
          </p:nvSpPr>
          <p:spPr bwMode="auto">
            <a:xfrm>
              <a:off x="465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5" name="Rectangle 23"/>
            <p:cNvSpPr>
              <a:spLocks noChangeArrowheads="1"/>
            </p:cNvSpPr>
            <p:nvPr/>
          </p:nvSpPr>
          <p:spPr bwMode="auto">
            <a:xfrm>
              <a:off x="483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6" name="Rectangle 24"/>
            <p:cNvSpPr>
              <a:spLocks noChangeArrowheads="1"/>
            </p:cNvSpPr>
            <p:nvPr/>
          </p:nvSpPr>
          <p:spPr bwMode="auto">
            <a:xfrm>
              <a:off x="501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7" name="Rectangle 25"/>
            <p:cNvSpPr>
              <a:spLocks noChangeArrowheads="1"/>
            </p:cNvSpPr>
            <p:nvPr/>
          </p:nvSpPr>
          <p:spPr bwMode="auto">
            <a:xfrm>
              <a:off x="518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8" name="Rectangle 26"/>
            <p:cNvSpPr>
              <a:spLocks noChangeArrowheads="1"/>
            </p:cNvSpPr>
            <p:nvPr/>
          </p:nvSpPr>
          <p:spPr bwMode="auto">
            <a:xfrm>
              <a:off x="359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9" name="Rectangle 27"/>
            <p:cNvSpPr>
              <a:spLocks noChangeArrowheads="1"/>
            </p:cNvSpPr>
            <p:nvPr/>
          </p:nvSpPr>
          <p:spPr bwMode="auto">
            <a:xfrm>
              <a:off x="376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0" name="Rectangle 28"/>
            <p:cNvSpPr>
              <a:spLocks noChangeArrowheads="1"/>
            </p:cNvSpPr>
            <p:nvPr/>
          </p:nvSpPr>
          <p:spPr bwMode="auto">
            <a:xfrm>
              <a:off x="394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1" name="Rectangle 29"/>
            <p:cNvSpPr>
              <a:spLocks noChangeArrowheads="1"/>
            </p:cNvSpPr>
            <p:nvPr/>
          </p:nvSpPr>
          <p:spPr bwMode="auto">
            <a:xfrm>
              <a:off x="412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2" name="Rectangle 30"/>
            <p:cNvSpPr>
              <a:spLocks noChangeArrowheads="1"/>
            </p:cNvSpPr>
            <p:nvPr/>
          </p:nvSpPr>
          <p:spPr bwMode="auto">
            <a:xfrm>
              <a:off x="430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3" name="Rectangle 31"/>
            <p:cNvSpPr>
              <a:spLocks noChangeArrowheads="1"/>
            </p:cNvSpPr>
            <p:nvPr/>
          </p:nvSpPr>
          <p:spPr bwMode="auto">
            <a:xfrm>
              <a:off x="447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4" name="Rectangle 32"/>
            <p:cNvSpPr>
              <a:spLocks noChangeArrowheads="1"/>
            </p:cNvSpPr>
            <p:nvPr/>
          </p:nvSpPr>
          <p:spPr bwMode="auto">
            <a:xfrm>
              <a:off x="465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5" name="Rectangle 33"/>
            <p:cNvSpPr>
              <a:spLocks noChangeArrowheads="1"/>
            </p:cNvSpPr>
            <p:nvPr/>
          </p:nvSpPr>
          <p:spPr bwMode="auto">
            <a:xfrm>
              <a:off x="483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6" name="Rectangle 34"/>
            <p:cNvSpPr>
              <a:spLocks noChangeArrowheads="1"/>
            </p:cNvSpPr>
            <p:nvPr/>
          </p:nvSpPr>
          <p:spPr bwMode="auto">
            <a:xfrm>
              <a:off x="501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7" name="Rectangle 35"/>
            <p:cNvSpPr>
              <a:spLocks noChangeArrowheads="1"/>
            </p:cNvSpPr>
            <p:nvPr/>
          </p:nvSpPr>
          <p:spPr bwMode="auto">
            <a:xfrm>
              <a:off x="518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8" name="Rectangle 36"/>
            <p:cNvSpPr>
              <a:spLocks noChangeArrowheads="1"/>
            </p:cNvSpPr>
            <p:nvPr/>
          </p:nvSpPr>
          <p:spPr bwMode="auto">
            <a:xfrm>
              <a:off x="359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9" name="Rectangle 37"/>
            <p:cNvSpPr>
              <a:spLocks noChangeArrowheads="1"/>
            </p:cNvSpPr>
            <p:nvPr/>
          </p:nvSpPr>
          <p:spPr bwMode="auto">
            <a:xfrm>
              <a:off x="376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0" name="Rectangle 38"/>
            <p:cNvSpPr>
              <a:spLocks noChangeArrowheads="1"/>
            </p:cNvSpPr>
            <p:nvPr/>
          </p:nvSpPr>
          <p:spPr bwMode="auto">
            <a:xfrm>
              <a:off x="394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1" name="Rectangle 39"/>
            <p:cNvSpPr>
              <a:spLocks noChangeArrowheads="1"/>
            </p:cNvSpPr>
            <p:nvPr/>
          </p:nvSpPr>
          <p:spPr bwMode="auto">
            <a:xfrm>
              <a:off x="412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2" name="Rectangle 40"/>
            <p:cNvSpPr>
              <a:spLocks noChangeArrowheads="1"/>
            </p:cNvSpPr>
            <p:nvPr/>
          </p:nvSpPr>
          <p:spPr bwMode="auto">
            <a:xfrm>
              <a:off x="430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3" name="Rectangle 41"/>
            <p:cNvSpPr>
              <a:spLocks noChangeArrowheads="1"/>
            </p:cNvSpPr>
            <p:nvPr/>
          </p:nvSpPr>
          <p:spPr bwMode="auto">
            <a:xfrm>
              <a:off x="447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4" name="Rectangle 42"/>
            <p:cNvSpPr>
              <a:spLocks noChangeArrowheads="1"/>
            </p:cNvSpPr>
            <p:nvPr/>
          </p:nvSpPr>
          <p:spPr bwMode="auto">
            <a:xfrm>
              <a:off x="465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5" name="Rectangle 43"/>
            <p:cNvSpPr>
              <a:spLocks noChangeArrowheads="1"/>
            </p:cNvSpPr>
            <p:nvPr/>
          </p:nvSpPr>
          <p:spPr bwMode="auto">
            <a:xfrm>
              <a:off x="483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6" name="Rectangle 44"/>
            <p:cNvSpPr>
              <a:spLocks noChangeArrowheads="1"/>
            </p:cNvSpPr>
            <p:nvPr/>
          </p:nvSpPr>
          <p:spPr bwMode="auto">
            <a:xfrm>
              <a:off x="501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7" name="Rectangle 45"/>
            <p:cNvSpPr>
              <a:spLocks noChangeArrowheads="1"/>
            </p:cNvSpPr>
            <p:nvPr/>
          </p:nvSpPr>
          <p:spPr bwMode="auto">
            <a:xfrm>
              <a:off x="518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8" name="Rectangle 46"/>
            <p:cNvSpPr>
              <a:spLocks noChangeArrowheads="1"/>
            </p:cNvSpPr>
            <p:nvPr/>
          </p:nvSpPr>
          <p:spPr bwMode="auto">
            <a:xfrm>
              <a:off x="359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9" name="Rectangle 47"/>
            <p:cNvSpPr>
              <a:spLocks noChangeArrowheads="1"/>
            </p:cNvSpPr>
            <p:nvPr/>
          </p:nvSpPr>
          <p:spPr bwMode="auto">
            <a:xfrm>
              <a:off x="376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0" name="Rectangle 48"/>
            <p:cNvSpPr>
              <a:spLocks noChangeArrowheads="1"/>
            </p:cNvSpPr>
            <p:nvPr/>
          </p:nvSpPr>
          <p:spPr bwMode="auto">
            <a:xfrm>
              <a:off x="394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1" name="Rectangle 49"/>
            <p:cNvSpPr>
              <a:spLocks noChangeArrowheads="1"/>
            </p:cNvSpPr>
            <p:nvPr/>
          </p:nvSpPr>
          <p:spPr bwMode="auto">
            <a:xfrm>
              <a:off x="412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2" name="Rectangle 50"/>
            <p:cNvSpPr>
              <a:spLocks noChangeArrowheads="1"/>
            </p:cNvSpPr>
            <p:nvPr/>
          </p:nvSpPr>
          <p:spPr bwMode="auto">
            <a:xfrm>
              <a:off x="430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3" name="Rectangle 51"/>
            <p:cNvSpPr>
              <a:spLocks noChangeArrowheads="1"/>
            </p:cNvSpPr>
            <p:nvPr/>
          </p:nvSpPr>
          <p:spPr bwMode="auto">
            <a:xfrm>
              <a:off x="447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4" name="Rectangle 52"/>
            <p:cNvSpPr>
              <a:spLocks noChangeArrowheads="1"/>
            </p:cNvSpPr>
            <p:nvPr/>
          </p:nvSpPr>
          <p:spPr bwMode="auto">
            <a:xfrm>
              <a:off x="465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5" name="Rectangle 53"/>
            <p:cNvSpPr>
              <a:spLocks noChangeArrowheads="1"/>
            </p:cNvSpPr>
            <p:nvPr/>
          </p:nvSpPr>
          <p:spPr bwMode="auto">
            <a:xfrm>
              <a:off x="483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6" name="Rectangle 54"/>
            <p:cNvSpPr>
              <a:spLocks noChangeArrowheads="1"/>
            </p:cNvSpPr>
            <p:nvPr/>
          </p:nvSpPr>
          <p:spPr bwMode="auto">
            <a:xfrm>
              <a:off x="501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7" name="Rectangle 55"/>
            <p:cNvSpPr>
              <a:spLocks noChangeArrowheads="1"/>
            </p:cNvSpPr>
            <p:nvPr/>
          </p:nvSpPr>
          <p:spPr bwMode="auto">
            <a:xfrm>
              <a:off x="518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8" name="Rectangle 56"/>
            <p:cNvSpPr>
              <a:spLocks noChangeArrowheads="1"/>
            </p:cNvSpPr>
            <p:nvPr/>
          </p:nvSpPr>
          <p:spPr bwMode="auto">
            <a:xfrm>
              <a:off x="359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9" name="Rectangle 57"/>
            <p:cNvSpPr>
              <a:spLocks noChangeArrowheads="1"/>
            </p:cNvSpPr>
            <p:nvPr/>
          </p:nvSpPr>
          <p:spPr bwMode="auto">
            <a:xfrm>
              <a:off x="376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0" name="Rectangle 58"/>
            <p:cNvSpPr>
              <a:spLocks noChangeArrowheads="1"/>
            </p:cNvSpPr>
            <p:nvPr/>
          </p:nvSpPr>
          <p:spPr bwMode="auto">
            <a:xfrm>
              <a:off x="394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1" name="Rectangle 59"/>
            <p:cNvSpPr>
              <a:spLocks noChangeArrowheads="1"/>
            </p:cNvSpPr>
            <p:nvPr/>
          </p:nvSpPr>
          <p:spPr bwMode="auto">
            <a:xfrm>
              <a:off x="412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2" name="Rectangle 60"/>
            <p:cNvSpPr>
              <a:spLocks noChangeArrowheads="1"/>
            </p:cNvSpPr>
            <p:nvPr/>
          </p:nvSpPr>
          <p:spPr bwMode="auto">
            <a:xfrm>
              <a:off x="430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3" name="Rectangle 61"/>
            <p:cNvSpPr>
              <a:spLocks noChangeArrowheads="1"/>
            </p:cNvSpPr>
            <p:nvPr/>
          </p:nvSpPr>
          <p:spPr bwMode="auto">
            <a:xfrm>
              <a:off x="447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4" name="Rectangle 62"/>
            <p:cNvSpPr>
              <a:spLocks noChangeArrowheads="1"/>
            </p:cNvSpPr>
            <p:nvPr/>
          </p:nvSpPr>
          <p:spPr bwMode="auto">
            <a:xfrm>
              <a:off x="465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5" name="Rectangle 63"/>
            <p:cNvSpPr>
              <a:spLocks noChangeArrowheads="1"/>
            </p:cNvSpPr>
            <p:nvPr/>
          </p:nvSpPr>
          <p:spPr bwMode="auto">
            <a:xfrm>
              <a:off x="483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6" name="Rectangle 64"/>
            <p:cNvSpPr>
              <a:spLocks noChangeArrowheads="1"/>
            </p:cNvSpPr>
            <p:nvPr/>
          </p:nvSpPr>
          <p:spPr bwMode="auto">
            <a:xfrm>
              <a:off x="501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7" name="Rectangle 65"/>
            <p:cNvSpPr>
              <a:spLocks noChangeArrowheads="1"/>
            </p:cNvSpPr>
            <p:nvPr/>
          </p:nvSpPr>
          <p:spPr bwMode="auto">
            <a:xfrm>
              <a:off x="518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8" name="Rectangle 66"/>
            <p:cNvSpPr>
              <a:spLocks noChangeArrowheads="1"/>
            </p:cNvSpPr>
            <p:nvPr/>
          </p:nvSpPr>
          <p:spPr bwMode="auto">
            <a:xfrm>
              <a:off x="359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9" name="Rectangle 67"/>
            <p:cNvSpPr>
              <a:spLocks noChangeArrowheads="1"/>
            </p:cNvSpPr>
            <p:nvPr/>
          </p:nvSpPr>
          <p:spPr bwMode="auto">
            <a:xfrm>
              <a:off x="376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0" name="Rectangle 68"/>
            <p:cNvSpPr>
              <a:spLocks noChangeArrowheads="1"/>
            </p:cNvSpPr>
            <p:nvPr/>
          </p:nvSpPr>
          <p:spPr bwMode="auto">
            <a:xfrm>
              <a:off x="394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1" name="Rectangle 69"/>
            <p:cNvSpPr>
              <a:spLocks noChangeArrowheads="1"/>
            </p:cNvSpPr>
            <p:nvPr/>
          </p:nvSpPr>
          <p:spPr bwMode="auto">
            <a:xfrm>
              <a:off x="412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2" name="Rectangle 70"/>
            <p:cNvSpPr>
              <a:spLocks noChangeArrowheads="1"/>
            </p:cNvSpPr>
            <p:nvPr/>
          </p:nvSpPr>
          <p:spPr bwMode="auto">
            <a:xfrm>
              <a:off x="430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3" name="Rectangle 71"/>
            <p:cNvSpPr>
              <a:spLocks noChangeArrowheads="1"/>
            </p:cNvSpPr>
            <p:nvPr/>
          </p:nvSpPr>
          <p:spPr bwMode="auto">
            <a:xfrm>
              <a:off x="447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4" name="Rectangle 72"/>
            <p:cNvSpPr>
              <a:spLocks noChangeArrowheads="1"/>
            </p:cNvSpPr>
            <p:nvPr/>
          </p:nvSpPr>
          <p:spPr bwMode="auto">
            <a:xfrm>
              <a:off x="465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5" name="Rectangle 73"/>
            <p:cNvSpPr>
              <a:spLocks noChangeArrowheads="1"/>
            </p:cNvSpPr>
            <p:nvPr/>
          </p:nvSpPr>
          <p:spPr bwMode="auto">
            <a:xfrm>
              <a:off x="483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6" name="Rectangle 74"/>
            <p:cNvSpPr>
              <a:spLocks noChangeArrowheads="1"/>
            </p:cNvSpPr>
            <p:nvPr/>
          </p:nvSpPr>
          <p:spPr bwMode="auto">
            <a:xfrm>
              <a:off x="501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7" name="Rectangle 75"/>
            <p:cNvSpPr>
              <a:spLocks noChangeArrowheads="1"/>
            </p:cNvSpPr>
            <p:nvPr/>
          </p:nvSpPr>
          <p:spPr bwMode="auto">
            <a:xfrm>
              <a:off x="518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8" name="Rectangle 76"/>
            <p:cNvSpPr>
              <a:spLocks noChangeArrowheads="1"/>
            </p:cNvSpPr>
            <p:nvPr/>
          </p:nvSpPr>
          <p:spPr bwMode="auto">
            <a:xfrm>
              <a:off x="359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9" name="Rectangle 77"/>
            <p:cNvSpPr>
              <a:spLocks noChangeArrowheads="1"/>
            </p:cNvSpPr>
            <p:nvPr/>
          </p:nvSpPr>
          <p:spPr bwMode="auto">
            <a:xfrm>
              <a:off x="376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0" name="Rectangle 78"/>
            <p:cNvSpPr>
              <a:spLocks noChangeArrowheads="1"/>
            </p:cNvSpPr>
            <p:nvPr/>
          </p:nvSpPr>
          <p:spPr bwMode="auto">
            <a:xfrm>
              <a:off x="394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1" name="Rectangle 79"/>
            <p:cNvSpPr>
              <a:spLocks noChangeArrowheads="1"/>
            </p:cNvSpPr>
            <p:nvPr/>
          </p:nvSpPr>
          <p:spPr bwMode="auto">
            <a:xfrm>
              <a:off x="412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2" name="Rectangle 80"/>
            <p:cNvSpPr>
              <a:spLocks noChangeArrowheads="1"/>
            </p:cNvSpPr>
            <p:nvPr/>
          </p:nvSpPr>
          <p:spPr bwMode="auto">
            <a:xfrm>
              <a:off x="430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3" name="Rectangle 81"/>
            <p:cNvSpPr>
              <a:spLocks noChangeArrowheads="1"/>
            </p:cNvSpPr>
            <p:nvPr/>
          </p:nvSpPr>
          <p:spPr bwMode="auto">
            <a:xfrm>
              <a:off x="447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4" name="Rectangle 82"/>
            <p:cNvSpPr>
              <a:spLocks noChangeArrowheads="1"/>
            </p:cNvSpPr>
            <p:nvPr/>
          </p:nvSpPr>
          <p:spPr bwMode="auto">
            <a:xfrm>
              <a:off x="465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5" name="Rectangle 83"/>
            <p:cNvSpPr>
              <a:spLocks noChangeArrowheads="1"/>
            </p:cNvSpPr>
            <p:nvPr/>
          </p:nvSpPr>
          <p:spPr bwMode="auto">
            <a:xfrm>
              <a:off x="483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6" name="Rectangle 84"/>
            <p:cNvSpPr>
              <a:spLocks noChangeArrowheads="1"/>
            </p:cNvSpPr>
            <p:nvPr/>
          </p:nvSpPr>
          <p:spPr bwMode="auto">
            <a:xfrm>
              <a:off x="501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7" name="Rectangle 85"/>
            <p:cNvSpPr>
              <a:spLocks noChangeArrowheads="1"/>
            </p:cNvSpPr>
            <p:nvPr/>
          </p:nvSpPr>
          <p:spPr bwMode="auto">
            <a:xfrm>
              <a:off x="518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8" name="Rectangle 86"/>
            <p:cNvSpPr>
              <a:spLocks noChangeArrowheads="1"/>
            </p:cNvSpPr>
            <p:nvPr/>
          </p:nvSpPr>
          <p:spPr bwMode="auto">
            <a:xfrm>
              <a:off x="359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9" name="Rectangle 87"/>
            <p:cNvSpPr>
              <a:spLocks noChangeArrowheads="1"/>
            </p:cNvSpPr>
            <p:nvPr/>
          </p:nvSpPr>
          <p:spPr bwMode="auto">
            <a:xfrm>
              <a:off x="376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0" name="Rectangle 88"/>
            <p:cNvSpPr>
              <a:spLocks noChangeArrowheads="1"/>
            </p:cNvSpPr>
            <p:nvPr/>
          </p:nvSpPr>
          <p:spPr bwMode="auto">
            <a:xfrm>
              <a:off x="394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1" name="Rectangle 89"/>
            <p:cNvSpPr>
              <a:spLocks noChangeArrowheads="1"/>
            </p:cNvSpPr>
            <p:nvPr/>
          </p:nvSpPr>
          <p:spPr bwMode="auto">
            <a:xfrm>
              <a:off x="412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2" name="Rectangle 90"/>
            <p:cNvSpPr>
              <a:spLocks noChangeArrowheads="1"/>
            </p:cNvSpPr>
            <p:nvPr/>
          </p:nvSpPr>
          <p:spPr bwMode="auto">
            <a:xfrm>
              <a:off x="430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3" name="Rectangle 91"/>
            <p:cNvSpPr>
              <a:spLocks noChangeArrowheads="1"/>
            </p:cNvSpPr>
            <p:nvPr/>
          </p:nvSpPr>
          <p:spPr bwMode="auto">
            <a:xfrm>
              <a:off x="447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4" name="Rectangle 92"/>
            <p:cNvSpPr>
              <a:spLocks noChangeArrowheads="1"/>
            </p:cNvSpPr>
            <p:nvPr/>
          </p:nvSpPr>
          <p:spPr bwMode="auto">
            <a:xfrm>
              <a:off x="465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5" name="Rectangle 93"/>
            <p:cNvSpPr>
              <a:spLocks noChangeArrowheads="1"/>
            </p:cNvSpPr>
            <p:nvPr/>
          </p:nvSpPr>
          <p:spPr bwMode="auto">
            <a:xfrm>
              <a:off x="483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6" name="Rectangle 94"/>
            <p:cNvSpPr>
              <a:spLocks noChangeArrowheads="1"/>
            </p:cNvSpPr>
            <p:nvPr/>
          </p:nvSpPr>
          <p:spPr bwMode="auto">
            <a:xfrm>
              <a:off x="501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7" name="Rectangle 95"/>
            <p:cNvSpPr>
              <a:spLocks noChangeArrowheads="1"/>
            </p:cNvSpPr>
            <p:nvPr/>
          </p:nvSpPr>
          <p:spPr bwMode="auto">
            <a:xfrm>
              <a:off x="518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8" name="Rectangle 96"/>
            <p:cNvSpPr>
              <a:spLocks noChangeArrowheads="1"/>
            </p:cNvSpPr>
            <p:nvPr/>
          </p:nvSpPr>
          <p:spPr bwMode="auto">
            <a:xfrm>
              <a:off x="359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9" name="Rectangle 97"/>
            <p:cNvSpPr>
              <a:spLocks noChangeArrowheads="1"/>
            </p:cNvSpPr>
            <p:nvPr/>
          </p:nvSpPr>
          <p:spPr bwMode="auto">
            <a:xfrm>
              <a:off x="376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0" name="Rectangle 98"/>
            <p:cNvSpPr>
              <a:spLocks noChangeArrowheads="1"/>
            </p:cNvSpPr>
            <p:nvPr/>
          </p:nvSpPr>
          <p:spPr bwMode="auto">
            <a:xfrm>
              <a:off x="394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1" name="Rectangle 99"/>
            <p:cNvSpPr>
              <a:spLocks noChangeArrowheads="1"/>
            </p:cNvSpPr>
            <p:nvPr/>
          </p:nvSpPr>
          <p:spPr bwMode="auto">
            <a:xfrm>
              <a:off x="412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2" name="Rectangle 100"/>
            <p:cNvSpPr>
              <a:spLocks noChangeArrowheads="1"/>
            </p:cNvSpPr>
            <p:nvPr/>
          </p:nvSpPr>
          <p:spPr bwMode="auto">
            <a:xfrm>
              <a:off x="430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3" name="Rectangle 101"/>
            <p:cNvSpPr>
              <a:spLocks noChangeArrowheads="1"/>
            </p:cNvSpPr>
            <p:nvPr/>
          </p:nvSpPr>
          <p:spPr bwMode="auto">
            <a:xfrm>
              <a:off x="447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4" name="Rectangle 102"/>
            <p:cNvSpPr>
              <a:spLocks noChangeArrowheads="1"/>
            </p:cNvSpPr>
            <p:nvPr/>
          </p:nvSpPr>
          <p:spPr bwMode="auto">
            <a:xfrm>
              <a:off x="465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5" name="Rectangle 103"/>
            <p:cNvSpPr>
              <a:spLocks noChangeArrowheads="1"/>
            </p:cNvSpPr>
            <p:nvPr/>
          </p:nvSpPr>
          <p:spPr bwMode="auto">
            <a:xfrm>
              <a:off x="483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6" name="Rectangle 104"/>
            <p:cNvSpPr>
              <a:spLocks noChangeArrowheads="1"/>
            </p:cNvSpPr>
            <p:nvPr/>
          </p:nvSpPr>
          <p:spPr bwMode="auto">
            <a:xfrm>
              <a:off x="501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7" name="Rectangle 105"/>
            <p:cNvSpPr>
              <a:spLocks noChangeArrowheads="1"/>
            </p:cNvSpPr>
            <p:nvPr/>
          </p:nvSpPr>
          <p:spPr bwMode="auto">
            <a:xfrm>
              <a:off x="518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8" name="Rectangle 106"/>
            <p:cNvSpPr>
              <a:spLocks noChangeArrowheads="1"/>
            </p:cNvSpPr>
            <p:nvPr/>
          </p:nvSpPr>
          <p:spPr bwMode="auto">
            <a:xfrm>
              <a:off x="369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9" name="Rectangle 107"/>
            <p:cNvSpPr>
              <a:spLocks noChangeArrowheads="1"/>
            </p:cNvSpPr>
            <p:nvPr/>
          </p:nvSpPr>
          <p:spPr bwMode="auto">
            <a:xfrm>
              <a:off x="374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0290" name="Rectangle 108"/>
            <p:cNvSpPr>
              <a:spLocks noChangeArrowheads="1"/>
            </p:cNvSpPr>
            <p:nvPr/>
          </p:nvSpPr>
          <p:spPr bwMode="auto">
            <a:xfrm>
              <a:off x="387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1" name="Rectangle 109"/>
            <p:cNvSpPr>
              <a:spLocks noChangeArrowheads="1"/>
            </p:cNvSpPr>
            <p:nvPr/>
          </p:nvSpPr>
          <p:spPr bwMode="auto">
            <a:xfrm>
              <a:off x="391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0292" name="Rectangle 110"/>
            <p:cNvSpPr>
              <a:spLocks noChangeArrowheads="1"/>
            </p:cNvSpPr>
            <p:nvPr/>
          </p:nvSpPr>
          <p:spPr bwMode="auto">
            <a:xfrm>
              <a:off x="405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3" name="Rectangle 111"/>
            <p:cNvSpPr>
              <a:spLocks noChangeArrowheads="1"/>
            </p:cNvSpPr>
            <p:nvPr/>
          </p:nvSpPr>
          <p:spPr bwMode="auto">
            <a:xfrm>
              <a:off x="409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0294" name="Rectangle 112"/>
            <p:cNvSpPr>
              <a:spLocks noChangeArrowheads="1"/>
            </p:cNvSpPr>
            <p:nvPr/>
          </p:nvSpPr>
          <p:spPr bwMode="auto">
            <a:xfrm>
              <a:off x="422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5" name="Rectangle 113"/>
            <p:cNvSpPr>
              <a:spLocks noChangeArrowheads="1"/>
            </p:cNvSpPr>
            <p:nvPr/>
          </p:nvSpPr>
          <p:spPr bwMode="auto">
            <a:xfrm>
              <a:off x="427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50296" name="Rectangle 114"/>
            <p:cNvSpPr>
              <a:spLocks noChangeArrowheads="1"/>
            </p:cNvSpPr>
            <p:nvPr/>
          </p:nvSpPr>
          <p:spPr bwMode="auto">
            <a:xfrm>
              <a:off x="440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7" name="Rectangle 115"/>
            <p:cNvSpPr>
              <a:spLocks noChangeArrowheads="1"/>
            </p:cNvSpPr>
            <p:nvPr/>
          </p:nvSpPr>
          <p:spPr bwMode="auto">
            <a:xfrm>
              <a:off x="4451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0298" name="Rectangle 116"/>
            <p:cNvSpPr>
              <a:spLocks noChangeArrowheads="1"/>
            </p:cNvSpPr>
            <p:nvPr/>
          </p:nvSpPr>
          <p:spPr bwMode="auto">
            <a:xfrm>
              <a:off x="458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9" name="Rectangle 117"/>
            <p:cNvSpPr>
              <a:spLocks noChangeArrowheads="1"/>
            </p:cNvSpPr>
            <p:nvPr/>
          </p:nvSpPr>
          <p:spPr bwMode="auto">
            <a:xfrm>
              <a:off x="462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50300" name="Rectangle 118"/>
            <p:cNvSpPr>
              <a:spLocks noChangeArrowheads="1"/>
            </p:cNvSpPr>
            <p:nvPr/>
          </p:nvSpPr>
          <p:spPr bwMode="auto">
            <a:xfrm>
              <a:off x="476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1" name="Rectangle 119"/>
            <p:cNvSpPr>
              <a:spLocks noChangeArrowheads="1"/>
            </p:cNvSpPr>
            <p:nvPr/>
          </p:nvSpPr>
          <p:spPr bwMode="auto">
            <a:xfrm>
              <a:off x="480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0302" name="Rectangle 120"/>
            <p:cNvSpPr>
              <a:spLocks noChangeArrowheads="1"/>
            </p:cNvSpPr>
            <p:nvPr/>
          </p:nvSpPr>
          <p:spPr bwMode="auto">
            <a:xfrm>
              <a:off x="493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3" name="Rectangle 121"/>
            <p:cNvSpPr>
              <a:spLocks noChangeArrowheads="1"/>
            </p:cNvSpPr>
            <p:nvPr/>
          </p:nvSpPr>
          <p:spPr bwMode="auto">
            <a:xfrm>
              <a:off x="498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50304" name="Rectangle 122"/>
            <p:cNvSpPr>
              <a:spLocks noChangeArrowheads="1"/>
            </p:cNvSpPr>
            <p:nvPr/>
          </p:nvSpPr>
          <p:spPr bwMode="auto">
            <a:xfrm>
              <a:off x="511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5" name="Rectangle 123"/>
            <p:cNvSpPr>
              <a:spLocks noChangeArrowheads="1"/>
            </p:cNvSpPr>
            <p:nvPr/>
          </p:nvSpPr>
          <p:spPr bwMode="auto">
            <a:xfrm>
              <a:off x="516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0306" name="Rectangle 124"/>
            <p:cNvSpPr>
              <a:spLocks noChangeArrowheads="1"/>
            </p:cNvSpPr>
            <p:nvPr/>
          </p:nvSpPr>
          <p:spPr bwMode="auto">
            <a:xfrm>
              <a:off x="5259" y="3470"/>
              <a:ext cx="2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7" name="Rectangle 125"/>
            <p:cNvSpPr>
              <a:spLocks noChangeArrowheads="1"/>
            </p:cNvSpPr>
            <p:nvPr/>
          </p:nvSpPr>
          <p:spPr bwMode="auto">
            <a:xfrm>
              <a:off x="5302" y="3501"/>
              <a:ext cx="1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50308" name="Rectangle 126"/>
            <p:cNvSpPr>
              <a:spLocks noChangeArrowheads="1"/>
            </p:cNvSpPr>
            <p:nvPr/>
          </p:nvSpPr>
          <p:spPr bwMode="auto">
            <a:xfrm>
              <a:off x="3413" y="318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9" name="Rectangle 127"/>
            <p:cNvSpPr>
              <a:spLocks noChangeArrowheads="1"/>
            </p:cNvSpPr>
            <p:nvPr/>
          </p:nvSpPr>
          <p:spPr bwMode="auto">
            <a:xfrm>
              <a:off x="3456" y="3217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0310" name="Rectangle 128"/>
            <p:cNvSpPr>
              <a:spLocks noChangeArrowheads="1"/>
            </p:cNvSpPr>
            <p:nvPr/>
          </p:nvSpPr>
          <p:spPr bwMode="auto">
            <a:xfrm>
              <a:off x="3413" y="300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1" name="Rectangle 129"/>
            <p:cNvSpPr>
              <a:spLocks noChangeArrowheads="1"/>
            </p:cNvSpPr>
            <p:nvPr/>
          </p:nvSpPr>
          <p:spPr bwMode="auto">
            <a:xfrm>
              <a:off x="3456" y="3039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0312" name="Rectangle 130"/>
            <p:cNvSpPr>
              <a:spLocks noChangeArrowheads="1"/>
            </p:cNvSpPr>
            <p:nvPr/>
          </p:nvSpPr>
          <p:spPr bwMode="auto">
            <a:xfrm>
              <a:off x="3413" y="2831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3" name="Rectangle 131"/>
            <p:cNvSpPr>
              <a:spLocks noChangeArrowheads="1"/>
            </p:cNvSpPr>
            <p:nvPr/>
          </p:nvSpPr>
          <p:spPr bwMode="auto">
            <a:xfrm>
              <a:off x="3456" y="2862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0314" name="Rectangle 132"/>
            <p:cNvSpPr>
              <a:spLocks noChangeArrowheads="1"/>
            </p:cNvSpPr>
            <p:nvPr/>
          </p:nvSpPr>
          <p:spPr bwMode="auto">
            <a:xfrm>
              <a:off x="3413" y="265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5" name="Rectangle 133"/>
            <p:cNvSpPr>
              <a:spLocks noChangeArrowheads="1"/>
            </p:cNvSpPr>
            <p:nvPr/>
          </p:nvSpPr>
          <p:spPr bwMode="auto">
            <a:xfrm>
              <a:off x="3456" y="2684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50316" name="Rectangle 134"/>
            <p:cNvSpPr>
              <a:spLocks noChangeArrowheads="1"/>
            </p:cNvSpPr>
            <p:nvPr/>
          </p:nvSpPr>
          <p:spPr bwMode="auto">
            <a:xfrm>
              <a:off x="3413" y="247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7" name="Rectangle 135"/>
            <p:cNvSpPr>
              <a:spLocks noChangeArrowheads="1"/>
            </p:cNvSpPr>
            <p:nvPr/>
          </p:nvSpPr>
          <p:spPr bwMode="auto">
            <a:xfrm>
              <a:off x="3456" y="2508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0318" name="Rectangle 136"/>
            <p:cNvSpPr>
              <a:spLocks noChangeArrowheads="1"/>
            </p:cNvSpPr>
            <p:nvPr/>
          </p:nvSpPr>
          <p:spPr bwMode="auto">
            <a:xfrm>
              <a:off x="3413" y="229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9" name="Rectangle 137"/>
            <p:cNvSpPr>
              <a:spLocks noChangeArrowheads="1"/>
            </p:cNvSpPr>
            <p:nvPr/>
          </p:nvSpPr>
          <p:spPr bwMode="auto">
            <a:xfrm>
              <a:off x="3456" y="2330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50320" name="Rectangle 138"/>
            <p:cNvSpPr>
              <a:spLocks noChangeArrowheads="1"/>
            </p:cNvSpPr>
            <p:nvPr/>
          </p:nvSpPr>
          <p:spPr bwMode="auto">
            <a:xfrm>
              <a:off x="3413" y="2121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21" name="Rectangle 139"/>
            <p:cNvSpPr>
              <a:spLocks noChangeArrowheads="1"/>
            </p:cNvSpPr>
            <p:nvPr/>
          </p:nvSpPr>
          <p:spPr bwMode="auto">
            <a:xfrm>
              <a:off x="3456" y="2153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0322" name="Rectangle 140"/>
            <p:cNvSpPr>
              <a:spLocks noChangeArrowheads="1"/>
            </p:cNvSpPr>
            <p:nvPr/>
          </p:nvSpPr>
          <p:spPr bwMode="auto">
            <a:xfrm>
              <a:off x="3413" y="194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23" name="Rectangle 141"/>
            <p:cNvSpPr>
              <a:spLocks noChangeArrowheads="1"/>
            </p:cNvSpPr>
            <p:nvPr/>
          </p:nvSpPr>
          <p:spPr bwMode="auto">
            <a:xfrm>
              <a:off x="3456" y="1975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50324" name="Rectangle 142"/>
            <p:cNvSpPr>
              <a:spLocks noChangeArrowheads="1"/>
            </p:cNvSpPr>
            <p:nvPr/>
          </p:nvSpPr>
          <p:spPr bwMode="auto">
            <a:xfrm>
              <a:off x="3413" y="1766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25" name="Rectangle 143"/>
            <p:cNvSpPr>
              <a:spLocks noChangeArrowheads="1"/>
            </p:cNvSpPr>
            <p:nvPr/>
          </p:nvSpPr>
          <p:spPr bwMode="auto">
            <a:xfrm>
              <a:off x="3456" y="1797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0326" name="Rectangle 144"/>
            <p:cNvSpPr>
              <a:spLocks noChangeArrowheads="1"/>
            </p:cNvSpPr>
            <p:nvPr/>
          </p:nvSpPr>
          <p:spPr bwMode="auto">
            <a:xfrm>
              <a:off x="3590" y="3464"/>
              <a:ext cx="177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27" name="Rectangle 145"/>
            <p:cNvSpPr>
              <a:spLocks noChangeArrowheads="1"/>
            </p:cNvSpPr>
            <p:nvPr/>
          </p:nvSpPr>
          <p:spPr bwMode="auto">
            <a:xfrm>
              <a:off x="3585" y="1695"/>
              <a:ext cx="11" cy="1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</p:grpSp>
      <p:grpSp>
        <p:nvGrpSpPr>
          <p:cNvPr id="50181" name="Group 149"/>
          <p:cNvGrpSpPr>
            <a:grpSpLocks/>
          </p:cNvGrpSpPr>
          <p:nvPr/>
        </p:nvGrpSpPr>
        <p:grpSpPr bwMode="auto">
          <a:xfrm>
            <a:off x="4791075" y="3892326"/>
            <a:ext cx="1457325" cy="1428750"/>
            <a:chOff x="1320" y="2616"/>
            <a:chExt cx="918" cy="900"/>
          </a:xfrm>
        </p:grpSpPr>
        <p:sp>
          <p:nvSpPr>
            <p:cNvPr id="50186" name="Oval 150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0187" name="Oval 151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50182" name="Text Box 152"/>
          <p:cNvSpPr txBox="1">
            <a:spLocks noChangeArrowheads="1"/>
          </p:cNvSpPr>
          <p:nvPr/>
        </p:nvSpPr>
        <p:spPr bwMode="auto">
          <a:xfrm>
            <a:off x="288925" y="3257326"/>
            <a:ext cx="3860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latin typeface="+mn-lt"/>
              </a:rPr>
              <a:t>Neuer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Datenpunkt</a:t>
            </a:r>
            <a:r>
              <a:rPr lang="en-US" dirty="0" smtClean="0">
                <a:latin typeface="+mn-lt"/>
              </a:rPr>
              <a:t> …</a:t>
            </a:r>
            <a:endParaRPr lang="en-US" dirty="0">
              <a:latin typeface="+mn-lt"/>
            </a:endParaRP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/>
            <a:r>
              <a:rPr lang="mr-IN" dirty="0" smtClean="0">
                <a:latin typeface="+mn-lt"/>
              </a:rPr>
              <a:t>…</a:t>
            </a:r>
            <a:r>
              <a:rPr lang="de-DE" dirty="0" smtClean="0">
                <a:latin typeface="+mn-lt"/>
              </a:rPr>
              <a:t> ist im Schwellwertbereich des Cluster 1, also fügen wir ihn hin und aktualisieren den Clustermittelpunkt</a:t>
            </a:r>
            <a:endParaRPr lang="en-US" dirty="0">
              <a:latin typeface="+mn-lt"/>
            </a:endParaRPr>
          </a:p>
        </p:txBody>
      </p:sp>
      <p:sp>
        <p:nvSpPr>
          <p:cNvPr id="50183" name="Text Box 153"/>
          <p:cNvSpPr txBox="1">
            <a:spLocks noChangeArrowheads="1"/>
          </p:cNvSpPr>
          <p:nvPr/>
        </p:nvSpPr>
        <p:spPr bwMode="auto">
          <a:xfrm>
            <a:off x="5029200" y="4035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0184" name="Text Box 154"/>
          <p:cNvSpPr txBox="1">
            <a:spLocks noChangeArrowheads="1"/>
          </p:cNvSpPr>
          <p:nvPr/>
        </p:nvSpPr>
        <p:spPr bwMode="auto">
          <a:xfrm>
            <a:off x="5486400" y="4797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0185" name="Text Box 155"/>
          <p:cNvSpPr txBox="1">
            <a:spLocks noChangeArrowheads="1"/>
          </p:cNvSpPr>
          <p:nvPr/>
        </p:nvSpPr>
        <p:spPr bwMode="auto">
          <a:xfrm>
            <a:off x="5638800" y="41876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smtClean="0"/>
              <a:t>Inkrementelle Clusterbildung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444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des </a:t>
            </a:r>
            <a:r>
              <a:rPr lang="en-US" dirty="0" err="1" smtClean="0"/>
              <a:t>unüberwachten</a:t>
            </a:r>
            <a:r>
              <a:rPr lang="en-US" dirty="0" smtClean="0"/>
              <a:t> </a:t>
            </a:r>
            <a:r>
              <a:rPr lang="en-US" dirty="0" err="1" smtClean="0"/>
              <a:t>Lernens</a:t>
            </a:r>
            <a:endParaRPr lang="en-US" dirty="0" smtClean="0"/>
          </a:p>
          <a:p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natürlichen</a:t>
            </a:r>
            <a:r>
              <a:rPr lang="en-US" dirty="0" smtClean="0"/>
              <a:t> </a:t>
            </a:r>
            <a:r>
              <a:rPr lang="en-US" dirty="0" err="1" smtClean="0"/>
              <a:t>Gruppierungen</a:t>
            </a:r>
            <a:r>
              <a:rPr lang="en-US" dirty="0" smtClean="0"/>
              <a:t> von </a:t>
            </a:r>
            <a:r>
              <a:rPr lang="en-US" dirty="0" err="1" smtClean="0"/>
              <a:t>Objekten</a:t>
            </a:r>
            <a:endParaRPr lang="en-US" dirty="0" smtClean="0"/>
          </a:p>
          <a:p>
            <a:pPr lvl="1"/>
            <a:r>
              <a:rPr lang="en-US" dirty="0" smtClean="0"/>
              <a:t>Klassen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bestimmen</a:t>
            </a:r>
            <a:endParaRPr lang="en-US" dirty="0" smtClean="0"/>
          </a:p>
          <a:p>
            <a:pPr lvl="2"/>
            <a:r>
              <a:rPr lang="en-US" dirty="0" err="1" smtClean="0"/>
              <a:t>Hohe</a:t>
            </a:r>
            <a:r>
              <a:rPr lang="en-US" dirty="0" smtClean="0"/>
              <a:t> Intra-Klassen-</a:t>
            </a:r>
            <a:r>
              <a:rPr lang="en-US" dirty="0" err="1" smtClean="0"/>
              <a:t>Ähnlichkeit</a:t>
            </a:r>
            <a:endParaRPr lang="en-US" dirty="0" smtClean="0"/>
          </a:p>
          <a:p>
            <a:pPr lvl="2"/>
            <a:r>
              <a:rPr lang="en-US" dirty="0" err="1" smtClean="0"/>
              <a:t>Kleine</a:t>
            </a:r>
            <a:r>
              <a:rPr lang="en-US" dirty="0" smtClean="0"/>
              <a:t> Inter-Klassen-</a:t>
            </a:r>
            <a:r>
              <a:rPr lang="en-US" dirty="0" err="1" smtClean="0"/>
              <a:t>Ähnlichkeit</a:t>
            </a:r>
            <a:endParaRPr lang="en-US" dirty="0" smtClean="0"/>
          </a:p>
          <a:p>
            <a:pPr lvl="1"/>
            <a:r>
              <a:rPr lang="en-US" dirty="0" err="1" smtClean="0"/>
              <a:t>Ggs</a:t>
            </a:r>
            <a:r>
              <a:rPr lang="en-US" dirty="0" smtClean="0"/>
              <a:t>.: </a:t>
            </a:r>
            <a:r>
              <a:rPr lang="en-US" dirty="0" err="1" smtClean="0"/>
              <a:t>Klassifikation</a:t>
            </a:r>
            <a:endParaRPr lang="en-US" dirty="0" smtClean="0"/>
          </a:p>
          <a:p>
            <a:r>
              <a:rPr lang="en-US" dirty="0" err="1" smtClean="0"/>
              <a:t>Distanzmaße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5203304" cy="2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351338" y="1215801"/>
            <a:ext cx="4662487" cy="4559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441825" y="1282476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4535488" y="1352326"/>
            <a:ext cx="22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grpSp>
        <p:nvGrpSpPr>
          <p:cNvPr id="51204" name="Group 5"/>
          <p:cNvGrpSpPr>
            <a:grpSpLocks/>
          </p:cNvGrpSpPr>
          <p:nvPr/>
        </p:nvGrpSpPr>
        <p:grpSpPr bwMode="auto">
          <a:xfrm>
            <a:off x="4519613" y="1514251"/>
            <a:ext cx="4476750" cy="4291013"/>
            <a:chOff x="3413" y="1695"/>
            <a:chExt cx="2074" cy="1988"/>
          </a:xfrm>
        </p:grpSpPr>
        <p:sp>
          <p:nvSpPr>
            <p:cNvPr id="51217" name="Rectangle 6"/>
            <p:cNvSpPr>
              <a:spLocks noChangeArrowheads="1"/>
            </p:cNvSpPr>
            <p:nvPr/>
          </p:nvSpPr>
          <p:spPr bwMode="auto">
            <a:xfrm>
              <a:off x="359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18" name="Rectangle 7"/>
            <p:cNvSpPr>
              <a:spLocks noChangeArrowheads="1"/>
            </p:cNvSpPr>
            <p:nvPr/>
          </p:nvSpPr>
          <p:spPr bwMode="auto">
            <a:xfrm>
              <a:off x="376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19" name="Rectangle 8"/>
            <p:cNvSpPr>
              <a:spLocks noChangeArrowheads="1"/>
            </p:cNvSpPr>
            <p:nvPr/>
          </p:nvSpPr>
          <p:spPr bwMode="auto">
            <a:xfrm>
              <a:off x="394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0" name="Rectangle 9"/>
            <p:cNvSpPr>
              <a:spLocks noChangeArrowheads="1"/>
            </p:cNvSpPr>
            <p:nvPr/>
          </p:nvSpPr>
          <p:spPr bwMode="auto">
            <a:xfrm>
              <a:off x="412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1" name="Rectangle 10"/>
            <p:cNvSpPr>
              <a:spLocks noChangeArrowheads="1"/>
            </p:cNvSpPr>
            <p:nvPr/>
          </p:nvSpPr>
          <p:spPr bwMode="auto">
            <a:xfrm>
              <a:off x="430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2" name="Rectangle 11"/>
            <p:cNvSpPr>
              <a:spLocks noChangeArrowheads="1"/>
            </p:cNvSpPr>
            <p:nvPr/>
          </p:nvSpPr>
          <p:spPr bwMode="auto">
            <a:xfrm>
              <a:off x="447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3" name="Rectangle 12"/>
            <p:cNvSpPr>
              <a:spLocks noChangeArrowheads="1"/>
            </p:cNvSpPr>
            <p:nvPr/>
          </p:nvSpPr>
          <p:spPr bwMode="auto">
            <a:xfrm>
              <a:off x="465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4" name="Rectangle 13"/>
            <p:cNvSpPr>
              <a:spLocks noChangeArrowheads="1"/>
            </p:cNvSpPr>
            <p:nvPr/>
          </p:nvSpPr>
          <p:spPr bwMode="auto">
            <a:xfrm>
              <a:off x="483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5" name="Rectangle 14"/>
            <p:cNvSpPr>
              <a:spLocks noChangeArrowheads="1"/>
            </p:cNvSpPr>
            <p:nvPr/>
          </p:nvSpPr>
          <p:spPr bwMode="auto">
            <a:xfrm>
              <a:off x="501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6" name="Rectangle 15"/>
            <p:cNvSpPr>
              <a:spLocks noChangeArrowheads="1"/>
            </p:cNvSpPr>
            <p:nvPr/>
          </p:nvSpPr>
          <p:spPr bwMode="auto">
            <a:xfrm>
              <a:off x="518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7" name="Rectangle 16"/>
            <p:cNvSpPr>
              <a:spLocks noChangeArrowheads="1"/>
            </p:cNvSpPr>
            <p:nvPr/>
          </p:nvSpPr>
          <p:spPr bwMode="auto">
            <a:xfrm>
              <a:off x="359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8" name="Rectangle 17"/>
            <p:cNvSpPr>
              <a:spLocks noChangeArrowheads="1"/>
            </p:cNvSpPr>
            <p:nvPr/>
          </p:nvSpPr>
          <p:spPr bwMode="auto">
            <a:xfrm>
              <a:off x="376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9" name="Rectangle 18"/>
            <p:cNvSpPr>
              <a:spLocks noChangeArrowheads="1"/>
            </p:cNvSpPr>
            <p:nvPr/>
          </p:nvSpPr>
          <p:spPr bwMode="auto">
            <a:xfrm>
              <a:off x="394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0" name="Rectangle 19"/>
            <p:cNvSpPr>
              <a:spLocks noChangeArrowheads="1"/>
            </p:cNvSpPr>
            <p:nvPr/>
          </p:nvSpPr>
          <p:spPr bwMode="auto">
            <a:xfrm>
              <a:off x="412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1" name="Rectangle 20"/>
            <p:cNvSpPr>
              <a:spLocks noChangeArrowheads="1"/>
            </p:cNvSpPr>
            <p:nvPr/>
          </p:nvSpPr>
          <p:spPr bwMode="auto">
            <a:xfrm>
              <a:off x="430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2" name="Rectangle 21"/>
            <p:cNvSpPr>
              <a:spLocks noChangeArrowheads="1"/>
            </p:cNvSpPr>
            <p:nvPr/>
          </p:nvSpPr>
          <p:spPr bwMode="auto">
            <a:xfrm>
              <a:off x="447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3" name="Rectangle 22"/>
            <p:cNvSpPr>
              <a:spLocks noChangeArrowheads="1"/>
            </p:cNvSpPr>
            <p:nvPr/>
          </p:nvSpPr>
          <p:spPr bwMode="auto">
            <a:xfrm>
              <a:off x="465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4" name="Rectangle 23"/>
            <p:cNvSpPr>
              <a:spLocks noChangeArrowheads="1"/>
            </p:cNvSpPr>
            <p:nvPr/>
          </p:nvSpPr>
          <p:spPr bwMode="auto">
            <a:xfrm>
              <a:off x="483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5" name="Rectangle 24"/>
            <p:cNvSpPr>
              <a:spLocks noChangeArrowheads="1"/>
            </p:cNvSpPr>
            <p:nvPr/>
          </p:nvSpPr>
          <p:spPr bwMode="auto">
            <a:xfrm>
              <a:off x="501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6" name="Rectangle 25"/>
            <p:cNvSpPr>
              <a:spLocks noChangeArrowheads="1"/>
            </p:cNvSpPr>
            <p:nvPr/>
          </p:nvSpPr>
          <p:spPr bwMode="auto">
            <a:xfrm>
              <a:off x="518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7" name="Rectangle 26"/>
            <p:cNvSpPr>
              <a:spLocks noChangeArrowheads="1"/>
            </p:cNvSpPr>
            <p:nvPr/>
          </p:nvSpPr>
          <p:spPr bwMode="auto">
            <a:xfrm>
              <a:off x="359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8" name="Rectangle 27"/>
            <p:cNvSpPr>
              <a:spLocks noChangeArrowheads="1"/>
            </p:cNvSpPr>
            <p:nvPr/>
          </p:nvSpPr>
          <p:spPr bwMode="auto">
            <a:xfrm>
              <a:off x="376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9" name="Rectangle 28"/>
            <p:cNvSpPr>
              <a:spLocks noChangeArrowheads="1"/>
            </p:cNvSpPr>
            <p:nvPr/>
          </p:nvSpPr>
          <p:spPr bwMode="auto">
            <a:xfrm>
              <a:off x="394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0" name="Rectangle 29"/>
            <p:cNvSpPr>
              <a:spLocks noChangeArrowheads="1"/>
            </p:cNvSpPr>
            <p:nvPr/>
          </p:nvSpPr>
          <p:spPr bwMode="auto">
            <a:xfrm>
              <a:off x="412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1" name="Rectangle 30"/>
            <p:cNvSpPr>
              <a:spLocks noChangeArrowheads="1"/>
            </p:cNvSpPr>
            <p:nvPr/>
          </p:nvSpPr>
          <p:spPr bwMode="auto">
            <a:xfrm>
              <a:off x="430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2" name="Rectangle 31"/>
            <p:cNvSpPr>
              <a:spLocks noChangeArrowheads="1"/>
            </p:cNvSpPr>
            <p:nvPr/>
          </p:nvSpPr>
          <p:spPr bwMode="auto">
            <a:xfrm>
              <a:off x="447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3" name="Rectangle 32"/>
            <p:cNvSpPr>
              <a:spLocks noChangeArrowheads="1"/>
            </p:cNvSpPr>
            <p:nvPr/>
          </p:nvSpPr>
          <p:spPr bwMode="auto">
            <a:xfrm>
              <a:off x="465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4" name="Rectangle 33"/>
            <p:cNvSpPr>
              <a:spLocks noChangeArrowheads="1"/>
            </p:cNvSpPr>
            <p:nvPr/>
          </p:nvSpPr>
          <p:spPr bwMode="auto">
            <a:xfrm>
              <a:off x="483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5" name="Rectangle 34"/>
            <p:cNvSpPr>
              <a:spLocks noChangeArrowheads="1"/>
            </p:cNvSpPr>
            <p:nvPr/>
          </p:nvSpPr>
          <p:spPr bwMode="auto">
            <a:xfrm>
              <a:off x="501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6" name="Rectangle 35"/>
            <p:cNvSpPr>
              <a:spLocks noChangeArrowheads="1"/>
            </p:cNvSpPr>
            <p:nvPr/>
          </p:nvSpPr>
          <p:spPr bwMode="auto">
            <a:xfrm>
              <a:off x="518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7" name="Rectangle 36"/>
            <p:cNvSpPr>
              <a:spLocks noChangeArrowheads="1"/>
            </p:cNvSpPr>
            <p:nvPr/>
          </p:nvSpPr>
          <p:spPr bwMode="auto">
            <a:xfrm>
              <a:off x="359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8" name="Rectangle 37"/>
            <p:cNvSpPr>
              <a:spLocks noChangeArrowheads="1"/>
            </p:cNvSpPr>
            <p:nvPr/>
          </p:nvSpPr>
          <p:spPr bwMode="auto">
            <a:xfrm>
              <a:off x="376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9" name="Rectangle 38"/>
            <p:cNvSpPr>
              <a:spLocks noChangeArrowheads="1"/>
            </p:cNvSpPr>
            <p:nvPr/>
          </p:nvSpPr>
          <p:spPr bwMode="auto">
            <a:xfrm>
              <a:off x="394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0" name="Rectangle 39"/>
            <p:cNvSpPr>
              <a:spLocks noChangeArrowheads="1"/>
            </p:cNvSpPr>
            <p:nvPr/>
          </p:nvSpPr>
          <p:spPr bwMode="auto">
            <a:xfrm>
              <a:off x="412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1" name="Rectangle 40"/>
            <p:cNvSpPr>
              <a:spLocks noChangeArrowheads="1"/>
            </p:cNvSpPr>
            <p:nvPr/>
          </p:nvSpPr>
          <p:spPr bwMode="auto">
            <a:xfrm>
              <a:off x="430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2" name="Rectangle 41"/>
            <p:cNvSpPr>
              <a:spLocks noChangeArrowheads="1"/>
            </p:cNvSpPr>
            <p:nvPr/>
          </p:nvSpPr>
          <p:spPr bwMode="auto">
            <a:xfrm>
              <a:off x="447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3" name="Rectangle 42"/>
            <p:cNvSpPr>
              <a:spLocks noChangeArrowheads="1"/>
            </p:cNvSpPr>
            <p:nvPr/>
          </p:nvSpPr>
          <p:spPr bwMode="auto">
            <a:xfrm>
              <a:off x="465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4" name="Rectangle 43"/>
            <p:cNvSpPr>
              <a:spLocks noChangeArrowheads="1"/>
            </p:cNvSpPr>
            <p:nvPr/>
          </p:nvSpPr>
          <p:spPr bwMode="auto">
            <a:xfrm>
              <a:off x="483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5" name="Rectangle 44"/>
            <p:cNvSpPr>
              <a:spLocks noChangeArrowheads="1"/>
            </p:cNvSpPr>
            <p:nvPr/>
          </p:nvSpPr>
          <p:spPr bwMode="auto">
            <a:xfrm>
              <a:off x="501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6" name="Rectangle 45"/>
            <p:cNvSpPr>
              <a:spLocks noChangeArrowheads="1"/>
            </p:cNvSpPr>
            <p:nvPr/>
          </p:nvSpPr>
          <p:spPr bwMode="auto">
            <a:xfrm>
              <a:off x="518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7" name="Rectangle 46"/>
            <p:cNvSpPr>
              <a:spLocks noChangeArrowheads="1"/>
            </p:cNvSpPr>
            <p:nvPr/>
          </p:nvSpPr>
          <p:spPr bwMode="auto">
            <a:xfrm>
              <a:off x="359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8" name="Rectangle 47"/>
            <p:cNvSpPr>
              <a:spLocks noChangeArrowheads="1"/>
            </p:cNvSpPr>
            <p:nvPr/>
          </p:nvSpPr>
          <p:spPr bwMode="auto">
            <a:xfrm>
              <a:off x="376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9" name="Rectangle 48"/>
            <p:cNvSpPr>
              <a:spLocks noChangeArrowheads="1"/>
            </p:cNvSpPr>
            <p:nvPr/>
          </p:nvSpPr>
          <p:spPr bwMode="auto">
            <a:xfrm>
              <a:off x="394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0" name="Rectangle 49"/>
            <p:cNvSpPr>
              <a:spLocks noChangeArrowheads="1"/>
            </p:cNvSpPr>
            <p:nvPr/>
          </p:nvSpPr>
          <p:spPr bwMode="auto">
            <a:xfrm>
              <a:off x="412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1" name="Rectangle 50"/>
            <p:cNvSpPr>
              <a:spLocks noChangeArrowheads="1"/>
            </p:cNvSpPr>
            <p:nvPr/>
          </p:nvSpPr>
          <p:spPr bwMode="auto">
            <a:xfrm>
              <a:off x="430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2" name="Rectangle 51"/>
            <p:cNvSpPr>
              <a:spLocks noChangeArrowheads="1"/>
            </p:cNvSpPr>
            <p:nvPr/>
          </p:nvSpPr>
          <p:spPr bwMode="auto">
            <a:xfrm>
              <a:off x="447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3" name="Rectangle 52"/>
            <p:cNvSpPr>
              <a:spLocks noChangeArrowheads="1"/>
            </p:cNvSpPr>
            <p:nvPr/>
          </p:nvSpPr>
          <p:spPr bwMode="auto">
            <a:xfrm>
              <a:off x="465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4" name="Rectangle 53"/>
            <p:cNvSpPr>
              <a:spLocks noChangeArrowheads="1"/>
            </p:cNvSpPr>
            <p:nvPr/>
          </p:nvSpPr>
          <p:spPr bwMode="auto">
            <a:xfrm>
              <a:off x="483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5" name="Rectangle 54"/>
            <p:cNvSpPr>
              <a:spLocks noChangeArrowheads="1"/>
            </p:cNvSpPr>
            <p:nvPr/>
          </p:nvSpPr>
          <p:spPr bwMode="auto">
            <a:xfrm>
              <a:off x="501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6" name="Rectangle 55"/>
            <p:cNvSpPr>
              <a:spLocks noChangeArrowheads="1"/>
            </p:cNvSpPr>
            <p:nvPr/>
          </p:nvSpPr>
          <p:spPr bwMode="auto">
            <a:xfrm>
              <a:off x="518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7" name="Rectangle 56"/>
            <p:cNvSpPr>
              <a:spLocks noChangeArrowheads="1"/>
            </p:cNvSpPr>
            <p:nvPr/>
          </p:nvSpPr>
          <p:spPr bwMode="auto">
            <a:xfrm>
              <a:off x="359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8" name="Rectangle 57"/>
            <p:cNvSpPr>
              <a:spLocks noChangeArrowheads="1"/>
            </p:cNvSpPr>
            <p:nvPr/>
          </p:nvSpPr>
          <p:spPr bwMode="auto">
            <a:xfrm>
              <a:off x="376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9" name="Rectangle 58"/>
            <p:cNvSpPr>
              <a:spLocks noChangeArrowheads="1"/>
            </p:cNvSpPr>
            <p:nvPr/>
          </p:nvSpPr>
          <p:spPr bwMode="auto">
            <a:xfrm>
              <a:off x="394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0" name="Rectangle 59"/>
            <p:cNvSpPr>
              <a:spLocks noChangeArrowheads="1"/>
            </p:cNvSpPr>
            <p:nvPr/>
          </p:nvSpPr>
          <p:spPr bwMode="auto">
            <a:xfrm>
              <a:off x="412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1" name="Rectangle 60"/>
            <p:cNvSpPr>
              <a:spLocks noChangeArrowheads="1"/>
            </p:cNvSpPr>
            <p:nvPr/>
          </p:nvSpPr>
          <p:spPr bwMode="auto">
            <a:xfrm>
              <a:off x="430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2" name="Rectangle 61"/>
            <p:cNvSpPr>
              <a:spLocks noChangeArrowheads="1"/>
            </p:cNvSpPr>
            <p:nvPr/>
          </p:nvSpPr>
          <p:spPr bwMode="auto">
            <a:xfrm>
              <a:off x="447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3" name="Rectangle 62"/>
            <p:cNvSpPr>
              <a:spLocks noChangeArrowheads="1"/>
            </p:cNvSpPr>
            <p:nvPr/>
          </p:nvSpPr>
          <p:spPr bwMode="auto">
            <a:xfrm>
              <a:off x="465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4" name="Rectangle 63"/>
            <p:cNvSpPr>
              <a:spLocks noChangeArrowheads="1"/>
            </p:cNvSpPr>
            <p:nvPr/>
          </p:nvSpPr>
          <p:spPr bwMode="auto">
            <a:xfrm>
              <a:off x="483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5" name="Rectangle 64"/>
            <p:cNvSpPr>
              <a:spLocks noChangeArrowheads="1"/>
            </p:cNvSpPr>
            <p:nvPr/>
          </p:nvSpPr>
          <p:spPr bwMode="auto">
            <a:xfrm>
              <a:off x="501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6" name="Rectangle 65"/>
            <p:cNvSpPr>
              <a:spLocks noChangeArrowheads="1"/>
            </p:cNvSpPr>
            <p:nvPr/>
          </p:nvSpPr>
          <p:spPr bwMode="auto">
            <a:xfrm>
              <a:off x="518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7" name="Rectangle 66"/>
            <p:cNvSpPr>
              <a:spLocks noChangeArrowheads="1"/>
            </p:cNvSpPr>
            <p:nvPr/>
          </p:nvSpPr>
          <p:spPr bwMode="auto">
            <a:xfrm>
              <a:off x="359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8" name="Rectangle 67"/>
            <p:cNvSpPr>
              <a:spLocks noChangeArrowheads="1"/>
            </p:cNvSpPr>
            <p:nvPr/>
          </p:nvSpPr>
          <p:spPr bwMode="auto">
            <a:xfrm>
              <a:off x="376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9" name="Rectangle 68"/>
            <p:cNvSpPr>
              <a:spLocks noChangeArrowheads="1"/>
            </p:cNvSpPr>
            <p:nvPr/>
          </p:nvSpPr>
          <p:spPr bwMode="auto">
            <a:xfrm>
              <a:off x="394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0" name="Rectangle 69"/>
            <p:cNvSpPr>
              <a:spLocks noChangeArrowheads="1"/>
            </p:cNvSpPr>
            <p:nvPr/>
          </p:nvSpPr>
          <p:spPr bwMode="auto">
            <a:xfrm>
              <a:off x="412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1" name="Rectangle 70"/>
            <p:cNvSpPr>
              <a:spLocks noChangeArrowheads="1"/>
            </p:cNvSpPr>
            <p:nvPr/>
          </p:nvSpPr>
          <p:spPr bwMode="auto">
            <a:xfrm>
              <a:off x="430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2" name="Rectangle 71"/>
            <p:cNvSpPr>
              <a:spLocks noChangeArrowheads="1"/>
            </p:cNvSpPr>
            <p:nvPr/>
          </p:nvSpPr>
          <p:spPr bwMode="auto">
            <a:xfrm>
              <a:off x="447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3" name="Rectangle 72"/>
            <p:cNvSpPr>
              <a:spLocks noChangeArrowheads="1"/>
            </p:cNvSpPr>
            <p:nvPr/>
          </p:nvSpPr>
          <p:spPr bwMode="auto">
            <a:xfrm>
              <a:off x="465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4" name="Rectangle 73"/>
            <p:cNvSpPr>
              <a:spLocks noChangeArrowheads="1"/>
            </p:cNvSpPr>
            <p:nvPr/>
          </p:nvSpPr>
          <p:spPr bwMode="auto">
            <a:xfrm>
              <a:off x="483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5" name="Rectangle 74"/>
            <p:cNvSpPr>
              <a:spLocks noChangeArrowheads="1"/>
            </p:cNvSpPr>
            <p:nvPr/>
          </p:nvSpPr>
          <p:spPr bwMode="auto">
            <a:xfrm>
              <a:off x="501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6" name="Rectangle 75"/>
            <p:cNvSpPr>
              <a:spLocks noChangeArrowheads="1"/>
            </p:cNvSpPr>
            <p:nvPr/>
          </p:nvSpPr>
          <p:spPr bwMode="auto">
            <a:xfrm>
              <a:off x="518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7" name="Rectangle 76"/>
            <p:cNvSpPr>
              <a:spLocks noChangeArrowheads="1"/>
            </p:cNvSpPr>
            <p:nvPr/>
          </p:nvSpPr>
          <p:spPr bwMode="auto">
            <a:xfrm>
              <a:off x="359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8" name="Rectangle 77"/>
            <p:cNvSpPr>
              <a:spLocks noChangeArrowheads="1"/>
            </p:cNvSpPr>
            <p:nvPr/>
          </p:nvSpPr>
          <p:spPr bwMode="auto">
            <a:xfrm>
              <a:off x="376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9" name="Rectangle 78"/>
            <p:cNvSpPr>
              <a:spLocks noChangeArrowheads="1"/>
            </p:cNvSpPr>
            <p:nvPr/>
          </p:nvSpPr>
          <p:spPr bwMode="auto">
            <a:xfrm>
              <a:off x="394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0" name="Rectangle 79"/>
            <p:cNvSpPr>
              <a:spLocks noChangeArrowheads="1"/>
            </p:cNvSpPr>
            <p:nvPr/>
          </p:nvSpPr>
          <p:spPr bwMode="auto">
            <a:xfrm>
              <a:off x="412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1" name="Rectangle 80"/>
            <p:cNvSpPr>
              <a:spLocks noChangeArrowheads="1"/>
            </p:cNvSpPr>
            <p:nvPr/>
          </p:nvSpPr>
          <p:spPr bwMode="auto">
            <a:xfrm>
              <a:off x="430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2" name="Rectangle 81"/>
            <p:cNvSpPr>
              <a:spLocks noChangeArrowheads="1"/>
            </p:cNvSpPr>
            <p:nvPr/>
          </p:nvSpPr>
          <p:spPr bwMode="auto">
            <a:xfrm>
              <a:off x="447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3" name="Rectangle 82"/>
            <p:cNvSpPr>
              <a:spLocks noChangeArrowheads="1"/>
            </p:cNvSpPr>
            <p:nvPr/>
          </p:nvSpPr>
          <p:spPr bwMode="auto">
            <a:xfrm>
              <a:off x="465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4" name="Rectangle 83"/>
            <p:cNvSpPr>
              <a:spLocks noChangeArrowheads="1"/>
            </p:cNvSpPr>
            <p:nvPr/>
          </p:nvSpPr>
          <p:spPr bwMode="auto">
            <a:xfrm>
              <a:off x="483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5" name="Rectangle 84"/>
            <p:cNvSpPr>
              <a:spLocks noChangeArrowheads="1"/>
            </p:cNvSpPr>
            <p:nvPr/>
          </p:nvSpPr>
          <p:spPr bwMode="auto">
            <a:xfrm>
              <a:off x="501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6" name="Rectangle 85"/>
            <p:cNvSpPr>
              <a:spLocks noChangeArrowheads="1"/>
            </p:cNvSpPr>
            <p:nvPr/>
          </p:nvSpPr>
          <p:spPr bwMode="auto">
            <a:xfrm>
              <a:off x="518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7" name="Rectangle 86"/>
            <p:cNvSpPr>
              <a:spLocks noChangeArrowheads="1"/>
            </p:cNvSpPr>
            <p:nvPr/>
          </p:nvSpPr>
          <p:spPr bwMode="auto">
            <a:xfrm>
              <a:off x="359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8" name="Rectangle 87"/>
            <p:cNvSpPr>
              <a:spLocks noChangeArrowheads="1"/>
            </p:cNvSpPr>
            <p:nvPr/>
          </p:nvSpPr>
          <p:spPr bwMode="auto">
            <a:xfrm>
              <a:off x="376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9" name="Rectangle 88"/>
            <p:cNvSpPr>
              <a:spLocks noChangeArrowheads="1"/>
            </p:cNvSpPr>
            <p:nvPr/>
          </p:nvSpPr>
          <p:spPr bwMode="auto">
            <a:xfrm>
              <a:off x="394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0" name="Rectangle 89"/>
            <p:cNvSpPr>
              <a:spLocks noChangeArrowheads="1"/>
            </p:cNvSpPr>
            <p:nvPr/>
          </p:nvSpPr>
          <p:spPr bwMode="auto">
            <a:xfrm>
              <a:off x="412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1" name="Rectangle 90"/>
            <p:cNvSpPr>
              <a:spLocks noChangeArrowheads="1"/>
            </p:cNvSpPr>
            <p:nvPr/>
          </p:nvSpPr>
          <p:spPr bwMode="auto">
            <a:xfrm>
              <a:off x="430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2" name="Rectangle 91"/>
            <p:cNvSpPr>
              <a:spLocks noChangeArrowheads="1"/>
            </p:cNvSpPr>
            <p:nvPr/>
          </p:nvSpPr>
          <p:spPr bwMode="auto">
            <a:xfrm>
              <a:off x="447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3" name="Rectangle 92"/>
            <p:cNvSpPr>
              <a:spLocks noChangeArrowheads="1"/>
            </p:cNvSpPr>
            <p:nvPr/>
          </p:nvSpPr>
          <p:spPr bwMode="auto">
            <a:xfrm>
              <a:off x="465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4" name="Rectangle 93"/>
            <p:cNvSpPr>
              <a:spLocks noChangeArrowheads="1"/>
            </p:cNvSpPr>
            <p:nvPr/>
          </p:nvSpPr>
          <p:spPr bwMode="auto">
            <a:xfrm>
              <a:off x="483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5" name="Rectangle 94"/>
            <p:cNvSpPr>
              <a:spLocks noChangeArrowheads="1"/>
            </p:cNvSpPr>
            <p:nvPr/>
          </p:nvSpPr>
          <p:spPr bwMode="auto">
            <a:xfrm>
              <a:off x="501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6" name="Rectangle 95"/>
            <p:cNvSpPr>
              <a:spLocks noChangeArrowheads="1"/>
            </p:cNvSpPr>
            <p:nvPr/>
          </p:nvSpPr>
          <p:spPr bwMode="auto">
            <a:xfrm>
              <a:off x="518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7" name="Rectangle 96"/>
            <p:cNvSpPr>
              <a:spLocks noChangeArrowheads="1"/>
            </p:cNvSpPr>
            <p:nvPr/>
          </p:nvSpPr>
          <p:spPr bwMode="auto">
            <a:xfrm>
              <a:off x="359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8" name="Rectangle 97"/>
            <p:cNvSpPr>
              <a:spLocks noChangeArrowheads="1"/>
            </p:cNvSpPr>
            <p:nvPr/>
          </p:nvSpPr>
          <p:spPr bwMode="auto">
            <a:xfrm>
              <a:off x="376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9" name="Rectangle 98"/>
            <p:cNvSpPr>
              <a:spLocks noChangeArrowheads="1"/>
            </p:cNvSpPr>
            <p:nvPr/>
          </p:nvSpPr>
          <p:spPr bwMode="auto">
            <a:xfrm>
              <a:off x="394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0" name="Rectangle 99"/>
            <p:cNvSpPr>
              <a:spLocks noChangeArrowheads="1"/>
            </p:cNvSpPr>
            <p:nvPr/>
          </p:nvSpPr>
          <p:spPr bwMode="auto">
            <a:xfrm>
              <a:off x="412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1" name="Rectangle 100"/>
            <p:cNvSpPr>
              <a:spLocks noChangeArrowheads="1"/>
            </p:cNvSpPr>
            <p:nvPr/>
          </p:nvSpPr>
          <p:spPr bwMode="auto">
            <a:xfrm>
              <a:off x="430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2" name="Rectangle 101"/>
            <p:cNvSpPr>
              <a:spLocks noChangeArrowheads="1"/>
            </p:cNvSpPr>
            <p:nvPr/>
          </p:nvSpPr>
          <p:spPr bwMode="auto">
            <a:xfrm>
              <a:off x="447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3" name="Rectangle 102"/>
            <p:cNvSpPr>
              <a:spLocks noChangeArrowheads="1"/>
            </p:cNvSpPr>
            <p:nvPr/>
          </p:nvSpPr>
          <p:spPr bwMode="auto">
            <a:xfrm>
              <a:off x="465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4" name="Rectangle 103"/>
            <p:cNvSpPr>
              <a:spLocks noChangeArrowheads="1"/>
            </p:cNvSpPr>
            <p:nvPr/>
          </p:nvSpPr>
          <p:spPr bwMode="auto">
            <a:xfrm>
              <a:off x="483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5" name="Rectangle 104"/>
            <p:cNvSpPr>
              <a:spLocks noChangeArrowheads="1"/>
            </p:cNvSpPr>
            <p:nvPr/>
          </p:nvSpPr>
          <p:spPr bwMode="auto">
            <a:xfrm>
              <a:off x="501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6" name="Rectangle 105"/>
            <p:cNvSpPr>
              <a:spLocks noChangeArrowheads="1"/>
            </p:cNvSpPr>
            <p:nvPr/>
          </p:nvSpPr>
          <p:spPr bwMode="auto">
            <a:xfrm>
              <a:off x="518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7" name="Rectangle 106"/>
            <p:cNvSpPr>
              <a:spLocks noChangeArrowheads="1"/>
            </p:cNvSpPr>
            <p:nvPr/>
          </p:nvSpPr>
          <p:spPr bwMode="auto">
            <a:xfrm>
              <a:off x="369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8" name="Rectangle 107"/>
            <p:cNvSpPr>
              <a:spLocks noChangeArrowheads="1"/>
            </p:cNvSpPr>
            <p:nvPr/>
          </p:nvSpPr>
          <p:spPr bwMode="auto">
            <a:xfrm>
              <a:off x="374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1319" name="Rectangle 108"/>
            <p:cNvSpPr>
              <a:spLocks noChangeArrowheads="1"/>
            </p:cNvSpPr>
            <p:nvPr/>
          </p:nvSpPr>
          <p:spPr bwMode="auto">
            <a:xfrm>
              <a:off x="387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0" name="Rectangle 109"/>
            <p:cNvSpPr>
              <a:spLocks noChangeArrowheads="1"/>
            </p:cNvSpPr>
            <p:nvPr/>
          </p:nvSpPr>
          <p:spPr bwMode="auto">
            <a:xfrm>
              <a:off x="391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1321" name="Rectangle 110"/>
            <p:cNvSpPr>
              <a:spLocks noChangeArrowheads="1"/>
            </p:cNvSpPr>
            <p:nvPr/>
          </p:nvSpPr>
          <p:spPr bwMode="auto">
            <a:xfrm>
              <a:off x="405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2" name="Rectangle 111"/>
            <p:cNvSpPr>
              <a:spLocks noChangeArrowheads="1"/>
            </p:cNvSpPr>
            <p:nvPr/>
          </p:nvSpPr>
          <p:spPr bwMode="auto">
            <a:xfrm>
              <a:off x="409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1323" name="Rectangle 112"/>
            <p:cNvSpPr>
              <a:spLocks noChangeArrowheads="1"/>
            </p:cNvSpPr>
            <p:nvPr/>
          </p:nvSpPr>
          <p:spPr bwMode="auto">
            <a:xfrm>
              <a:off x="422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4" name="Rectangle 113"/>
            <p:cNvSpPr>
              <a:spLocks noChangeArrowheads="1"/>
            </p:cNvSpPr>
            <p:nvPr/>
          </p:nvSpPr>
          <p:spPr bwMode="auto">
            <a:xfrm>
              <a:off x="427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51325" name="Rectangle 114"/>
            <p:cNvSpPr>
              <a:spLocks noChangeArrowheads="1"/>
            </p:cNvSpPr>
            <p:nvPr/>
          </p:nvSpPr>
          <p:spPr bwMode="auto">
            <a:xfrm>
              <a:off x="440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6" name="Rectangle 115"/>
            <p:cNvSpPr>
              <a:spLocks noChangeArrowheads="1"/>
            </p:cNvSpPr>
            <p:nvPr/>
          </p:nvSpPr>
          <p:spPr bwMode="auto">
            <a:xfrm>
              <a:off x="4451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1327" name="Rectangle 116"/>
            <p:cNvSpPr>
              <a:spLocks noChangeArrowheads="1"/>
            </p:cNvSpPr>
            <p:nvPr/>
          </p:nvSpPr>
          <p:spPr bwMode="auto">
            <a:xfrm>
              <a:off x="458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8" name="Rectangle 117"/>
            <p:cNvSpPr>
              <a:spLocks noChangeArrowheads="1"/>
            </p:cNvSpPr>
            <p:nvPr/>
          </p:nvSpPr>
          <p:spPr bwMode="auto">
            <a:xfrm>
              <a:off x="462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51329" name="Rectangle 118"/>
            <p:cNvSpPr>
              <a:spLocks noChangeArrowheads="1"/>
            </p:cNvSpPr>
            <p:nvPr/>
          </p:nvSpPr>
          <p:spPr bwMode="auto">
            <a:xfrm>
              <a:off x="476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0" name="Rectangle 119"/>
            <p:cNvSpPr>
              <a:spLocks noChangeArrowheads="1"/>
            </p:cNvSpPr>
            <p:nvPr/>
          </p:nvSpPr>
          <p:spPr bwMode="auto">
            <a:xfrm>
              <a:off x="480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1331" name="Rectangle 120"/>
            <p:cNvSpPr>
              <a:spLocks noChangeArrowheads="1"/>
            </p:cNvSpPr>
            <p:nvPr/>
          </p:nvSpPr>
          <p:spPr bwMode="auto">
            <a:xfrm>
              <a:off x="493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2" name="Rectangle 121"/>
            <p:cNvSpPr>
              <a:spLocks noChangeArrowheads="1"/>
            </p:cNvSpPr>
            <p:nvPr/>
          </p:nvSpPr>
          <p:spPr bwMode="auto">
            <a:xfrm>
              <a:off x="498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51333" name="Rectangle 122"/>
            <p:cNvSpPr>
              <a:spLocks noChangeArrowheads="1"/>
            </p:cNvSpPr>
            <p:nvPr/>
          </p:nvSpPr>
          <p:spPr bwMode="auto">
            <a:xfrm>
              <a:off x="511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4" name="Rectangle 123"/>
            <p:cNvSpPr>
              <a:spLocks noChangeArrowheads="1"/>
            </p:cNvSpPr>
            <p:nvPr/>
          </p:nvSpPr>
          <p:spPr bwMode="auto">
            <a:xfrm>
              <a:off x="516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1335" name="Rectangle 124"/>
            <p:cNvSpPr>
              <a:spLocks noChangeArrowheads="1"/>
            </p:cNvSpPr>
            <p:nvPr/>
          </p:nvSpPr>
          <p:spPr bwMode="auto">
            <a:xfrm>
              <a:off x="5259" y="3470"/>
              <a:ext cx="2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6" name="Rectangle 125"/>
            <p:cNvSpPr>
              <a:spLocks noChangeArrowheads="1"/>
            </p:cNvSpPr>
            <p:nvPr/>
          </p:nvSpPr>
          <p:spPr bwMode="auto">
            <a:xfrm>
              <a:off x="5302" y="3501"/>
              <a:ext cx="1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51337" name="Rectangle 126"/>
            <p:cNvSpPr>
              <a:spLocks noChangeArrowheads="1"/>
            </p:cNvSpPr>
            <p:nvPr/>
          </p:nvSpPr>
          <p:spPr bwMode="auto">
            <a:xfrm>
              <a:off x="3413" y="318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8" name="Rectangle 127"/>
            <p:cNvSpPr>
              <a:spLocks noChangeArrowheads="1"/>
            </p:cNvSpPr>
            <p:nvPr/>
          </p:nvSpPr>
          <p:spPr bwMode="auto">
            <a:xfrm>
              <a:off x="3456" y="3217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1339" name="Rectangle 128"/>
            <p:cNvSpPr>
              <a:spLocks noChangeArrowheads="1"/>
            </p:cNvSpPr>
            <p:nvPr/>
          </p:nvSpPr>
          <p:spPr bwMode="auto">
            <a:xfrm>
              <a:off x="3413" y="300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0" name="Rectangle 129"/>
            <p:cNvSpPr>
              <a:spLocks noChangeArrowheads="1"/>
            </p:cNvSpPr>
            <p:nvPr/>
          </p:nvSpPr>
          <p:spPr bwMode="auto">
            <a:xfrm>
              <a:off x="3456" y="3039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1341" name="Rectangle 130"/>
            <p:cNvSpPr>
              <a:spLocks noChangeArrowheads="1"/>
            </p:cNvSpPr>
            <p:nvPr/>
          </p:nvSpPr>
          <p:spPr bwMode="auto">
            <a:xfrm>
              <a:off x="3413" y="2831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2" name="Rectangle 131"/>
            <p:cNvSpPr>
              <a:spLocks noChangeArrowheads="1"/>
            </p:cNvSpPr>
            <p:nvPr/>
          </p:nvSpPr>
          <p:spPr bwMode="auto">
            <a:xfrm>
              <a:off x="3456" y="2862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1343" name="Rectangle 132"/>
            <p:cNvSpPr>
              <a:spLocks noChangeArrowheads="1"/>
            </p:cNvSpPr>
            <p:nvPr/>
          </p:nvSpPr>
          <p:spPr bwMode="auto">
            <a:xfrm>
              <a:off x="3413" y="265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4" name="Rectangle 133"/>
            <p:cNvSpPr>
              <a:spLocks noChangeArrowheads="1"/>
            </p:cNvSpPr>
            <p:nvPr/>
          </p:nvSpPr>
          <p:spPr bwMode="auto">
            <a:xfrm>
              <a:off x="3456" y="2684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51345" name="Rectangle 134"/>
            <p:cNvSpPr>
              <a:spLocks noChangeArrowheads="1"/>
            </p:cNvSpPr>
            <p:nvPr/>
          </p:nvSpPr>
          <p:spPr bwMode="auto">
            <a:xfrm>
              <a:off x="3413" y="247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6" name="Rectangle 135"/>
            <p:cNvSpPr>
              <a:spLocks noChangeArrowheads="1"/>
            </p:cNvSpPr>
            <p:nvPr/>
          </p:nvSpPr>
          <p:spPr bwMode="auto">
            <a:xfrm>
              <a:off x="3456" y="2508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1347" name="Rectangle 136"/>
            <p:cNvSpPr>
              <a:spLocks noChangeArrowheads="1"/>
            </p:cNvSpPr>
            <p:nvPr/>
          </p:nvSpPr>
          <p:spPr bwMode="auto">
            <a:xfrm>
              <a:off x="3413" y="229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8" name="Rectangle 137"/>
            <p:cNvSpPr>
              <a:spLocks noChangeArrowheads="1"/>
            </p:cNvSpPr>
            <p:nvPr/>
          </p:nvSpPr>
          <p:spPr bwMode="auto">
            <a:xfrm>
              <a:off x="3456" y="2330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51349" name="Rectangle 138"/>
            <p:cNvSpPr>
              <a:spLocks noChangeArrowheads="1"/>
            </p:cNvSpPr>
            <p:nvPr/>
          </p:nvSpPr>
          <p:spPr bwMode="auto">
            <a:xfrm>
              <a:off x="3413" y="2121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50" name="Rectangle 139"/>
            <p:cNvSpPr>
              <a:spLocks noChangeArrowheads="1"/>
            </p:cNvSpPr>
            <p:nvPr/>
          </p:nvSpPr>
          <p:spPr bwMode="auto">
            <a:xfrm>
              <a:off x="3456" y="2153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1351" name="Rectangle 140"/>
            <p:cNvSpPr>
              <a:spLocks noChangeArrowheads="1"/>
            </p:cNvSpPr>
            <p:nvPr/>
          </p:nvSpPr>
          <p:spPr bwMode="auto">
            <a:xfrm>
              <a:off x="3413" y="194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52" name="Rectangle 141"/>
            <p:cNvSpPr>
              <a:spLocks noChangeArrowheads="1"/>
            </p:cNvSpPr>
            <p:nvPr/>
          </p:nvSpPr>
          <p:spPr bwMode="auto">
            <a:xfrm>
              <a:off x="3456" y="1975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51353" name="Rectangle 142"/>
            <p:cNvSpPr>
              <a:spLocks noChangeArrowheads="1"/>
            </p:cNvSpPr>
            <p:nvPr/>
          </p:nvSpPr>
          <p:spPr bwMode="auto">
            <a:xfrm>
              <a:off x="3413" y="1766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54" name="Rectangle 143"/>
            <p:cNvSpPr>
              <a:spLocks noChangeArrowheads="1"/>
            </p:cNvSpPr>
            <p:nvPr/>
          </p:nvSpPr>
          <p:spPr bwMode="auto">
            <a:xfrm>
              <a:off x="3456" y="1797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1355" name="Rectangle 144"/>
            <p:cNvSpPr>
              <a:spLocks noChangeArrowheads="1"/>
            </p:cNvSpPr>
            <p:nvPr/>
          </p:nvSpPr>
          <p:spPr bwMode="auto">
            <a:xfrm>
              <a:off x="3590" y="3464"/>
              <a:ext cx="177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56" name="Rectangle 145"/>
            <p:cNvSpPr>
              <a:spLocks noChangeArrowheads="1"/>
            </p:cNvSpPr>
            <p:nvPr/>
          </p:nvSpPr>
          <p:spPr bwMode="auto">
            <a:xfrm>
              <a:off x="3585" y="1695"/>
              <a:ext cx="11" cy="1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</p:grpSp>
      <p:grpSp>
        <p:nvGrpSpPr>
          <p:cNvPr id="51205" name="Group 150"/>
          <p:cNvGrpSpPr>
            <a:grpSpLocks/>
          </p:cNvGrpSpPr>
          <p:nvPr/>
        </p:nvGrpSpPr>
        <p:grpSpPr bwMode="auto">
          <a:xfrm>
            <a:off x="4791075" y="3892326"/>
            <a:ext cx="1457325" cy="1428750"/>
            <a:chOff x="1320" y="2616"/>
            <a:chExt cx="918" cy="900"/>
          </a:xfrm>
        </p:grpSpPr>
        <p:sp>
          <p:nvSpPr>
            <p:cNvPr id="51215" name="Oval 151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1216" name="Oval 152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51206" name="Group 153"/>
          <p:cNvGrpSpPr>
            <a:grpSpLocks/>
          </p:cNvGrpSpPr>
          <p:nvPr/>
        </p:nvGrpSpPr>
        <p:grpSpPr bwMode="auto">
          <a:xfrm>
            <a:off x="5610225" y="1215801"/>
            <a:ext cx="1457325" cy="1428750"/>
            <a:chOff x="1320" y="2616"/>
            <a:chExt cx="918" cy="900"/>
          </a:xfrm>
        </p:grpSpPr>
        <p:sp>
          <p:nvSpPr>
            <p:cNvPr id="51213" name="Oval 154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1214" name="Oval 155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51207" name="Text Box 156"/>
          <p:cNvSpPr txBox="1">
            <a:spLocks noChangeArrowheads="1"/>
          </p:cNvSpPr>
          <p:nvPr/>
        </p:nvSpPr>
        <p:spPr bwMode="auto">
          <a:xfrm>
            <a:off x="304800" y="1124744"/>
            <a:ext cx="3860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latin typeface="+mn-lt"/>
              </a:rPr>
              <a:t>Neuer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Datenpunkt</a:t>
            </a:r>
            <a:r>
              <a:rPr lang="en-US" dirty="0" smtClean="0">
                <a:latin typeface="+mn-lt"/>
              </a:rPr>
              <a:t> …</a:t>
            </a:r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mr-IN" dirty="0" smtClean="0">
                <a:latin typeface="+mn-lt"/>
              </a:rPr>
              <a:t>…</a:t>
            </a:r>
            <a:r>
              <a:rPr lang="de-DE" dirty="0" smtClean="0">
                <a:latin typeface="+mn-lt"/>
              </a:rPr>
              <a:t> ist nicht im Schwerwertbereich von </a:t>
            </a:r>
            <a:r>
              <a:rPr lang="de-DE" dirty="0" err="1" smtClean="0">
                <a:latin typeface="+mn-lt"/>
              </a:rPr>
              <a:t>Cluste</a:t>
            </a:r>
            <a:r>
              <a:rPr lang="de-DE" dirty="0" smtClean="0">
                <a:latin typeface="+mn-lt"/>
              </a:rPr>
              <a:t> 1, also erzeugen wir ein neues Cluster, und so weiter ...</a:t>
            </a:r>
            <a:endParaRPr lang="en-US" dirty="0">
              <a:latin typeface="+mn-lt"/>
            </a:endParaRPr>
          </a:p>
        </p:txBody>
      </p:sp>
      <p:sp>
        <p:nvSpPr>
          <p:cNvPr id="51208" name="Text Box 157"/>
          <p:cNvSpPr txBox="1">
            <a:spLocks noChangeArrowheads="1"/>
          </p:cNvSpPr>
          <p:nvPr/>
        </p:nvSpPr>
        <p:spPr bwMode="auto">
          <a:xfrm>
            <a:off x="5029200" y="4035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209" name="Text Box 158"/>
          <p:cNvSpPr txBox="1">
            <a:spLocks noChangeArrowheads="1"/>
          </p:cNvSpPr>
          <p:nvPr/>
        </p:nvSpPr>
        <p:spPr bwMode="auto">
          <a:xfrm>
            <a:off x="5486400" y="4797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1210" name="Text Box 159"/>
          <p:cNvSpPr txBox="1">
            <a:spLocks noChangeArrowheads="1"/>
          </p:cNvSpPr>
          <p:nvPr/>
        </p:nvSpPr>
        <p:spPr bwMode="auto">
          <a:xfrm>
            <a:off x="5638800" y="41876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211" name="Text Box 160"/>
          <p:cNvSpPr txBox="1">
            <a:spLocks noChangeArrowheads="1"/>
          </p:cNvSpPr>
          <p:nvPr/>
        </p:nvSpPr>
        <p:spPr bwMode="auto">
          <a:xfrm>
            <a:off x="6172200" y="15968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1212" name="Text Box 161"/>
          <p:cNvSpPr txBox="1">
            <a:spLocks noChangeArrowheads="1"/>
          </p:cNvSpPr>
          <p:nvPr/>
        </p:nvSpPr>
        <p:spPr bwMode="auto">
          <a:xfrm>
            <a:off x="304800" y="3947543"/>
            <a:ext cx="42229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latin typeface="+mn-lt"/>
              </a:rPr>
              <a:t>Ergebnis</a:t>
            </a:r>
            <a:r>
              <a:rPr lang="en-US" dirty="0" smtClean="0">
                <a:latin typeface="+mn-lt"/>
              </a:rPr>
              <a:t> des </a:t>
            </a:r>
            <a:r>
              <a:rPr lang="en-US" dirty="0" err="1" smtClean="0">
                <a:latin typeface="+mn-lt"/>
              </a:rPr>
              <a:t>Verfahrens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ist</a:t>
            </a:r>
            <a:r>
              <a:rPr lang="en-US" dirty="0" smtClean="0">
                <a:latin typeface="+mn-lt"/>
              </a:rPr>
              <a:t> 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klar</a:t>
            </a:r>
            <a:r>
              <a:rPr lang="en-US" dirty="0" smtClean="0">
                <a:latin typeface="+mn-lt"/>
              </a:rPr>
              <a:t> von der </a:t>
            </a:r>
            <a:r>
              <a:rPr lang="en-US" dirty="0" err="1" smtClean="0">
                <a:latin typeface="+mn-lt"/>
              </a:rPr>
              <a:t>Reichenfolge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abhängig</a:t>
            </a:r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en-US" dirty="0" err="1" smtClean="0">
                <a:latin typeface="+mn-lt"/>
              </a:rPr>
              <a:t>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einfach</a:t>
            </a:r>
            <a:r>
              <a:rPr lang="en-US" dirty="0" smtClean="0">
                <a:latin typeface="+mn-lt"/>
              </a:rPr>
              <a:t>, den </a:t>
            </a:r>
            <a:r>
              <a:rPr lang="en-US" dirty="0" err="1" smtClean="0">
                <a:latin typeface="+mn-lt"/>
              </a:rPr>
              <a:t>Schwellwert</a:t>
            </a:r>
            <a:r>
              <a:rPr lang="en-US" dirty="0" smtClean="0">
                <a:latin typeface="+mn-lt"/>
              </a:rPr>
              <a:t> t </a:t>
            </a:r>
            <a:r>
              <a:rPr lang="en-US" dirty="0" err="1" smtClean="0">
                <a:latin typeface="+mn-lt"/>
              </a:rPr>
              <a:t>zu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bestimmen</a:t>
            </a:r>
            <a:r>
              <a:rPr lang="en-US" dirty="0" smtClean="0">
                <a:latin typeface="+mn-lt"/>
              </a:rPr>
              <a:t> …</a:t>
            </a:r>
            <a:endParaRPr lang="en-US" dirty="0">
              <a:latin typeface="+mn-lt"/>
            </a:endParaRPr>
          </a:p>
        </p:txBody>
      </p:sp>
      <p:sp>
        <p:nvSpPr>
          <p:cNvPr id="158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smtClean="0"/>
              <a:t>Inkrementelle Clusterbildung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960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Anzahl</a:t>
            </a:r>
            <a:r>
              <a:rPr lang="en-US" dirty="0" smtClean="0"/>
              <a:t> von </a:t>
            </a:r>
            <a:r>
              <a:rPr lang="en-US" dirty="0" err="1" smtClean="0"/>
              <a:t>Clustern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Offenes</a:t>
            </a:r>
            <a:r>
              <a:rPr lang="en-US" dirty="0" smtClean="0"/>
              <a:t> Problem</a:t>
            </a:r>
          </a:p>
          <a:p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Approximierungs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methoden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487865" y="2063750"/>
            <a:ext cx="4476750" cy="4435475"/>
            <a:chOff x="83" y="1196"/>
            <a:chExt cx="2820" cy="2794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1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5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9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3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37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1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85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09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33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57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1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5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89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13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37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61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85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09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33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57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1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5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89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13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37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61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85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09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33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57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41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5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89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113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137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161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85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209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33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257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41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65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89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13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37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61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85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09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33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57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41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65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89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113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137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161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185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09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33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57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41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65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89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113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137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161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185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209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233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257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41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65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89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113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137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161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185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209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233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257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41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65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89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113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0" name="Rectangle 87"/>
            <p:cNvSpPr>
              <a:spLocks noChangeArrowheads="1"/>
            </p:cNvSpPr>
            <p:nvPr/>
          </p:nvSpPr>
          <p:spPr bwMode="auto">
            <a:xfrm>
              <a:off x="137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161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185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3" name="Rectangle 90"/>
            <p:cNvSpPr>
              <a:spLocks noChangeArrowheads="1"/>
            </p:cNvSpPr>
            <p:nvPr/>
          </p:nvSpPr>
          <p:spPr bwMode="auto">
            <a:xfrm>
              <a:off x="209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233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257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41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65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89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113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137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161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185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209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233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257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419" y="3692"/>
              <a:ext cx="24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 flipV="1">
              <a:off x="419" y="1292"/>
              <a:ext cx="0" cy="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Oval 105"/>
            <p:cNvSpPr>
              <a:spLocks noChangeArrowheads="1"/>
            </p:cNvSpPr>
            <p:nvPr/>
          </p:nvSpPr>
          <p:spPr bwMode="auto">
            <a:xfrm>
              <a:off x="659" y="2876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1043" y="321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0" name="Rectangle 107" descr="Wide downward diagonal"/>
            <p:cNvSpPr>
              <a:spLocks noChangeArrowheads="1"/>
            </p:cNvSpPr>
            <p:nvPr/>
          </p:nvSpPr>
          <p:spPr bwMode="auto">
            <a:xfrm>
              <a:off x="2497" y="159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1" name="Rectangle 108" descr="Wide downward diagonal"/>
            <p:cNvSpPr>
              <a:spLocks noChangeArrowheads="1"/>
            </p:cNvSpPr>
            <p:nvPr/>
          </p:nvSpPr>
          <p:spPr bwMode="auto">
            <a:xfrm>
              <a:off x="1928" y="201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2" name="Rectangle 109" descr="Wide downward diagonal"/>
            <p:cNvSpPr>
              <a:spLocks noChangeArrowheads="1"/>
            </p:cNvSpPr>
            <p:nvPr/>
          </p:nvSpPr>
          <p:spPr bwMode="auto">
            <a:xfrm>
              <a:off x="2291" y="143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3" name="Rectangle 110" descr="Wide downward diagonal"/>
            <p:cNvSpPr>
              <a:spLocks noChangeArrowheads="1"/>
            </p:cNvSpPr>
            <p:nvPr/>
          </p:nvSpPr>
          <p:spPr bwMode="auto">
            <a:xfrm>
              <a:off x="2387" y="2060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4" name="Rectangle 111" descr="Wide downward diagonal"/>
            <p:cNvSpPr>
              <a:spLocks noChangeArrowheads="1"/>
            </p:cNvSpPr>
            <p:nvPr/>
          </p:nvSpPr>
          <p:spPr bwMode="auto">
            <a:xfrm>
              <a:off x="2720" y="2583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5" name="Oval 112"/>
            <p:cNvSpPr>
              <a:spLocks noChangeArrowheads="1"/>
            </p:cNvSpPr>
            <p:nvPr/>
          </p:nvSpPr>
          <p:spPr bwMode="auto">
            <a:xfrm>
              <a:off x="762" y="248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6" name="Oval 113"/>
            <p:cNvSpPr>
              <a:spLocks noChangeArrowheads="1"/>
            </p:cNvSpPr>
            <p:nvPr/>
          </p:nvSpPr>
          <p:spPr bwMode="auto">
            <a:xfrm>
              <a:off x="515" y="3404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7" name="Oval 114"/>
            <p:cNvSpPr>
              <a:spLocks noChangeArrowheads="1"/>
            </p:cNvSpPr>
            <p:nvPr/>
          </p:nvSpPr>
          <p:spPr bwMode="auto">
            <a:xfrm>
              <a:off x="563" y="254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grpSp>
          <p:nvGrpSpPr>
            <p:cNvPr id="118" name="Group 115"/>
            <p:cNvGrpSpPr>
              <a:grpSpLocks/>
            </p:cNvGrpSpPr>
            <p:nvPr/>
          </p:nvGrpSpPr>
          <p:grpSpPr bwMode="auto">
            <a:xfrm>
              <a:off x="83" y="1196"/>
              <a:ext cx="2820" cy="2794"/>
              <a:chOff x="1104" y="703"/>
              <a:chExt cx="2820" cy="2794"/>
            </a:xfrm>
          </p:grpSpPr>
          <p:sp>
            <p:nvSpPr>
              <p:cNvPr id="163" name="Text Box 116"/>
              <p:cNvSpPr txBox="1">
                <a:spLocks noChangeArrowheads="1"/>
              </p:cNvSpPr>
              <p:nvPr/>
            </p:nvSpPr>
            <p:spPr bwMode="auto">
              <a:xfrm>
                <a:off x="1104" y="703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10</a:t>
                </a:r>
              </a:p>
            </p:txBody>
          </p:sp>
          <p:sp>
            <p:nvSpPr>
              <p:cNvPr id="164" name="Text Box 117"/>
              <p:cNvSpPr txBox="1">
                <a:spLocks noChangeArrowheads="1"/>
              </p:cNvSpPr>
              <p:nvPr/>
            </p:nvSpPr>
            <p:spPr bwMode="auto">
              <a:xfrm>
                <a:off x="153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1</a:t>
                </a:r>
              </a:p>
            </p:txBody>
          </p:sp>
          <p:sp>
            <p:nvSpPr>
              <p:cNvPr id="165" name="Text Box 118"/>
              <p:cNvSpPr txBox="1">
                <a:spLocks noChangeArrowheads="1"/>
              </p:cNvSpPr>
              <p:nvPr/>
            </p:nvSpPr>
            <p:spPr bwMode="auto">
              <a:xfrm>
                <a:off x="177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2</a:t>
                </a:r>
              </a:p>
            </p:txBody>
          </p:sp>
          <p:sp>
            <p:nvSpPr>
              <p:cNvPr id="166" name="Text Box 119"/>
              <p:cNvSpPr txBox="1">
                <a:spLocks noChangeArrowheads="1"/>
              </p:cNvSpPr>
              <p:nvPr/>
            </p:nvSpPr>
            <p:spPr bwMode="auto">
              <a:xfrm>
                <a:off x="201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3</a:t>
                </a:r>
              </a:p>
            </p:txBody>
          </p:sp>
          <p:sp>
            <p:nvSpPr>
              <p:cNvPr id="167" name="Text Box 120"/>
              <p:cNvSpPr txBox="1">
                <a:spLocks noChangeArrowheads="1"/>
              </p:cNvSpPr>
              <p:nvPr/>
            </p:nvSpPr>
            <p:spPr bwMode="auto">
              <a:xfrm>
                <a:off x="225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4</a:t>
                </a:r>
              </a:p>
            </p:txBody>
          </p:sp>
          <p:sp>
            <p:nvSpPr>
              <p:cNvPr id="168" name="Text Box 121"/>
              <p:cNvSpPr txBox="1">
                <a:spLocks noChangeArrowheads="1"/>
              </p:cNvSpPr>
              <p:nvPr/>
            </p:nvSpPr>
            <p:spPr bwMode="auto">
              <a:xfrm>
                <a:off x="249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5</a:t>
                </a:r>
              </a:p>
            </p:txBody>
          </p:sp>
          <p:sp>
            <p:nvSpPr>
              <p:cNvPr id="169" name="Text Box 122"/>
              <p:cNvSpPr txBox="1">
                <a:spLocks noChangeArrowheads="1"/>
              </p:cNvSpPr>
              <p:nvPr/>
            </p:nvSpPr>
            <p:spPr bwMode="auto">
              <a:xfrm>
                <a:off x="273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6</a:t>
                </a:r>
              </a:p>
            </p:txBody>
          </p:sp>
          <p:sp>
            <p:nvSpPr>
              <p:cNvPr id="170" name="Text Box 123"/>
              <p:cNvSpPr txBox="1">
                <a:spLocks noChangeArrowheads="1"/>
              </p:cNvSpPr>
              <p:nvPr/>
            </p:nvSpPr>
            <p:spPr bwMode="auto">
              <a:xfrm>
                <a:off x="297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7</a:t>
                </a:r>
              </a:p>
            </p:txBody>
          </p:sp>
          <p:sp>
            <p:nvSpPr>
              <p:cNvPr id="171" name="Text Box 124"/>
              <p:cNvSpPr txBox="1">
                <a:spLocks noChangeArrowheads="1"/>
              </p:cNvSpPr>
              <p:nvPr/>
            </p:nvSpPr>
            <p:spPr bwMode="auto">
              <a:xfrm>
                <a:off x="321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8</a:t>
                </a:r>
              </a:p>
            </p:txBody>
          </p:sp>
          <p:sp>
            <p:nvSpPr>
              <p:cNvPr id="172" name="Text Box 125"/>
              <p:cNvSpPr txBox="1">
                <a:spLocks noChangeArrowheads="1"/>
              </p:cNvSpPr>
              <p:nvPr/>
            </p:nvSpPr>
            <p:spPr bwMode="auto">
              <a:xfrm>
                <a:off x="345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9</a:t>
                </a:r>
              </a:p>
            </p:txBody>
          </p:sp>
          <p:sp>
            <p:nvSpPr>
              <p:cNvPr id="173" name="Text Box 126"/>
              <p:cNvSpPr txBox="1">
                <a:spLocks noChangeArrowheads="1"/>
              </p:cNvSpPr>
              <p:nvPr/>
            </p:nvSpPr>
            <p:spPr bwMode="auto">
              <a:xfrm>
                <a:off x="3648" y="3247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10</a:t>
                </a:r>
              </a:p>
            </p:txBody>
          </p:sp>
          <p:sp>
            <p:nvSpPr>
              <p:cNvPr id="174" name="Text Box 127"/>
              <p:cNvSpPr txBox="1">
                <a:spLocks noChangeArrowheads="1"/>
              </p:cNvSpPr>
              <p:nvPr/>
            </p:nvSpPr>
            <p:spPr bwMode="auto">
              <a:xfrm>
                <a:off x="1152" y="286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1</a:t>
                </a:r>
              </a:p>
            </p:txBody>
          </p:sp>
          <p:sp>
            <p:nvSpPr>
              <p:cNvPr id="175" name="Text Box 128"/>
              <p:cNvSpPr txBox="1">
                <a:spLocks noChangeArrowheads="1"/>
              </p:cNvSpPr>
              <p:nvPr/>
            </p:nvSpPr>
            <p:spPr bwMode="auto">
              <a:xfrm>
                <a:off x="1152" y="262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2</a:t>
                </a:r>
              </a:p>
            </p:txBody>
          </p:sp>
          <p:sp>
            <p:nvSpPr>
              <p:cNvPr id="176" name="Text Box 129"/>
              <p:cNvSpPr txBox="1">
                <a:spLocks noChangeArrowheads="1"/>
              </p:cNvSpPr>
              <p:nvPr/>
            </p:nvSpPr>
            <p:spPr bwMode="auto">
              <a:xfrm>
                <a:off x="1152" y="238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3</a:t>
                </a:r>
              </a:p>
            </p:txBody>
          </p:sp>
          <p:sp>
            <p:nvSpPr>
              <p:cNvPr id="177" name="Text Box 130"/>
              <p:cNvSpPr txBox="1">
                <a:spLocks noChangeArrowheads="1"/>
              </p:cNvSpPr>
              <p:nvPr/>
            </p:nvSpPr>
            <p:spPr bwMode="auto">
              <a:xfrm>
                <a:off x="1152" y="214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4</a:t>
                </a:r>
              </a:p>
            </p:txBody>
          </p:sp>
          <p:sp>
            <p:nvSpPr>
              <p:cNvPr id="178" name="Text Box 131"/>
              <p:cNvSpPr txBox="1">
                <a:spLocks noChangeArrowheads="1"/>
              </p:cNvSpPr>
              <p:nvPr/>
            </p:nvSpPr>
            <p:spPr bwMode="auto">
              <a:xfrm>
                <a:off x="1152" y="190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5</a:t>
                </a:r>
              </a:p>
            </p:txBody>
          </p:sp>
          <p:sp>
            <p:nvSpPr>
              <p:cNvPr id="179" name="Text Box 132"/>
              <p:cNvSpPr txBox="1">
                <a:spLocks noChangeArrowheads="1"/>
              </p:cNvSpPr>
              <p:nvPr/>
            </p:nvSpPr>
            <p:spPr bwMode="auto">
              <a:xfrm>
                <a:off x="1152" y="166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6</a:t>
                </a:r>
              </a:p>
            </p:txBody>
          </p:sp>
          <p:sp>
            <p:nvSpPr>
              <p:cNvPr id="180" name="Text Box 133"/>
              <p:cNvSpPr txBox="1">
                <a:spLocks noChangeArrowheads="1"/>
              </p:cNvSpPr>
              <p:nvPr/>
            </p:nvSpPr>
            <p:spPr bwMode="auto">
              <a:xfrm>
                <a:off x="1152" y="142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7</a:t>
                </a:r>
              </a:p>
            </p:txBody>
          </p:sp>
          <p:sp>
            <p:nvSpPr>
              <p:cNvPr id="181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118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8</a:t>
                </a:r>
              </a:p>
            </p:txBody>
          </p:sp>
          <p:sp>
            <p:nvSpPr>
              <p:cNvPr id="182" name="Text Box 135"/>
              <p:cNvSpPr txBox="1">
                <a:spLocks noChangeArrowheads="1"/>
              </p:cNvSpPr>
              <p:nvPr/>
            </p:nvSpPr>
            <p:spPr bwMode="auto">
              <a:xfrm>
                <a:off x="1152" y="94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9</a:t>
                </a:r>
              </a:p>
            </p:txBody>
          </p:sp>
        </p:grpSp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947" y="2828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707" y="3116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1" name="Oval 138"/>
            <p:cNvSpPr>
              <a:spLocks noChangeArrowheads="1"/>
            </p:cNvSpPr>
            <p:nvPr/>
          </p:nvSpPr>
          <p:spPr bwMode="auto">
            <a:xfrm>
              <a:off x="803" y="3308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2" name="Oval 139"/>
            <p:cNvSpPr>
              <a:spLocks noChangeArrowheads="1"/>
            </p:cNvSpPr>
            <p:nvPr/>
          </p:nvSpPr>
          <p:spPr bwMode="auto">
            <a:xfrm>
              <a:off x="1091" y="2828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3" name="Oval 140"/>
            <p:cNvSpPr>
              <a:spLocks noChangeArrowheads="1"/>
            </p:cNvSpPr>
            <p:nvPr/>
          </p:nvSpPr>
          <p:spPr bwMode="auto">
            <a:xfrm>
              <a:off x="611" y="230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4" name="Oval 141"/>
            <p:cNvSpPr>
              <a:spLocks noChangeArrowheads="1"/>
            </p:cNvSpPr>
            <p:nvPr/>
          </p:nvSpPr>
          <p:spPr bwMode="auto">
            <a:xfrm>
              <a:off x="891" y="2241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5" name="Oval 142"/>
            <p:cNvSpPr>
              <a:spLocks noChangeArrowheads="1"/>
            </p:cNvSpPr>
            <p:nvPr/>
          </p:nvSpPr>
          <p:spPr bwMode="auto">
            <a:xfrm>
              <a:off x="707" y="278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6" name="Oval 143"/>
            <p:cNvSpPr>
              <a:spLocks noChangeArrowheads="1"/>
            </p:cNvSpPr>
            <p:nvPr/>
          </p:nvSpPr>
          <p:spPr bwMode="auto">
            <a:xfrm>
              <a:off x="899" y="273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7" name="Oval 144"/>
            <p:cNvSpPr>
              <a:spLocks noChangeArrowheads="1"/>
            </p:cNvSpPr>
            <p:nvPr/>
          </p:nvSpPr>
          <p:spPr bwMode="auto">
            <a:xfrm>
              <a:off x="515" y="3068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8" name="Oval 145"/>
            <p:cNvSpPr>
              <a:spLocks noChangeArrowheads="1"/>
            </p:cNvSpPr>
            <p:nvPr/>
          </p:nvSpPr>
          <p:spPr bwMode="auto">
            <a:xfrm>
              <a:off x="851" y="302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9" name="Oval 146"/>
            <p:cNvSpPr>
              <a:spLocks noChangeArrowheads="1"/>
            </p:cNvSpPr>
            <p:nvPr/>
          </p:nvSpPr>
          <p:spPr bwMode="auto">
            <a:xfrm>
              <a:off x="515" y="1964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0" name="Oval 147"/>
            <p:cNvSpPr>
              <a:spLocks noChangeArrowheads="1"/>
            </p:cNvSpPr>
            <p:nvPr/>
          </p:nvSpPr>
          <p:spPr bwMode="auto">
            <a:xfrm>
              <a:off x="755" y="2636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1" name="Oval 148"/>
            <p:cNvSpPr>
              <a:spLocks noChangeArrowheads="1"/>
            </p:cNvSpPr>
            <p:nvPr/>
          </p:nvSpPr>
          <p:spPr bwMode="auto">
            <a:xfrm>
              <a:off x="1043" y="297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2" name="Rectangle 149" descr="Wide downward diagonal"/>
            <p:cNvSpPr>
              <a:spLocks noChangeArrowheads="1"/>
            </p:cNvSpPr>
            <p:nvPr/>
          </p:nvSpPr>
          <p:spPr bwMode="auto">
            <a:xfrm>
              <a:off x="2243" y="191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3" name="Rectangle 150" descr="Wide downward diagonal"/>
            <p:cNvSpPr>
              <a:spLocks noChangeArrowheads="1"/>
            </p:cNvSpPr>
            <p:nvPr/>
          </p:nvSpPr>
          <p:spPr bwMode="auto">
            <a:xfrm>
              <a:off x="2147" y="2108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4" name="Rectangle 151" descr="Wide downward diagonal"/>
            <p:cNvSpPr>
              <a:spLocks noChangeArrowheads="1"/>
            </p:cNvSpPr>
            <p:nvPr/>
          </p:nvSpPr>
          <p:spPr bwMode="auto">
            <a:xfrm>
              <a:off x="2003" y="1868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5" name="Rectangle 152" descr="Wide downward diagonal"/>
            <p:cNvSpPr>
              <a:spLocks noChangeArrowheads="1"/>
            </p:cNvSpPr>
            <p:nvPr/>
          </p:nvSpPr>
          <p:spPr bwMode="auto">
            <a:xfrm>
              <a:off x="2003" y="215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6" name="Rectangle 153" descr="Wide downward diagonal"/>
            <p:cNvSpPr>
              <a:spLocks noChangeArrowheads="1"/>
            </p:cNvSpPr>
            <p:nvPr/>
          </p:nvSpPr>
          <p:spPr bwMode="auto">
            <a:xfrm>
              <a:off x="2339" y="177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7" name="Rectangle 154" descr="Wide downward diagonal"/>
            <p:cNvSpPr>
              <a:spLocks noChangeArrowheads="1"/>
            </p:cNvSpPr>
            <p:nvPr/>
          </p:nvSpPr>
          <p:spPr bwMode="auto">
            <a:xfrm>
              <a:off x="2435" y="191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8" name="Rectangle 155" descr="Wide downward diagonal"/>
            <p:cNvSpPr>
              <a:spLocks noChangeArrowheads="1"/>
            </p:cNvSpPr>
            <p:nvPr/>
          </p:nvSpPr>
          <p:spPr bwMode="auto">
            <a:xfrm>
              <a:off x="2003" y="1340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9" name="Rectangle 156" descr="Wide downward diagonal"/>
            <p:cNvSpPr>
              <a:spLocks noChangeArrowheads="1"/>
            </p:cNvSpPr>
            <p:nvPr/>
          </p:nvSpPr>
          <p:spPr bwMode="auto">
            <a:xfrm>
              <a:off x="2627" y="129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0" name="Rectangle 157" descr="Wide downward diagonal"/>
            <p:cNvSpPr>
              <a:spLocks noChangeArrowheads="1"/>
            </p:cNvSpPr>
            <p:nvPr/>
          </p:nvSpPr>
          <p:spPr bwMode="auto">
            <a:xfrm>
              <a:off x="2024" y="160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1" name="Rectangle 158" descr="Wide downward diagonal"/>
            <p:cNvSpPr>
              <a:spLocks noChangeArrowheads="1"/>
            </p:cNvSpPr>
            <p:nvPr/>
          </p:nvSpPr>
          <p:spPr bwMode="auto">
            <a:xfrm>
              <a:off x="2435" y="225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2" name="Rectangle 159" descr="Wide downward diagonal"/>
            <p:cNvSpPr>
              <a:spLocks noChangeArrowheads="1"/>
            </p:cNvSpPr>
            <p:nvPr/>
          </p:nvSpPr>
          <p:spPr bwMode="auto">
            <a:xfrm>
              <a:off x="2387" y="1628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3" name="Rectangle 160" descr="Wide downward diagonal"/>
            <p:cNvSpPr>
              <a:spLocks noChangeArrowheads="1"/>
            </p:cNvSpPr>
            <p:nvPr/>
          </p:nvSpPr>
          <p:spPr bwMode="auto">
            <a:xfrm>
              <a:off x="2099" y="1724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4" name="Rectangle 161" descr="Wide downward diagonal"/>
            <p:cNvSpPr>
              <a:spLocks noChangeArrowheads="1"/>
            </p:cNvSpPr>
            <p:nvPr/>
          </p:nvSpPr>
          <p:spPr bwMode="auto">
            <a:xfrm>
              <a:off x="1811" y="1820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5" name="Rectangle 162" descr="Wide downward diagonal"/>
            <p:cNvSpPr>
              <a:spLocks noChangeArrowheads="1"/>
            </p:cNvSpPr>
            <p:nvPr/>
          </p:nvSpPr>
          <p:spPr bwMode="auto">
            <a:xfrm>
              <a:off x="2627" y="177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6" name="Rectangle 163" descr="Wide downward diagonal"/>
            <p:cNvSpPr>
              <a:spLocks noChangeArrowheads="1"/>
            </p:cNvSpPr>
            <p:nvPr/>
          </p:nvSpPr>
          <p:spPr bwMode="auto">
            <a:xfrm>
              <a:off x="2195" y="2300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7" name="Rectangle 164" descr="Wide downward diagonal"/>
            <p:cNvSpPr>
              <a:spLocks noChangeArrowheads="1"/>
            </p:cNvSpPr>
            <p:nvPr/>
          </p:nvSpPr>
          <p:spPr bwMode="auto">
            <a:xfrm>
              <a:off x="2579" y="2348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8" name="Oval 165"/>
            <p:cNvSpPr>
              <a:spLocks noChangeArrowheads="1"/>
            </p:cNvSpPr>
            <p:nvPr/>
          </p:nvSpPr>
          <p:spPr bwMode="auto">
            <a:xfrm>
              <a:off x="1186" y="288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9" name="Oval 166"/>
            <p:cNvSpPr>
              <a:spLocks noChangeArrowheads="1"/>
            </p:cNvSpPr>
            <p:nvPr/>
          </p:nvSpPr>
          <p:spPr bwMode="auto">
            <a:xfrm>
              <a:off x="986" y="2487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1061" y="2694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1273" y="2695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1195" y="3045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514" y="278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658" y="3289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5" name="Oval 172"/>
            <p:cNvSpPr>
              <a:spLocks noChangeArrowheads="1"/>
            </p:cNvSpPr>
            <p:nvPr/>
          </p:nvSpPr>
          <p:spPr bwMode="auto">
            <a:xfrm>
              <a:off x="944" y="263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908" y="317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491" y="3561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8" name="Rectangle 175" descr="Wide downward diagonal"/>
            <p:cNvSpPr>
              <a:spLocks noChangeArrowheads="1"/>
            </p:cNvSpPr>
            <p:nvPr/>
          </p:nvSpPr>
          <p:spPr bwMode="auto">
            <a:xfrm>
              <a:off x="2572" y="218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9" name="Rectangle 176" descr="Wide downward diagonal"/>
            <p:cNvSpPr>
              <a:spLocks noChangeArrowheads="1"/>
            </p:cNvSpPr>
            <p:nvPr/>
          </p:nvSpPr>
          <p:spPr bwMode="auto">
            <a:xfrm>
              <a:off x="2198" y="1569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60" name="Rectangle 177" descr="Wide downward diagonal"/>
            <p:cNvSpPr>
              <a:spLocks noChangeArrowheads="1"/>
            </p:cNvSpPr>
            <p:nvPr/>
          </p:nvSpPr>
          <p:spPr bwMode="auto">
            <a:xfrm>
              <a:off x="1755" y="197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61" name="Rectangle 178" descr="Wide downward diagonal"/>
            <p:cNvSpPr>
              <a:spLocks noChangeArrowheads="1"/>
            </p:cNvSpPr>
            <p:nvPr/>
          </p:nvSpPr>
          <p:spPr bwMode="auto">
            <a:xfrm>
              <a:off x="2389" y="2454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62" name="Rectangle 179" descr="Wide downward diagonal"/>
            <p:cNvSpPr>
              <a:spLocks noChangeArrowheads="1"/>
            </p:cNvSpPr>
            <p:nvPr/>
          </p:nvSpPr>
          <p:spPr bwMode="auto">
            <a:xfrm>
              <a:off x="2591" y="1947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pic>
        <p:nvPicPr>
          <p:cNvPr id="183" name="Picture 4" descr="C:\Documents and Settings\Administrator\Desktop\d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12749"/>
            <a:ext cx="4041778" cy="26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5022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5403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5784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6165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6546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6927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308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7689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8070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8451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5022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0" name="Rectangle 13"/>
          <p:cNvSpPr>
            <a:spLocks noChangeArrowheads="1"/>
          </p:cNvSpPr>
          <p:nvPr/>
        </p:nvSpPr>
        <p:spPr bwMode="auto">
          <a:xfrm>
            <a:off x="5403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5784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2" name="Rectangle 15"/>
          <p:cNvSpPr>
            <a:spLocks noChangeArrowheads="1"/>
          </p:cNvSpPr>
          <p:nvPr/>
        </p:nvSpPr>
        <p:spPr bwMode="auto">
          <a:xfrm>
            <a:off x="6165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546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6927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7308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6" name="Rectangle 19"/>
          <p:cNvSpPr>
            <a:spLocks noChangeArrowheads="1"/>
          </p:cNvSpPr>
          <p:nvPr/>
        </p:nvSpPr>
        <p:spPr bwMode="auto">
          <a:xfrm>
            <a:off x="7689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8070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8" name="Rectangle 21"/>
          <p:cNvSpPr>
            <a:spLocks noChangeArrowheads="1"/>
          </p:cNvSpPr>
          <p:nvPr/>
        </p:nvSpPr>
        <p:spPr bwMode="auto">
          <a:xfrm>
            <a:off x="8451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5022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5403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5784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2" name="Rectangle 25"/>
          <p:cNvSpPr>
            <a:spLocks noChangeArrowheads="1"/>
          </p:cNvSpPr>
          <p:nvPr/>
        </p:nvSpPr>
        <p:spPr bwMode="auto">
          <a:xfrm>
            <a:off x="6165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6546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6927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5" name="Rectangle 28"/>
          <p:cNvSpPr>
            <a:spLocks noChangeArrowheads="1"/>
          </p:cNvSpPr>
          <p:nvPr/>
        </p:nvSpPr>
        <p:spPr bwMode="auto">
          <a:xfrm>
            <a:off x="7308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6" name="Rectangle 29"/>
          <p:cNvSpPr>
            <a:spLocks noChangeArrowheads="1"/>
          </p:cNvSpPr>
          <p:nvPr/>
        </p:nvSpPr>
        <p:spPr bwMode="auto">
          <a:xfrm>
            <a:off x="7689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7" name="Rectangle 30"/>
          <p:cNvSpPr>
            <a:spLocks noChangeArrowheads="1"/>
          </p:cNvSpPr>
          <p:nvPr/>
        </p:nvSpPr>
        <p:spPr bwMode="auto">
          <a:xfrm>
            <a:off x="8070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8" name="Rectangle 31"/>
          <p:cNvSpPr>
            <a:spLocks noChangeArrowheads="1"/>
          </p:cNvSpPr>
          <p:nvPr/>
        </p:nvSpPr>
        <p:spPr bwMode="auto">
          <a:xfrm>
            <a:off x="8451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5022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0" name="Rectangle 33"/>
          <p:cNvSpPr>
            <a:spLocks noChangeArrowheads="1"/>
          </p:cNvSpPr>
          <p:nvPr/>
        </p:nvSpPr>
        <p:spPr bwMode="auto">
          <a:xfrm>
            <a:off x="5403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1" name="Rectangle 34"/>
          <p:cNvSpPr>
            <a:spLocks noChangeArrowheads="1"/>
          </p:cNvSpPr>
          <p:nvPr/>
        </p:nvSpPr>
        <p:spPr bwMode="auto">
          <a:xfrm>
            <a:off x="5784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6165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3" name="Rectangle 36"/>
          <p:cNvSpPr>
            <a:spLocks noChangeArrowheads="1"/>
          </p:cNvSpPr>
          <p:nvPr/>
        </p:nvSpPr>
        <p:spPr bwMode="auto">
          <a:xfrm>
            <a:off x="6546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6927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5" name="Rectangle 38"/>
          <p:cNvSpPr>
            <a:spLocks noChangeArrowheads="1"/>
          </p:cNvSpPr>
          <p:nvPr/>
        </p:nvSpPr>
        <p:spPr bwMode="auto">
          <a:xfrm>
            <a:off x="7308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6" name="Rectangle 39"/>
          <p:cNvSpPr>
            <a:spLocks noChangeArrowheads="1"/>
          </p:cNvSpPr>
          <p:nvPr/>
        </p:nvSpPr>
        <p:spPr bwMode="auto">
          <a:xfrm>
            <a:off x="7689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7" name="Rectangle 40"/>
          <p:cNvSpPr>
            <a:spLocks noChangeArrowheads="1"/>
          </p:cNvSpPr>
          <p:nvPr/>
        </p:nvSpPr>
        <p:spPr bwMode="auto">
          <a:xfrm>
            <a:off x="8070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8" name="Rectangle 41"/>
          <p:cNvSpPr>
            <a:spLocks noChangeArrowheads="1"/>
          </p:cNvSpPr>
          <p:nvPr/>
        </p:nvSpPr>
        <p:spPr bwMode="auto">
          <a:xfrm>
            <a:off x="8451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9" name="Rectangle 42"/>
          <p:cNvSpPr>
            <a:spLocks noChangeArrowheads="1"/>
          </p:cNvSpPr>
          <p:nvPr/>
        </p:nvSpPr>
        <p:spPr bwMode="auto">
          <a:xfrm>
            <a:off x="5022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0" name="Rectangle 43"/>
          <p:cNvSpPr>
            <a:spLocks noChangeArrowheads="1"/>
          </p:cNvSpPr>
          <p:nvPr/>
        </p:nvSpPr>
        <p:spPr bwMode="auto">
          <a:xfrm>
            <a:off x="5403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1" name="Rectangle 44"/>
          <p:cNvSpPr>
            <a:spLocks noChangeArrowheads="1"/>
          </p:cNvSpPr>
          <p:nvPr/>
        </p:nvSpPr>
        <p:spPr bwMode="auto">
          <a:xfrm>
            <a:off x="5784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2" name="Rectangle 45"/>
          <p:cNvSpPr>
            <a:spLocks noChangeArrowheads="1"/>
          </p:cNvSpPr>
          <p:nvPr/>
        </p:nvSpPr>
        <p:spPr bwMode="auto">
          <a:xfrm>
            <a:off x="6165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3" name="Rectangle 46"/>
          <p:cNvSpPr>
            <a:spLocks noChangeArrowheads="1"/>
          </p:cNvSpPr>
          <p:nvPr/>
        </p:nvSpPr>
        <p:spPr bwMode="auto">
          <a:xfrm>
            <a:off x="6546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6927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5" name="Rectangle 48"/>
          <p:cNvSpPr>
            <a:spLocks noChangeArrowheads="1"/>
          </p:cNvSpPr>
          <p:nvPr/>
        </p:nvSpPr>
        <p:spPr bwMode="auto">
          <a:xfrm>
            <a:off x="7308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6" name="Rectangle 49"/>
          <p:cNvSpPr>
            <a:spLocks noChangeArrowheads="1"/>
          </p:cNvSpPr>
          <p:nvPr/>
        </p:nvSpPr>
        <p:spPr bwMode="auto">
          <a:xfrm>
            <a:off x="7689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7" name="Rectangle 50"/>
          <p:cNvSpPr>
            <a:spLocks noChangeArrowheads="1"/>
          </p:cNvSpPr>
          <p:nvPr/>
        </p:nvSpPr>
        <p:spPr bwMode="auto">
          <a:xfrm>
            <a:off x="8070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8" name="Rectangle 51"/>
          <p:cNvSpPr>
            <a:spLocks noChangeArrowheads="1"/>
          </p:cNvSpPr>
          <p:nvPr/>
        </p:nvSpPr>
        <p:spPr bwMode="auto">
          <a:xfrm>
            <a:off x="8451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9" name="Rectangle 52"/>
          <p:cNvSpPr>
            <a:spLocks noChangeArrowheads="1"/>
          </p:cNvSpPr>
          <p:nvPr/>
        </p:nvSpPr>
        <p:spPr bwMode="auto">
          <a:xfrm>
            <a:off x="5022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0" name="Rectangle 53"/>
          <p:cNvSpPr>
            <a:spLocks noChangeArrowheads="1"/>
          </p:cNvSpPr>
          <p:nvPr/>
        </p:nvSpPr>
        <p:spPr bwMode="auto">
          <a:xfrm>
            <a:off x="5403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1" name="Rectangle 54"/>
          <p:cNvSpPr>
            <a:spLocks noChangeArrowheads="1"/>
          </p:cNvSpPr>
          <p:nvPr/>
        </p:nvSpPr>
        <p:spPr bwMode="auto">
          <a:xfrm>
            <a:off x="5784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2" name="Rectangle 55"/>
          <p:cNvSpPr>
            <a:spLocks noChangeArrowheads="1"/>
          </p:cNvSpPr>
          <p:nvPr/>
        </p:nvSpPr>
        <p:spPr bwMode="auto">
          <a:xfrm>
            <a:off x="6165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3" name="Rectangle 56"/>
          <p:cNvSpPr>
            <a:spLocks noChangeArrowheads="1"/>
          </p:cNvSpPr>
          <p:nvPr/>
        </p:nvSpPr>
        <p:spPr bwMode="auto">
          <a:xfrm>
            <a:off x="6546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4" name="Rectangle 57"/>
          <p:cNvSpPr>
            <a:spLocks noChangeArrowheads="1"/>
          </p:cNvSpPr>
          <p:nvPr/>
        </p:nvSpPr>
        <p:spPr bwMode="auto">
          <a:xfrm>
            <a:off x="6927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5" name="Rectangle 58"/>
          <p:cNvSpPr>
            <a:spLocks noChangeArrowheads="1"/>
          </p:cNvSpPr>
          <p:nvPr/>
        </p:nvSpPr>
        <p:spPr bwMode="auto">
          <a:xfrm>
            <a:off x="7308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6" name="Rectangle 59"/>
          <p:cNvSpPr>
            <a:spLocks noChangeArrowheads="1"/>
          </p:cNvSpPr>
          <p:nvPr/>
        </p:nvSpPr>
        <p:spPr bwMode="auto">
          <a:xfrm>
            <a:off x="7689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7" name="Rectangle 60"/>
          <p:cNvSpPr>
            <a:spLocks noChangeArrowheads="1"/>
          </p:cNvSpPr>
          <p:nvPr/>
        </p:nvSpPr>
        <p:spPr bwMode="auto">
          <a:xfrm>
            <a:off x="8070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8" name="Rectangle 61"/>
          <p:cNvSpPr>
            <a:spLocks noChangeArrowheads="1"/>
          </p:cNvSpPr>
          <p:nvPr/>
        </p:nvSpPr>
        <p:spPr bwMode="auto">
          <a:xfrm>
            <a:off x="8451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9" name="Rectangle 62"/>
          <p:cNvSpPr>
            <a:spLocks noChangeArrowheads="1"/>
          </p:cNvSpPr>
          <p:nvPr/>
        </p:nvSpPr>
        <p:spPr bwMode="auto">
          <a:xfrm>
            <a:off x="5022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0" name="Rectangle 63"/>
          <p:cNvSpPr>
            <a:spLocks noChangeArrowheads="1"/>
          </p:cNvSpPr>
          <p:nvPr/>
        </p:nvSpPr>
        <p:spPr bwMode="auto">
          <a:xfrm>
            <a:off x="5403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1" name="Rectangle 64"/>
          <p:cNvSpPr>
            <a:spLocks noChangeArrowheads="1"/>
          </p:cNvSpPr>
          <p:nvPr/>
        </p:nvSpPr>
        <p:spPr bwMode="auto">
          <a:xfrm>
            <a:off x="5784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2" name="Rectangle 65"/>
          <p:cNvSpPr>
            <a:spLocks noChangeArrowheads="1"/>
          </p:cNvSpPr>
          <p:nvPr/>
        </p:nvSpPr>
        <p:spPr bwMode="auto">
          <a:xfrm>
            <a:off x="6165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3" name="Rectangle 66"/>
          <p:cNvSpPr>
            <a:spLocks noChangeArrowheads="1"/>
          </p:cNvSpPr>
          <p:nvPr/>
        </p:nvSpPr>
        <p:spPr bwMode="auto">
          <a:xfrm>
            <a:off x="6546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4" name="Rectangle 67"/>
          <p:cNvSpPr>
            <a:spLocks noChangeArrowheads="1"/>
          </p:cNvSpPr>
          <p:nvPr/>
        </p:nvSpPr>
        <p:spPr bwMode="auto">
          <a:xfrm>
            <a:off x="6927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5" name="Rectangle 68"/>
          <p:cNvSpPr>
            <a:spLocks noChangeArrowheads="1"/>
          </p:cNvSpPr>
          <p:nvPr/>
        </p:nvSpPr>
        <p:spPr bwMode="auto">
          <a:xfrm>
            <a:off x="7308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6" name="Rectangle 69"/>
          <p:cNvSpPr>
            <a:spLocks noChangeArrowheads="1"/>
          </p:cNvSpPr>
          <p:nvPr/>
        </p:nvSpPr>
        <p:spPr bwMode="auto">
          <a:xfrm>
            <a:off x="7689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7" name="Rectangle 70"/>
          <p:cNvSpPr>
            <a:spLocks noChangeArrowheads="1"/>
          </p:cNvSpPr>
          <p:nvPr/>
        </p:nvSpPr>
        <p:spPr bwMode="auto">
          <a:xfrm>
            <a:off x="8070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8" name="Rectangle 71"/>
          <p:cNvSpPr>
            <a:spLocks noChangeArrowheads="1"/>
          </p:cNvSpPr>
          <p:nvPr/>
        </p:nvSpPr>
        <p:spPr bwMode="auto">
          <a:xfrm>
            <a:off x="8451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9" name="Rectangle 72"/>
          <p:cNvSpPr>
            <a:spLocks noChangeArrowheads="1"/>
          </p:cNvSpPr>
          <p:nvPr/>
        </p:nvSpPr>
        <p:spPr bwMode="auto">
          <a:xfrm>
            <a:off x="5022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0" name="Rectangle 73"/>
          <p:cNvSpPr>
            <a:spLocks noChangeArrowheads="1"/>
          </p:cNvSpPr>
          <p:nvPr/>
        </p:nvSpPr>
        <p:spPr bwMode="auto">
          <a:xfrm>
            <a:off x="5403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1" name="Rectangle 74"/>
          <p:cNvSpPr>
            <a:spLocks noChangeArrowheads="1"/>
          </p:cNvSpPr>
          <p:nvPr/>
        </p:nvSpPr>
        <p:spPr bwMode="auto">
          <a:xfrm>
            <a:off x="5784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2" name="Rectangle 75"/>
          <p:cNvSpPr>
            <a:spLocks noChangeArrowheads="1"/>
          </p:cNvSpPr>
          <p:nvPr/>
        </p:nvSpPr>
        <p:spPr bwMode="auto">
          <a:xfrm>
            <a:off x="6165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3" name="Rectangle 76"/>
          <p:cNvSpPr>
            <a:spLocks noChangeArrowheads="1"/>
          </p:cNvSpPr>
          <p:nvPr/>
        </p:nvSpPr>
        <p:spPr bwMode="auto">
          <a:xfrm>
            <a:off x="6546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4" name="Rectangle 77"/>
          <p:cNvSpPr>
            <a:spLocks noChangeArrowheads="1"/>
          </p:cNvSpPr>
          <p:nvPr/>
        </p:nvSpPr>
        <p:spPr bwMode="auto">
          <a:xfrm>
            <a:off x="6927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5" name="Rectangle 78"/>
          <p:cNvSpPr>
            <a:spLocks noChangeArrowheads="1"/>
          </p:cNvSpPr>
          <p:nvPr/>
        </p:nvSpPr>
        <p:spPr bwMode="auto">
          <a:xfrm>
            <a:off x="7308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6" name="Rectangle 79"/>
          <p:cNvSpPr>
            <a:spLocks noChangeArrowheads="1"/>
          </p:cNvSpPr>
          <p:nvPr/>
        </p:nvSpPr>
        <p:spPr bwMode="auto">
          <a:xfrm>
            <a:off x="7689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7" name="Rectangle 80"/>
          <p:cNvSpPr>
            <a:spLocks noChangeArrowheads="1"/>
          </p:cNvSpPr>
          <p:nvPr/>
        </p:nvSpPr>
        <p:spPr bwMode="auto">
          <a:xfrm>
            <a:off x="8070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8" name="Rectangle 81"/>
          <p:cNvSpPr>
            <a:spLocks noChangeArrowheads="1"/>
          </p:cNvSpPr>
          <p:nvPr/>
        </p:nvSpPr>
        <p:spPr bwMode="auto">
          <a:xfrm>
            <a:off x="8451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9" name="Rectangle 82"/>
          <p:cNvSpPr>
            <a:spLocks noChangeArrowheads="1"/>
          </p:cNvSpPr>
          <p:nvPr/>
        </p:nvSpPr>
        <p:spPr bwMode="auto">
          <a:xfrm>
            <a:off x="5022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0" name="Rectangle 83"/>
          <p:cNvSpPr>
            <a:spLocks noChangeArrowheads="1"/>
          </p:cNvSpPr>
          <p:nvPr/>
        </p:nvSpPr>
        <p:spPr bwMode="auto">
          <a:xfrm>
            <a:off x="5403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1" name="Rectangle 84"/>
          <p:cNvSpPr>
            <a:spLocks noChangeArrowheads="1"/>
          </p:cNvSpPr>
          <p:nvPr/>
        </p:nvSpPr>
        <p:spPr bwMode="auto">
          <a:xfrm>
            <a:off x="5784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2" name="Rectangle 85"/>
          <p:cNvSpPr>
            <a:spLocks noChangeArrowheads="1"/>
          </p:cNvSpPr>
          <p:nvPr/>
        </p:nvSpPr>
        <p:spPr bwMode="auto">
          <a:xfrm>
            <a:off x="6165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3" name="Rectangle 86"/>
          <p:cNvSpPr>
            <a:spLocks noChangeArrowheads="1"/>
          </p:cNvSpPr>
          <p:nvPr/>
        </p:nvSpPr>
        <p:spPr bwMode="auto">
          <a:xfrm>
            <a:off x="6546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4" name="Rectangle 87"/>
          <p:cNvSpPr>
            <a:spLocks noChangeArrowheads="1"/>
          </p:cNvSpPr>
          <p:nvPr/>
        </p:nvSpPr>
        <p:spPr bwMode="auto">
          <a:xfrm>
            <a:off x="6927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5" name="Rectangle 88"/>
          <p:cNvSpPr>
            <a:spLocks noChangeArrowheads="1"/>
          </p:cNvSpPr>
          <p:nvPr/>
        </p:nvSpPr>
        <p:spPr bwMode="auto">
          <a:xfrm>
            <a:off x="7308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6" name="Rectangle 89"/>
          <p:cNvSpPr>
            <a:spLocks noChangeArrowheads="1"/>
          </p:cNvSpPr>
          <p:nvPr/>
        </p:nvSpPr>
        <p:spPr bwMode="auto">
          <a:xfrm>
            <a:off x="7689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7" name="Rectangle 90"/>
          <p:cNvSpPr>
            <a:spLocks noChangeArrowheads="1"/>
          </p:cNvSpPr>
          <p:nvPr/>
        </p:nvSpPr>
        <p:spPr bwMode="auto">
          <a:xfrm>
            <a:off x="8070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8" name="Rectangle 91"/>
          <p:cNvSpPr>
            <a:spLocks noChangeArrowheads="1"/>
          </p:cNvSpPr>
          <p:nvPr/>
        </p:nvSpPr>
        <p:spPr bwMode="auto">
          <a:xfrm>
            <a:off x="8451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9" name="Rectangle 92"/>
          <p:cNvSpPr>
            <a:spLocks noChangeArrowheads="1"/>
          </p:cNvSpPr>
          <p:nvPr/>
        </p:nvSpPr>
        <p:spPr bwMode="auto">
          <a:xfrm>
            <a:off x="5022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0" name="Rectangle 93"/>
          <p:cNvSpPr>
            <a:spLocks noChangeArrowheads="1"/>
          </p:cNvSpPr>
          <p:nvPr/>
        </p:nvSpPr>
        <p:spPr bwMode="auto">
          <a:xfrm>
            <a:off x="5403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1" name="Rectangle 94"/>
          <p:cNvSpPr>
            <a:spLocks noChangeArrowheads="1"/>
          </p:cNvSpPr>
          <p:nvPr/>
        </p:nvSpPr>
        <p:spPr bwMode="auto">
          <a:xfrm>
            <a:off x="5784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2" name="Rectangle 95"/>
          <p:cNvSpPr>
            <a:spLocks noChangeArrowheads="1"/>
          </p:cNvSpPr>
          <p:nvPr/>
        </p:nvSpPr>
        <p:spPr bwMode="auto">
          <a:xfrm>
            <a:off x="6165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3" name="Rectangle 96"/>
          <p:cNvSpPr>
            <a:spLocks noChangeArrowheads="1"/>
          </p:cNvSpPr>
          <p:nvPr/>
        </p:nvSpPr>
        <p:spPr bwMode="auto">
          <a:xfrm>
            <a:off x="6546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4" name="Rectangle 97"/>
          <p:cNvSpPr>
            <a:spLocks noChangeArrowheads="1"/>
          </p:cNvSpPr>
          <p:nvPr/>
        </p:nvSpPr>
        <p:spPr bwMode="auto">
          <a:xfrm>
            <a:off x="6927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5" name="Rectangle 98"/>
          <p:cNvSpPr>
            <a:spLocks noChangeArrowheads="1"/>
          </p:cNvSpPr>
          <p:nvPr/>
        </p:nvSpPr>
        <p:spPr bwMode="auto">
          <a:xfrm>
            <a:off x="7308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6" name="Rectangle 99"/>
          <p:cNvSpPr>
            <a:spLocks noChangeArrowheads="1"/>
          </p:cNvSpPr>
          <p:nvPr/>
        </p:nvSpPr>
        <p:spPr bwMode="auto">
          <a:xfrm>
            <a:off x="7689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7" name="Rectangle 100"/>
          <p:cNvSpPr>
            <a:spLocks noChangeArrowheads="1"/>
          </p:cNvSpPr>
          <p:nvPr/>
        </p:nvSpPr>
        <p:spPr bwMode="auto">
          <a:xfrm>
            <a:off x="8070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8" name="Rectangle 101"/>
          <p:cNvSpPr>
            <a:spLocks noChangeArrowheads="1"/>
          </p:cNvSpPr>
          <p:nvPr/>
        </p:nvSpPr>
        <p:spPr bwMode="auto">
          <a:xfrm>
            <a:off x="8451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9" name="Line 102"/>
          <p:cNvSpPr>
            <a:spLocks noChangeShapeType="1"/>
          </p:cNvSpPr>
          <p:nvPr/>
        </p:nvSpPr>
        <p:spPr bwMode="auto">
          <a:xfrm>
            <a:off x="5022850" y="6038850"/>
            <a:ext cx="381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50" name="Line 103"/>
          <p:cNvSpPr>
            <a:spLocks noChangeShapeType="1"/>
          </p:cNvSpPr>
          <p:nvPr/>
        </p:nvSpPr>
        <p:spPr bwMode="auto">
          <a:xfrm flipV="1">
            <a:off x="5022850" y="2228850"/>
            <a:ext cx="0" cy="3810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51" name="Oval 104"/>
          <p:cNvSpPr>
            <a:spLocks noChangeArrowheads="1"/>
          </p:cNvSpPr>
          <p:nvPr/>
        </p:nvSpPr>
        <p:spPr bwMode="auto">
          <a:xfrm>
            <a:off x="5403850" y="4743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2" name="Oval 105"/>
          <p:cNvSpPr>
            <a:spLocks noChangeArrowheads="1"/>
          </p:cNvSpPr>
          <p:nvPr/>
        </p:nvSpPr>
        <p:spPr bwMode="auto">
          <a:xfrm>
            <a:off x="6013450" y="5276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3" name="Rectangle 106"/>
          <p:cNvSpPr>
            <a:spLocks noChangeArrowheads="1"/>
          </p:cNvSpPr>
          <p:nvPr/>
        </p:nvSpPr>
        <p:spPr bwMode="auto">
          <a:xfrm>
            <a:off x="8321675" y="2711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4" name="Rectangle 107"/>
          <p:cNvSpPr>
            <a:spLocks noChangeArrowheads="1"/>
          </p:cNvSpPr>
          <p:nvPr/>
        </p:nvSpPr>
        <p:spPr bwMode="auto">
          <a:xfrm>
            <a:off x="7418388" y="3371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5" name="Rectangle 108"/>
          <p:cNvSpPr>
            <a:spLocks noChangeArrowheads="1"/>
          </p:cNvSpPr>
          <p:nvPr/>
        </p:nvSpPr>
        <p:spPr bwMode="auto">
          <a:xfrm>
            <a:off x="7994650" y="2457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6" name="Rectangle 109"/>
          <p:cNvSpPr>
            <a:spLocks noChangeArrowheads="1"/>
          </p:cNvSpPr>
          <p:nvPr/>
        </p:nvSpPr>
        <p:spPr bwMode="auto">
          <a:xfrm>
            <a:off x="8147050" y="34480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7" name="Rectangle 110"/>
          <p:cNvSpPr>
            <a:spLocks noChangeArrowheads="1"/>
          </p:cNvSpPr>
          <p:nvPr/>
        </p:nvSpPr>
        <p:spPr bwMode="auto">
          <a:xfrm>
            <a:off x="8675688" y="4278313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8" name="Oval 111"/>
          <p:cNvSpPr>
            <a:spLocks noChangeArrowheads="1"/>
          </p:cNvSpPr>
          <p:nvPr/>
        </p:nvSpPr>
        <p:spPr bwMode="auto">
          <a:xfrm>
            <a:off x="5567363" y="411480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9" name="Oval 112"/>
          <p:cNvSpPr>
            <a:spLocks noChangeArrowheads="1"/>
          </p:cNvSpPr>
          <p:nvPr/>
        </p:nvSpPr>
        <p:spPr bwMode="auto">
          <a:xfrm>
            <a:off x="5175250" y="5581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60" name="Oval 113"/>
          <p:cNvSpPr>
            <a:spLocks noChangeArrowheads="1"/>
          </p:cNvSpPr>
          <p:nvPr/>
        </p:nvSpPr>
        <p:spPr bwMode="auto">
          <a:xfrm>
            <a:off x="5251450" y="4210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61" name="Text Box 114"/>
          <p:cNvSpPr txBox="1">
            <a:spLocks noChangeArrowheads="1"/>
          </p:cNvSpPr>
          <p:nvPr/>
        </p:nvSpPr>
        <p:spPr bwMode="auto">
          <a:xfrm>
            <a:off x="5175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3362" name="Text Box 115"/>
          <p:cNvSpPr txBox="1">
            <a:spLocks noChangeArrowheads="1"/>
          </p:cNvSpPr>
          <p:nvPr/>
        </p:nvSpPr>
        <p:spPr bwMode="auto">
          <a:xfrm>
            <a:off x="5556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53363" name="Text Box 116"/>
          <p:cNvSpPr txBox="1">
            <a:spLocks noChangeArrowheads="1"/>
          </p:cNvSpPr>
          <p:nvPr/>
        </p:nvSpPr>
        <p:spPr bwMode="auto">
          <a:xfrm>
            <a:off x="5937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3</a:t>
            </a:r>
          </a:p>
        </p:txBody>
      </p:sp>
      <p:sp>
        <p:nvSpPr>
          <p:cNvPr id="53364" name="Text Box 117"/>
          <p:cNvSpPr txBox="1">
            <a:spLocks noChangeArrowheads="1"/>
          </p:cNvSpPr>
          <p:nvPr/>
        </p:nvSpPr>
        <p:spPr bwMode="auto">
          <a:xfrm>
            <a:off x="6318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4</a:t>
            </a:r>
          </a:p>
        </p:txBody>
      </p:sp>
      <p:sp>
        <p:nvSpPr>
          <p:cNvPr id="53365" name="Text Box 118"/>
          <p:cNvSpPr txBox="1">
            <a:spLocks noChangeArrowheads="1"/>
          </p:cNvSpPr>
          <p:nvPr/>
        </p:nvSpPr>
        <p:spPr bwMode="auto">
          <a:xfrm>
            <a:off x="6699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5</a:t>
            </a:r>
          </a:p>
        </p:txBody>
      </p:sp>
      <p:sp>
        <p:nvSpPr>
          <p:cNvPr id="53366" name="Text Box 119"/>
          <p:cNvSpPr txBox="1">
            <a:spLocks noChangeArrowheads="1"/>
          </p:cNvSpPr>
          <p:nvPr/>
        </p:nvSpPr>
        <p:spPr bwMode="auto">
          <a:xfrm>
            <a:off x="7080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6</a:t>
            </a:r>
          </a:p>
        </p:txBody>
      </p:sp>
      <p:sp>
        <p:nvSpPr>
          <p:cNvPr id="53367" name="Text Box 120"/>
          <p:cNvSpPr txBox="1">
            <a:spLocks noChangeArrowheads="1"/>
          </p:cNvSpPr>
          <p:nvPr/>
        </p:nvSpPr>
        <p:spPr bwMode="auto">
          <a:xfrm>
            <a:off x="7461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7</a:t>
            </a:r>
          </a:p>
        </p:txBody>
      </p:sp>
      <p:sp>
        <p:nvSpPr>
          <p:cNvPr id="53368" name="Text Box 121"/>
          <p:cNvSpPr txBox="1">
            <a:spLocks noChangeArrowheads="1"/>
          </p:cNvSpPr>
          <p:nvPr/>
        </p:nvSpPr>
        <p:spPr bwMode="auto">
          <a:xfrm>
            <a:off x="7842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8</a:t>
            </a:r>
          </a:p>
        </p:txBody>
      </p:sp>
      <p:sp>
        <p:nvSpPr>
          <p:cNvPr id="53369" name="Text Box 122"/>
          <p:cNvSpPr txBox="1">
            <a:spLocks noChangeArrowheads="1"/>
          </p:cNvSpPr>
          <p:nvPr/>
        </p:nvSpPr>
        <p:spPr bwMode="auto">
          <a:xfrm>
            <a:off x="8223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9</a:t>
            </a:r>
          </a:p>
        </p:txBody>
      </p:sp>
      <p:sp>
        <p:nvSpPr>
          <p:cNvPr id="53370" name="Text Box 123"/>
          <p:cNvSpPr txBox="1">
            <a:spLocks noChangeArrowheads="1"/>
          </p:cNvSpPr>
          <p:nvPr/>
        </p:nvSpPr>
        <p:spPr bwMode="auto">
          <a:xfrm>
            <a:off x="8528050" y="61150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53371" name="Oval 124"/>
          <p:cNvSpPr>
            <a:spLocks noChangeArrowheads="1"/>
          </p:cNvSpPr>
          <p:nvPr/>
        </p:nvSpPr>
        <p:spPr bwMode="auto">
          <a:xfrm>
            <a:off x="58610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2" name="Oval 125"/>
          <p:cNvSpPr>
            <a:spLocks noChangeArrowheads="1"/>
          </p:cNvSpPr>
          <p:nvPr/>
        </p:nvSpPr>
        <p:spPr bwMode="auto">
          <a:xfrm>
            <a:off x="5480050" y="5124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3" name="Oval 126"/>
          <p:cNvSpPr>
            <a:spLocks noChangeArrowheads="1"/>
          </p:cNvSpPr>
          <p:nvPr/>
        </p:nvSpPr>
        <p:spPr bwMode="auto">
          <a:xfrm>
            <a:off x="5632450" y="5429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4" name="Oval 127"/>
          <p:cNvSpPr>
            <a:spLocks noChangeArrowheads="1"/>
          </p:cNvSpPr>
          <p:nvPr/>
        </p:nvSpPr>
        <p:spPr bwMode="auto">
          <a:xfrm>
            <a:off x="60896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5" name="Oval 128"/>
          <p:cNvSpPr>
            <a:spLocks noChangeArrowheads="1"/>
          </p:cNvSpPr>
          <p:nvPr/>
        </p:nvSpPr>
        <p:spPr bwMode="auto">
          <a:xfrm>
            <a:off x="5327650" y="3829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6" name="Oval 129"/>
          <p:cNvSpPr>
            <a:spLocks noChangeArrowheads="1"/>
          </p:cNvSpPr>
          <p:nvPr/>
        </p:nvSpPr>
        <p:spPr bwMode="auto">
          <a:xfrm>
            <a:off x="5772150" y="37353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7" name="Oval 130"/>
          <p:cNvSpPr>
            <a:spLocks noChangeArrowheads="1"/>
          </p:cNvSpPr>
          <p:nvPr/>
        </p:nvSpPr>
        <p:spPr bwMode="auto">
          <a:xfrm>
            <a:off x="5480050" y="4591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8" name="Oval 131"/>
          <p:cNvSpPr>
            <a:spLocks noChangeArrowheads="1"/>
          </p:cNvSpPr>
          <p:nvPr/>
        </p:nvSpPr>
        <p:spPr bwMode="auto">
          <a:xfrm>
            <a:off x="5784850" y="4514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9" name="Oval 132"/>
          <p:cNvSpPr>
            <a:spLocks noChangeArrowheads="1"/>
          </p:cNvSpPr>
          <p:nvPr/>
        </p:nvSpPr>
        <p:spPr bwMode="auto">
          <a:xfrm>
            <a:off x="5175250" y="5048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0" name="Oval 133"/>
          <p:cNvSpPr>
            <a:spLocks noChangeArrowheads="1"/>
          </p:cNvSpPr>
          <p:nvPr/>
        </p:nvSpPr>
        <p:spPr bwMode="auto">
          <a:xfrm>
            <a:off x="5708650" y="4972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1" name="Oval 134"/>
          <p:cNvSpPr>
            <a:spLocks noChangeArrowheads="1"/>
          </p:cNvSpPr>
          <p:nvPr/>
        </p:nvSpPr>
        <p:spPr bwMode="auto">
          <a:xfrm>
            <a:off x="5175250" y="3295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2" name="Oval 135"/>
          <p:cNvSpPr>
            <a:spLocks noChangeArrowheads="1"/>
          </p:cNvSpPr>
          <p:nvPr/>
        </p:nvSpPr>
        <p:spPr bwMode="auto">
          <a:xfrm>
            <a:off x="5556250" y="4362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3" name="Oval 136"/>
          <p:cNvSpPr>
            <a:spLocks noChangeArrowheads="1"/>
          </p:cNvSpPr>
          <p:nvPr/>
        </p:nvSpPr>
        <p:spPr bwMode="auto">
          <a:xfrm>
            <a:off x="6013450" y="4895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4" name="Rectangle 137"/>
          <p:cNvSpPr>
            <a:spLocks noChangeArrowheads="1"/>
          </p:cNvSpPr>
          <p:nvPr/>
        </p:nvSpPr>
        <p:spPr bwMode="auto">
          <a:xfrm>
            <a:off x="7918450" y="3219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5" name="Rectangle 138"/>
          <p:cNvSpPr>
            <a:spLocks noChangeArrowheads="1"/>
          </p:cNvSpPr>
          <p:nvPr/>
        </p:nvSpPr>
        <p:spPr bwMode="auto">
          <a:xfrm>
            <a:off x="7766050" y="35242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6" name="Rectangle 139"/>
          <p:cNvSpPr>
            <a:spLocks noChangeArrowheads="1"/>
          </p:cNvSpPr>
          <p:nvPr/>
        </p:nvSpPr>
        <p:spPr bwMode="auto">
          <a:xfrm>
            <a:off x="7537450" y="31432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7" name="Rectangle 140"/>
          <p:cNvSpPr>
            <a:spLocks noChangeArrowheads="1"/>
          </p:cNvSpPr>
          <p:nvPr/>
        </p:nvSpPr>
        <p:spPr bwMode="auto">
          <a:xfrm>
            <a:off x="7537450" y="3600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8" name="Rectangle 141"/>
          <p:cNvSpPr>
            <a:spLocks noChangeArrowheads="1"/>
          </p:cNvSpPr>
          <p:nvPr/>
        </p:nvSpPr>
        <p:spPr bwMode="auto">
          <a:xfrm>
            <a:off x="8070850" y="2990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9" name="Rectangle 142"/>
          <p:cNvSpPr>
            <a:spLocks noChangeArrowheads="1"/>
          </p:cNvSpPr>
          <p:nvPr/>
        </p:nvSpPr>
        <p:spPr bwMode="auto">
          <a:xfrm>
            <a:off x="8223250" y="3219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0" name="Rectangle 143"/>
          <p:cNvSpPr>
            <a:spLocks noChangeArrowheads="1"/>
          </p:cNvSpPr>
          <p:nvPr/>
        </p:nvSpPr>
        <p:spPr bwMode="auto">
          <a:xfrm>
            <a:off x="7537450" y="23050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1" name="Rectangle 144"/>
          <p:cNvSpPr>
            <a:spLocks noChangeArrowheads="1"/>
          </p:cNvSpPr>
          <p:nvPr/>
        </p:nvSpPr>
        <p:spPr bwMode="auto">
          <a:xfrm>
            <a:off x="8528050" y="2228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2" name="Rectangle 145"/>
          <p:cNvSpPr>
            <a:spLocks noChangeArrowheads="1"/>
          </p:cNvSpPr>
          <p:nvPr/>
        </p:nvSpPr>
        <p:spPr bwMode="auto">
          <a:xfrm>
            <a:off x="7570788" y="2720975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3" name="Rectangle 146"/>
          <p:cNvSpPr>
            <a:spLocks noChangeArrowheads="1"/>
          </p:cNvSpPr>
          <p:nvPr/>
        </p:nvSpPr>
        <p:spPr bwMode="auto">
          <a:xfrm>
            <a:off x="8223250" y="3752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4" name="Rectangle 147"/>
          <p:cNvSpPr>
            <a:spLocks noChangeArrowheads="1"/>
          </p:cNvSpPr>
          <p:nvPr/>
        </p:nvSpPr>
        <p:spPr bwMode="auto">
          <a:xfrm>
            <a:off x="8147050" y="27622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5" name="Rectangle 148"/>
          <p:cNvSpPr>
            <a:spLocks noChangeArrowheads="1"/>
          </p:cNvSpPr>
          <p:nvPr/>
        </p:nvSpPr>
        <p:spPr bwMode="auto">
          <a:xfrm>
            <a:off x="7689850" y="29146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6" name="Rectangle 149"/>
          <p:cNvSpPr>
            <a:spLocks noChangeArrowheads="1"/>
          </p:cNvSpPr>
          <p:nvPr/>
        </p:nvSpPr>
        <p:spPr bwMode="auto">
          <a:xfrm>
            <a:off x="7232650" y="30670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7" name="Rectangle 150"/>
          <p:cNvSpPr>
            <a:spLocks noChangeArrowheads="1"/>
          </p:cNvSpPr>
          <p:nvPr/>
        </p:nvSpPr>
        <p:spPr bwMode="auto">
          <a:xfrm>
            <a:off x="8528050" y="2990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8" name="Rectangle 151"/>
          <p:cNvSpPr>
            <a:spLocks noChangeArrowheads="1"/>
          </p:cNvSpPr>
          <p:nvPr/>
        </p:nvSpPr>
        <p:spPr bwMode="auto">
          <a:xfrm>
            <a:off x="7842250" y="38290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9" name="Rectangle 152"/>
          <p:cNvSpPr>
            <a:spLocks noChangeArrowheads="1"/>
          </p:cNvSpPr>
          <p:nvPr/>
        </p:nvSpPr>
        <p:spPr bwMode="auto">
          <a:xfrm>
            <a:off x="8451850" y="39052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0" name="Oval 153"/>
          <p:cNvSpPr>
            <a:spLocks noChangeArrowheads="1"/>
          </p:cNvSpPr>
          <p:nvPr/>
        </p:nvSpPr>
        <p:spPr bwMode="auto">
          <a:xfrm>
            <a:off x="6240463" y="47529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1" name="Oval 154"/>
          <p:cNvSpPr>
            <a:spLocks noChangeArrowheads="1"/>
          </p:cNvSpPr>
          <p:nvPr/>
        </p:nvSpPr>
        <p:spPr bwMode="auto">
          <a:xfrm>
            <a:off x="5922963" y="41259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2" name="Oval 155"/>
          <p:cNvSpPr>
            <a:spLocks noChangeArrowheads="1"/>
          </p:cNvSpPr>
          <p:nvPr/>
        </p:nvSpPr>
        <p:spPr bwMode="auto">
          <a:xfrm>
            <a:off x="6042025" y="44545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3" name="Oval 156"/>
          <p:cNvSpPr>
            <a:spLocks noChangeArrowheads="1"/>
          </p:cNvSpPr>
          <p:nvPr/>
        </p:nvSpPr>
        <p:spPr bwMode="auto">
          <a:xfrm>
            <a:off x="6378575" y="44561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4" name="Oval 157"/>
          <p:cNvSpPr>
            <a:spLocks noChangeArrowheads="1"/>
          </p:cNvSpPr>
          <p:nvPr/>
        </p:nvSpPr>
        <p:spPr bwMode="auto">
          <a:xfrm>
            <a:off x="6254750" y="501173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5" name="Oval 158"/>
          <p:cNvSpPr>
            <a:spLocks noChangeArrowheads="1"/>
          </p:cNvSpPr>
          <p:nvPr/>
        </p:nvSpPr>
        <p:spPr bwMode="auto">
          <a:xfrm>
            <a:off x="5173663" y="45942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6" name="Oval 159"/>
          <p:cNvSpPr>
            <a:spLocks noChangeArrowheads="1"/>
          </p:cNvSpPr>
          <p:nvPr/>
        </p:nvSpPr>
        <p:spPr bwMode="auto">
          <a:xfrm>
            <a:off x="5402263" y="53990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7" name="Oval 160"/>
          <p:cNvSpPr>
            <a:spLocks noChangeArrowheads="1"/>
          </p:cNvSpPr>
          <p:nvPr/>
        </p:nvSpPr>
        <p:spPr bwMode="auto">
          <a:xfrm>
            <a:off x="5856288" y="43529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8" name="Oval 161"/>
          <p:cNvSpPr>
            <a:spLocks noChangeArrowheads="1"/>
          </p:cNvSpPr>
          <p:nvPr/>
        </p:nvSpPr>
        <p:spPr bwMode="auto">
          <a:xfrm>
            <a:off x="5799138" y="52101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9" name="Oval 162"/>
          <p:cNvSpPr>
            <a:spLocks noChangeArrowheads="1"/>
          </p:cNvSpPr>
          <p:nvPr/>
        </p:nvSpPr>
        <p:spPr bwMode="auto">
          <a:xfrm>
            <a:off x="5137150" y="58308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0" name="Rectangle 163"/>
          <p:cNvSpPr>
            <a:spLocks noChangeArrowheads="1"/>
          </p:cNvSpPr>
          <p:nvPr/>
        </p:nvSpPr>
        <p:spPr bwMode="auto">
          <a:xfrm>
            <a:off x="8440738" y="3641725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1" name="Rectangle 164"/>
          <p:cNvSpPr>
            <a:spLocks noChangeArrowheads="1"/>
          </p:cNvSpPr>
          <p:nvPr/>
        </p:nvSpPr>
        <p:spPr bwMode="auto">
          <a:xfrm>
            <a:off x="7847013" y="2668588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2" name="Rectangle 165"/>
          <p:cNvSpPr>
            <a:spLocks noChangeArrowheads="1"/>
          </p:cNvSpPr>
          <p:nvPr/>
        </p:nvSpPr>
        <p:spPr bwMode="auto">
          <a:xfrm>
            <a:off x="7143750" y="33083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3" name="Rectangle 166"/>
          <p:cNvSpPr>
            <a:spLocks noChangeArrowheads="1"/>
          </p:cNvSpPr>
          <p:nvPr/>
        </p:nvSpPr>
        <p:spPr bwMode="auto">
          <a:xfrm>
            <a:off x="8150225" y="4073525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4" name="Rectangle 167"/>
          <p:cNvSpPr>
            <a:spLocks noChangeArrowheads="1"/>
          </p:cNvSpPr>
          <p:nvPr/>
        </p:nvSpPr>
        <p:spPr bwMode="auto">
          <a:xfrm>
            <a:off x="8470900" y="3268663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5" name="Oval 168"/>
          <p:cNvSpPr>
            <a:spLocks noChangeArrowheads="1"/>
          </p:cNvSpPr>
          <p:nvPr/>
        </p:nvSpPr>
        <p:spPr bwMode="auto">
          <a:xfrm>
            <a:off x="6711950" y="4002088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6" name="Rectangle 169"/>
          <p:cNvSpPr>
            <a:spLocks noChangeArrowheads="1"/>
          </p:cNvSpPr>
          <p:nvPr/>
        </p:nvSpPr>
        <p:spPr bwMode="auto">
          <a:xfrm>
            <a:off x="708349" y="1304102"/>
            <a:ext cx="4693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k </a:t>
            </a:r>
            <a:r>
              <a:rPr lang="en-US" sz="2800" dirty="0"/>
              <a:t>= </a:t>
            </a:r>
            <a:r>
              <a:rPr lang="en-US" sz="2800" dirty="0" smtClean="0"/>
              <a:t>1: </a:t>
            </a:r>
            <a:r>
              <a:rPr lang="en-US" sz="2800" dirty="0" err="1" smtClean="0"/>
              <a:t>Zielfunktion</a:t>
            </a:r>
            <a:r>
              <a:rPr lang="en-US" sz="2800" dirty="0" smtClean="0"/>
              <a:t> </a:t>
            </a:r>
            <a:r>
              <a:rPr lang="en-US" sz="2800" dirty="0" err="1" smtClean="0"/>
              <a:t>liefert</a:t>
            </a:r>
            <a:r>
              <a:rPr lang="en-US" sz="2800" dirty="0" smtClean="0"/>
              <a:t> </a:t>
            </a:r>
            <a:r>
              <a:rPr lang="en-US" sz="2800" dirty="0"/>
              <a:t>873.0</a:t>
            </a:r>
          </a:p>
        </p:txBody>
      </p:sp>
      <p:sp>
        <p:nvSpPr>
          <p:cNvPr id="171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smtClean="0"/>
              <a:t>Was ist die richtige Anzahl von Clustern?</a:t>
            </a:r>
            <a:endParaRPr lang="en-US" kern="0" dirty="0"/>
          </a:p>
        </p:txBody>
      </p:sp>
      <p:pic>
        <p:nvPicPr>
          <p:cNvPr id="172" name="Picture 4" descr="C:\Documents and Settings\Administrator\Desktop\d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12749"/>
            <a:ext cx="4041778" cy="26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5022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5403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5784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6165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6546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927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7308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7689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8070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8451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5022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5403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5784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6165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6546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>
            <a:off x="6927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9" name="Rectangle 18"/>
          <p:cNvSpPr>
            <a:spLocks noChangeArrowheads="1"/>
          </p:cNvSpPr>
          <p:nvPr/>
        </p:nvSpPr>
        <p:spPr bwMode="auto">
          <a:xfrm>
            <a:off x="7308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0" name="Rectangle 19"/>
          <p:cNvSpPr>
            <a:spLocks noChangeArrowheads="1"/>
          </p:cNvSpPr>
          <p:nvPr/>
        </p:nvSpPr>
        <p:spPr bwMode="auto">
          <a:xfrm>
            <a:off x="7689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1" name="Rectangle 20"/>
          <p:cNvSpPr>
            <a:spLocks noChangeArrowheads="1"/>
          </p:cNvSpPr>
          <p:nvPr/>
        </p:nvSpPr>
        <p:spPr bwMode="auto">
          <a:xfrm>
            <a:off x="8070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8451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3" name="Rectangle 22"/>
          <p:cNvSpPr>
            <a:spLocks noChangeArrowheads="1"/>
          </p:cNvSpPr>
          <p:nvPr/>
        </p:nvSpPr>
        <p:spPr bwMode="auto">
          <a:xfrm>
            <a:off x="5022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4" name="Rectangle 23"/>
          <p:cNvSpPr>
            <a:spLocks noChangeArrowheads="1"/>
          </p:cNvSpPr>
          <p:nvPr/>
        </p:nvSpPr>
        <p:spPr bwMode="auto">
          <a:xfrm>
            <a:off x="5403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5" name="Rectangle 24"/>
          <p:cNvSpPr>
            <a:spLocks noChangeArrowheads="1"/>
          </p:cNvSpPr>
          <p:nvPr/>
        </p:nvSpPr>
        <p:spPr bwMode="auto">
          <a:xfrm>
            <a:off x="5784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6" name="Rectangle 25"/>
          <p:cNvSpPr>
            <a:spLocks noChangeArrowheads="1"/>
          </p:cNvSpPr>
          <p:nvPr/>
        </p:nvSpPr>
        <p:spPr bwMode="auto">
          <a:xfrm>
            <a:off x="6165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7" name="Rectangle 26"/>
          <p:cNvSpPr>
            <a:spLocks noChangeArrowheads="1"/>
          </p:cNvSpPr>
          <p:nvPr/>
        </p:nvSpPr>
        <p:spPr bwMode="auto">
          <a:xfrm>
            <a:off x="6546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8" name="Rectangle 27"/>
          <p:cNvSpPr>
            <a:spLocks noChangeArrowheads="1"/>
          </p:cNvSpPr>
          <p:nvPr/>
        </p:nvSpPr>
        <p:spPr bwMode="auto">
          <a:xfrm>
            <a:off x="6927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9" name="Rectangle 28"/>
          <p:cNvSpPr>
            <a:spLocks noChangeArrowheads="1"/>
          </p:cNvSpPr>
          <p:nvPr/>
        </p:nvSpPr>
        <p:spPr bwMode="auto">
          <a:xfrm>
            <a:off x="7308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0" name="Rectangle 29"/>
          <p:cNvSpPr>
            <a:spLocks noChangeArrowheads="1"/>
          </p:cNvSpPr>
          <p:nvPr/>
        </p:nvSpPr>
        <p:spPr bwMode="auto">
          <a:xfrm>
            <a:off x="7689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1" name="Rectangle 30"/>
          <p:cNvSpPr>
            <a:spLocks noChangeArrowheads="1"/>
          </p:cNvSpPr>
          <p:nvPr/>
        </p:nvSpPr>
        <p:spPr bwMode="auto">
          <a:xfrm>
            <a:off x="8070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2" name="Rectangle 31"/>
          <p:cNvSpPr>
            <a:spLocks noChangeArrowheads="1"/>
          </p:cNvSpPr>
          <p:nvPr/>
        </p:nvSpPr>
        <p:spPr bwMode="auto">
          <a:xfrm>
            <a:off x="8451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3" name="Rectangle 32"/>
          <p:cNvSpPr>
            <a:spLocks noChangeArrowheads="1"/>
          </p:cNvSpPr>
          <p:nvPr/>
        </p:nvSpPr>
        <p:spPr bwMode="auto">
          <a:xfrm>
            <a:off x="5022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4" name="Rectangle 33"/>
          <p:cNvSpPr>
            <a:spLocks noChangeArrowheads="1"/>
          </p:cNvSpPr>
          <p:nvPr/>
        </p:nvSpPr>
        <p:spPr bwMode="auto">
          <a:xfrm>
            <a:off x="5403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5" name="Rectangle 34"/>
          <p:cNvSpPr>
            <a:spLocks noChangeArrowheads="1"/>
          </p:cNvSpPr>
          <p:nvPr/>
        </p:nvSpPr>
        <p:spPr bwMode="auto">
          <a:xfrm>
            <a:off x="5784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6" name="Rectangle 35"/>
          <p:cNvSpPr>
            <a:spLocks noChangeArrowheads="1"/>
          </p:cNvSpPr>
          <p:nvPr/>
        </p:nvSpPr>
        <p:spPr bwMode="auto">
          <a:xfrm>
            <a:off x="6165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7" name="Rectangle 36"/>
          <p:cNvSpPr>
            <a:spLocks noChangeArrowheads="1"/>
          </p:cNvSpPr>
          <p:nvPr/>
        </p:nvSpPr>
        <p:spPr bwMode="auto">
          <a:xfrm>
            <a:off x="6546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8" name="Rectangle 37"/>
          <p:cNvSpPr>
            <a:spLocks noChangeArrowheads="1"/>
          </p:cNvSpPr>
          <p:nvPr/>
        </p:nvSpPr>
        <p:spPr bwMode="auto">
          <a:xfrm>
            <a:off x="6927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9" name="Rectangle 38"/>
          <p:cNvSpPr>
            <a:spLocks noChangeArrowheads="1"/>
          </p:cNvSpPr>
          <p:nvPr/>
        </p:nvSpPr>
        <p:spPr bwMode="auto">
          <a:xfrm>
            <a:off x="7308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0" name="Rectangle 39"/>
          <p:cNvSpPr>
            <a:spLocks noChangeArrowheads="1"/>
          </p:cNvSpPr>
          <p:nvPr/>
        </p:nvSpPr>
        <p:spPr bwMode="auto">
          <a:xfrm>
            <a:off x="7689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1" name="Rectangle 40"/>
          <p:cNvSpPr>
            <a:spLocks noChangeArrowheads="1"/>
          </p:cNvSpPr>
          <p:nvPr/>
        </p:nvSpPr>
        <p:spPr bwMode="auto">
          <a:xfrm>
            <a:off x="8070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2" name="Rectangle 41"/>
          <p:cNvSpPr>
            <a:spLocks noChangeArrowheads="1"/>
          </p:cNvSpPr>
          <p:nvPr/>
        </p:nvSpPr>
        <p:spPr bwMode="auto">
          <a:xfrm>
            <a:off x="8451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3" name="Rectangle 42"/>
          <p:cNvSpPr>
            <a:spLocks noChangeArrowheads="1"/>
          </p:cNvSpPr>
          <p:nvPr/>
        </p:nvSpPr>
        <p:spPr bwMode="auto">
          <a:xfrm>
            <a:off x="5022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4" name="Rectangle 43"/>
          <p:cNvSpPr>
            <a:spLocks noChangeArrowheads="1"/>
          </p:cNvSpPr>
          <p:nvPr/>
        </p:nvSpPr>
        <p:spPr bwMode="auto">
          <a:xfrm>
            <a:off x="5403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5" name="Rectangle 44"/>
          <p:cNvSpPr>
            <a:spLocks noChangeArrowheads="1"/>
          </p:cNvSpPr>
          <p:nvPr/>
        </p:nvSpPr>
        <p:spPr bwMode="auto">
          <a:xfrm>
            <a:off x="5784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6" name="Rectangle 45"/>
          <p:cNvSpPr>
            <a:spLocks noChangeArrowheads="1"/>
          </p:cNvSpPr>
          <p:nvPr/>
        </p:nvSpPr>
        <p:spPr bwMode="auto">
          <a:xfrm>
            <a:off x="6165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7" name="Rectangle 46"/>
          <p:cNvSpPr>
            <a:spLocks noChangeArrowheads="1"/>
          </p:cNvSpPr>
          <p:nvPr/>
        </p:nvSpPr>
        <p:spPr bwMode="auto">
          <a:xfrm>
            <a:off x="6546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8" name="Rectangle 47"/>
          <p:cNvSpPr>
            <a:spLocks noChangeArrowheads="1"/>
          </p:cNvSpPr>
          <p:nvPr/>
        </p:nvSpPr>
        <p:spPr bwMode="auto">
          <a:xfrm>
            <a:off x="6927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9" name="Rectangle 48"/>
          <p:cNvSpPr>
            <a:spLocks noChangeArrowheads="1"/>
          </p:cNvSpPr>
          <p:nvPr/>
        </p:nvSpPr>
        <p:spPr bwMode="auto">
          <a:xfrm>
            <a:off x="7308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0" name="Rectangle 49"/>
          <p:cNvSpPr>
            <a:spLocks noChangeArrowheads="1"/>
          </p:cNvSpPr>
          <p:nvPr/>
        </p:nvSpPr>
        <p:spPr bwMode="auto">
          <a:xfrm>
            <a:off x="7689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1" name="Rectangle 50"/>
          <p:cNvSpPr>
            <a:spLocks noChangeArrowheads="1"/>
          </p:cNvSpPr>
          <p:nvPr/>
        </p:nvSpPr>
        <p:spPr bwMode="auto">
          <a:xfrm>
            <a:off x="8070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2" name="Rectangle 51"/>
          <p:cNvSpPr>
            <a:spLocks noChangeArrowheads="1"/>
          </p:cNvSpPr>
          <p:nvPr/>
        </p:nvSpPr>
        <p:spPr bwMode="auto">
          <a:xfrm>
            <a:off x="8451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3" name="Rectangle 52"/>
          <p:cNvSpPr>
            <a:spLocks noChangeArrowheads="1"/>
          </p:cNvSpPr>
          <p:nvPr/>
        </p:nvSpPr>
        <p:spPr bwMode="auto">
          <a:xfrm>
            <a:off x="5022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4" name="Rectangle 53"/>
          <p:cNvSpPr>
            <a:spLocks noChangeArrowheads="1"/>
          </p:cNvSpPr>
          <p:nvPr/>
        </p:nvSpPr>
        <p:spPr bwMode="auto">
          <a:xfrm>
            <a:off x="5403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5" name="Rectangle 54"/>
          <p:cNvSpPr>
            <a:spLocks noChangeArrowheads="1"/>
          </p:cNvSpPr>
          <p:nvPr/>
        </p:nvSpPr>
        <p:spPr bwMode="auto">
          <a:xfrm>
            <a:off x="5784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6" name="Rectangle 55"/>
          <p:cNvSpPr>
            <a:spLocks noChangeArrowheads="1"/>
          </p:cNvSpPr>
          <p:nvPr/>
        </p:nvSpPr>
        <p:spPr bwMode="auto">
          <a:xfrm>
            <a:off x="6165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7" name="Rectangle 56"/>
          <p:cNvSpPr>
            <a:spLocks noChangeArrowheads="1"/>
          </p:cNvSpPr>
          <p:nvPr/>
        </p:nvSpPr>
        <p:spPr bwMode="auto">
          <a:xfrm>
            <a:off x="6546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8" name="Rectangle 57"/>
          <p:cNvSpPr>
            <a:spLocks noChangeArrowheads="1"/>
          </p:cNvSpPr>
          <p:nvPr/>
        </p:nvSpPr>
        <p:spPr bwMode="auto">
          <a:xfrm>
            <a:off x="6927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9" name="Rectangle 58"/>
          <p:cNvSpPr>
            <a:spLocks noChangeArrowheads="1"/>
          </p:cNvSpPr>
          <p:nvPr/>
        </p:nvSpPr>
        <p:spPr bwMode="auto">
          <a:xfrm>
            <a:off x="7308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0" name="Rectangle 59"/>
          <p:cNvSpPr>
            <a:spLocks noChangeArrowheads="1"/>
          </p:cNvSpPr>
          <p:nvPr/>
        </p:nvSpPr>
        <p:spPr bwMode="auto">
          <a:xfrm>
            <a:off x="7689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1" name="Rectangle 60"/>
          <p:cNvSpPr>
            <a:spLocks noChangeArrowheads="1"/>
          </p:cNvSpPr>
          <p:nvPr/>
        </p:nvSpPr>
        <p:spPr bwMode="auto">
          <a:xfrm>
            <a:off x="8070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2" name="Rectangle 61"/>
          <p:cNvSpPr>
            <a:spLocks noChangeArrowheads="1"/>
          </p:cNvSpPr>
          <p:nvPr/>
        </p:nvSpPr>
        <p:spPr bwMode="auto">
          <a:xfrm>
            <a:off x="8451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3" name="Rectangle 62"/>
          <p:cNvSpPr>
            <a:spLocks noChangeArrowheads="1"/>
          </p:cNvSpPr>
          <p:nvPr/>
        </p:nvSpPr>
        <p:spPr bwMode="auto">
          <a:xfrm>
            <a:off x="5022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4" name="Rectangle 63"/>
          <p:cNvSpPr>
            <a:spLocks noChangeArrowheads="1"/>
          </p:cNvSpPr>
          <p:nvPr/>
        </p:nvSpPr>
        <p:spPr bwMode="auto">
          <a:xfrm>
            <a:off x="5403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5" name="Rectangle 64"/>
          <p:cNvSpPr>
            <a:spLocks noChangeArrowheads="1"/>
          </p:cNvSpPr>
          <p:nvPr/>
        </p:nvSpPr>
        <p:spPr bwMode="auto">
          <a:xfrm>
            <a:off x="5784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6" name="Rectangle 65"/>
          <p:cNvSpPr>
            <a:spLocks noChangeArrowheads="1"/>
          </p:cNvSpPr>
          <p:nvPr/>
        </p:nvSpPr>
        <p:spPr bwMode="auto">
          <a:xfrm>
            <a:off x="6165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7" name="Rectangle 66"/>
          <p:cNvSpPr>
            <a:spLocks noChangeArrowheads="1"/>
          </p:cNvSpPr>
          <p:nvPr/>
        </p:nvSpPr>
        <p:spPr bwMode="auto">
          <a:xfrm>
            <a:off x="6546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8" name="Rectangle 67"/>
          <p:cNvSpPr>
            <a:spLocks noChangeArrowheads="1"/>
          </p:cNvSpPr>
          <p:nvPr/>
        </p:nvSpPr>
        <p:spPr bwMode="auto">
          <a:xfrm>
            <a:off x="6927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9" name="Rectangle 68"/>
          <p:cNvSpPr>
            <a:spLocks noChangeArrowheads="1"/>
          </p:cNvSpPr>
          <p:nvPr/>
        </p:nvSpPr>
        <p:spPr bwMode="auto">
          <a:xfrm>
            <a:off x="7308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0" name="Rectangle 69"/>
          <p:cNvSpPr>
            <a:spLocks noChangeArrowheads="1"/>
          </p:cNvSpPr>
          <p:nvPr/>
        </p:nvSpPr>
        <p:spPr bwMode="auto">
          <a:xfrm>
            <a:off x="7689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1" name="Rectangle 70"/>
          <p:cNvSpPr>
            <a:spLocks noChangeArrowheads="1"/>
          </p:cNvSpPr>
          <p:nvPr/>
        </p:nvSpPr>
        <p:spPr bwMode="auto">
          <a:xfrm>
            <a:off x="8070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2" name="Rectangle 71"/>
          <p:cNvSpPr>
            <a:spLocks noChangeArrowheads="1"/>
          </p:cNvSpPr>
          <p:nvPr/>
        </p:nvSpPr>
        <p:spPr bwMode="auto">
          <a:xfrm>
            <a:off x="8451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3" name="Rectangle 72"/>
          <p:cNvSpPr>
            <a:spLocks noChangeArrowheads="1"/>
          </p:cNvSpPr>
          <p:nvPr/>
        </p:nvSpPr>
        <p:spPr bwMode="auto">
          <a:xfrm>
            <a:off x="5022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4" name="Rectangle 73"/>
          <p:cNvSpPr>
            <a:spLocks noChangeArrowheads="1"/>
          </p:cNvSpPr>
          <p:nvPr/>
        </p:nvSpPr>
        <p:spPr bwMode="auto">
          <a:xfrm>
            <a:off x="5403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5" name="Rectangle 74"/>
          <p:cNvSpPr>
            <a:spLocks noChangeArrowheads="1"/>
          </p:cNvSpPr>
          <p:nvPr/>
        </p:nvSpPr>
        <p:spPr bwMode="auto">
          <a:xfrm>
            <a:off x="5784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6" name="Rectangle 75"/>
          <p:cNvSpPr>
            <a:spLocks noChangeArrowheads="1"/>
          </p:cNvSpPr>
          <p:nvPr/>
        </p:nvSpPr>
        <p:spPr bwMode="auto">
          <a:xfrm>
            <a:off x="6165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7" name="Rectangle 76"/>
          <p:cNvSpPr>
            <a:spLocks noChangeArrowheads="1"/>
          </p:cNvSpPr>
          <p:nvPr/>
        </p:nvSpPr>
        <p:spPr bwMode="auto">
          <a:xfrm>
            <a:off x="6546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8" name="Rectangle 77"/>
          <p:cNvSpPr>
            <a:spLocks noChangeArrowheads="1"/>
          </p:cNvSpPr>
          <p:nvPr/>
        </p:nvSpPr>
        <p:spPr bwMode="auto">
          <a:xfrm>
            <a:off x="6927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9" name="Rectangle 78"/>
          <p:cNvSpPr>
            <a:spLocks noChangeArrowheads="1"/>
          </p:cNvSpPr>
          <p:nvPr/>
        </p:nvSpPr>
        <p:spPr bwMode="auto">
          <a:xfrm>
            <a:off x="7308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0" name="Rectangle 79"/>
          <p:cNvSpPr>
            <a:spLocks noChangeArrowheads="1"/>
          </p:cNvSpPr>
          <p:nvPr/>
        </p:nvSpPr>
        <p:spPr bwMode="auto">
          <a:xfrm>
            <a:off x="7689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1" name="Rectangle 80"/>
          <p:cNvSpPr>
            <a:spLocks noChangeArrowheads="1"/>
          </p:cNvSpPr>
          <p:nvPr/>
        </p:nvSpPr>
        <p:spPr bwMode="auto">
          <a:xfrm>
            <a:off x="8070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2" name="Rectangle 81"/>
          <p:cNvSpPr>
            <a:spLocks noChangeArrowheads="1"/>
          </p:cNvSpPr>
          <p:nvPr/>
        </p:nvSpPr>
        <p:spPr bwMode="auto">
          <a:xfrm>
            <a:off x="8451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3" name="Rectangle 82"/>
          <p:cNvSpPr>
            <a:spLocks noChangeArrowheads="1"/>
          </p:cNvSpPr>
          <p:nvPr/>
        </p:nvSpPr>
        <p:spPr bwMode="auto">
          <a:xfrm>
            <a:off x="5022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4" name="Rectangle 83"/>
          <p:cNvSpPr>
            <a:spLocks noChangeArrowheads="1"/>
          </p:cNvSpPr>
          <p:nvPr/>
        </p:nvSpPr>
        <p:spPr bwMode="auto">
          <a:xfrm>
            <a:off x="5403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5" name="Rectangle 84"/>
          <p:cNvSpPr>
            <a:spLocks noChangeArrowheads="1"/>
          </p:cNvSpPr>
          <p:nvPr/>
        </p:nvSpPr>
        <p:spPr bwMode="auto">
          <a:xfrm>
            <a:off x="5784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6" name="Rectangle 85"/>
          <p:cNvSpPr>
            <a:spLocks noChangeArrowheads="1"/>
          </p:cNvSpPr>
          <p:nvPr/>
        </p:nvSpPr>
        <p:spPr bwMode="auto">
          <a:xfrm>
            <a:off x="6165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7" name="Rectangle 86"/>
          <p:cNvSpPr>
            <a:spLocks noChangeArrowheads="1"/>
          </p:cNvSpPr>
          <p:nvPr/>
        </p:nvSpPr>
        <p:spPr bwMode="auto">
          <a:xfrm>
            <a:off x="6546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8" name="Rectangle 87"/>
          <p:cNvSpPr>
            <a:spLocks noChangeArrowheads="1"/>
          </p:cNvSpPr>
          <p:nvPr/>
        </p:nvSpPr>
        <p:spPr bwMode="auto">
          <a:xfrm>
            <a:off x="6927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9" name="Rectangle 88"/>
          <p:cNvSpPr>
            <a:spLocks noChangeArrowheads="1"/>
          </p:cNvSpPr>
          <p:nvPr/>
        </p:nvSpPr>
        <p:spPr bwMode="auto">
          <a:xfrm>
            <a:off x="7308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0" name="Rectangle 89"/>
          <p:cNvSpPr>
            <a:spLocks noChangeArrowheads="1"/>
          </p:cNvSpPr>
          <p:nvPr/>
        </p:nvSpPr>
        <p:spPr bwMode="auto">
          <a:xfrm>
            <a:off x="7689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1" name="Rectangle 90"/>
          <p:cNvSpPr>
            <a:spLocks noChangeArrowheads="1"/>
          </p:cNvSpPr>
          <p:nvPr/>
        </p:nvSpPr>
        <p:spPr bwMode="auto">
          <a:xfrm>
            <a:off x="8070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2" name="Rectangle 91"/>
          <p:cNvSpPr>
            <a:spLocks noChangeArrowheads="1"/>
          </p:cNvSpPr>
          <p:nvPr/>
        </p:nvSpPr>
        <p:spPr bwMode="auto">
          <a:xfrm>
            <a:off x="8451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3" name="Rectangle 92"/>
          <p:cNvSpPr>
            <a:spLocks noChangeArrowheads="1"/>
          </p:cNvSpPr>
          <p:nvPr/>
        </p:nvSpPr>
        <p:spPr bwMode="auto">
          <a:xfrm>
            <a:off x="5022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4" name="Rectangle 93"/>
          <p:cNvSpPr>
            <a:spLocks noChangeArrowheads="1"/>
          </p:cNvSpPr>
          <p:nvPr/>
        </p:nvSpPr>
        <p:spPr bwMode="auto">
          <a:xfrm>
            <a:off x="5403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5" name="Rectangle 94"/>
          <p:cNvSpPr>
            <a:spLocks noChangeArrowheads="1"/>
          </p:cNvSpPr>
          <p:nvPr/>
        </p:nvSpPr>
        <p:spPr bwMode="auto">
          <a:xfrm>
            <a:off x="5784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6" name="Rectangle 95"/>
          <p:cNvSpPr>
            <a:spLocks noChangeArrowheads="1"/>
          </p:cNvSpPr>
          <p:nvPr/>
        </p:nvSpPr>
        <p:spPr bwMode="auto">
          <a:xfrm>
            <a:off x="6165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7" name="Rectangle 96"/>
          <p:cNvSpPr>
            <a:spLocks noChangeArrowheads="1"/>
          </p:cNvSpPr>
          <p:nvPr/>
        </p:nvSpPr>
        <p:spPr bwMode="auto">
          <a:xfrm>
            <a:off x="6546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8" name="Rectangle 97"/>
          <p:cNvSpPr>
            <a:spLocks noChangeArrowheads="1"/>
          </p:cNvSpPr>
          <p:nvPr/>
        </p:nvSpPr>
        <p:spPr bwMode="auto">
          <a:xfrm>
            <a:off x="6927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9" name="Rectangle 98"/>
          <p:cNvSpPr>
            <a:spLocks noChangeArrowheads="1"/>
          </p:cNvSpPr>
          <p:nvPr/>
        </p:nvSpPr>
        <p:spPr bwMode="auto">
          <a:xfrm>
            <a:off x="7308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0" name="Rectangle 99"/>
          <p:cNvSpPr>
            <a:spLocks noChangeArrowheads="1"/>
          </p:cNvSpPr>
          <p:nvPr/>
        </p:nvSpPr>
        <p:spPr bwMode="auto">
          <a:xfrm>
            <a:off x="7689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1" name="Rectangle 100"/>
          <p:cNvSpPr>
            <a:spLocks noChangeArrowheads="1"/>
          </p:cNvSpPr>
          <p:nvPr/>
        </p:nvSpPr>
        <p:spPr bwMode="auto">
          <a:xfrm>
            <a:off x="8070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2" name="Rectangle 101"/>
          <p:cNvSpPr>
            <a:spLocks noChangeArrowheads="1"/>
          </p:cNvSpPr>
          <p:nvPr/>
        </p:nvSpPr>
        <p:spPr bwMode="auto">
          <a:xfrm>
            <a:off x="8451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3" name="Line 102"/>
          <p:cNvSpPr>
            <a:spLocks noChangeShapeType="1"/>
          </p:cNvSpPr>
          <p:nvPr/>
        </p:nvSpPr>
        <p:spPr bwMode="auto">
          <a:xfrm>
            <a:off x="5022850" y="6038850"/>
            <a:ext cx="381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74" name="Line 103"/>
          <p:cNvSpPr>
            <a:spLocks noChangeShapeType="1"/>
          </p:cNvSpPr>
          <p:nvPr/>
        </p:nvSpPr>
        <p:spPr bwMode="auto">
          <a:xfrm flipV="1">
            <a:off x="5022850" y="2228850"/>
            <a:ext cx="0" cy="3810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75" name="Oval 104"/>
          <p:cNvSpPr>
            <a:spLocks noChangeArrowheads="1"/>
          </p:cNvSpPr>
          <p:nvPr/>
        </p:nvSpPr>
        <p:spPr bwMode="auto">
          <a:xfrm>
            <a:off x="5403850" y="4743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6" name="Oval 105"/>
          <p:cNvSpPr>
            <a:spLocks noChangeArrowheads="1"/>
          </p:cNvSpPr>
          <p:nvPr/>
        </p:nvSpPr>
        <p:spPr bwMode="auto">
          <a:xfrm>
            <a:off x="6013450" y="5276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7" name="Rectangle 106"/>
          <p:cNvSpPr>
            <a:spLocks noChangeArrowheads="1"/>
          </p:cNvSpPr>
          <p:nvPr/>
        </p:nvSpPr>
        <p:spPr bwMode="auto">
          <a:xfrm>
            <a:off x="8321675" y="2711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8" name="Rectangle 107"/>
          <p:cNvSpPr>
            <a:spLocks noChangeArrowheads="1"/>
          </p:cNvSpPr>
          <p:nvPr/>
        </p:nvSpPr>
        <p:spPr bwMode="auto">
          <a:xfrm>
            <a:off x="7418388" y="3371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9" name="Rectangle 108"/>
          <p:cNvSpPr>
            <a:spLocks noChangeArrowheads="1"/>
          </p:cNvSpPr>
          <p:nvPr/>
        </p:nvSpPr>
        <p:spPr bwMode="auto">
          <a:xfrm>
            <a:off x="7994650" y="2457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0" name="Rectangle 109"/>
          <p:cNvSpPr>
            <a:spLocks noChangeArrowheads="1"/>
          </p:cNvSpPr>
          <p:nvPr/>
        </p:nvSpPr>
        <p:spPr bwMode="auto">
          <a:xfrm>
            <a:off x="8147050" y="34480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1" name="Rectangle 110"/>
          <p:cNvSpPr>
            <a:spLocks noChangeArrowheads="1"/>
          </p:cNvSpPr>
          <p:nvPr/>
        </p:nvSpPr>
        <p:spPr bwMode="auto">
          <a:xfrm>
            <a:off x="8675688" y="4278313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2" name="Oval 111"/>
          <p:cNvSpPr>
            <a:spLocks noChangeArrowheads="1"/>
          </p:cNvSpPr>
          <p:nvPr/>
        </p:nvSpPr>
        <p:spPr bwMode="auto">
          <a:xfrm>
            <a:off x="5567363" y="411480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3" name="Oval 112"/>
          <p:cNvSpPr>
            <a:spLocks noChangeArrowheads="1"/>
          </p:cNvSpPr>
          <p:nvPr/>
        </p:nvSpPr>
        <p:spPr bwMode="auto">
          <a:xfrm>
            <a:off x="5175250" y="5581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4" name="Oval 113"/>
          <p:cNvSpPr>
            <a:spLocks noChangeArrowheads="1"/>
          </p:cNvSpPr>
          <p:nvPr/>
        </p:nvSpPr>
        <p:spPr bwMode="auto">
          <a:xfrm>
            <a:off x="5251450" y="4210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5" name="Text Box 114"/>
          <p:cNvSpPr txBox="1">
            <a:spLocks noChangeArrowheads="1"/>
          </p:cNvSpPr>
          <p:nvPr/>
        </p:nvSpPr>
        <p:spPr bwMode="auto">
          <a:xfrm>
            <a:off x="5175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4386" name="Text Box 115"/>
          <p:cNvSpPr txBox="1">
            <a:spLocks noChangeArrowheads="1"/>
          </p:cNvSpPr>
          <p:nvPr/>
        </p:nvSpPr>
        <p:spPr bwMode="auto">
          <a:xfrm>
            <a:off x="5556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54387" name="Text Box 116"/>
          <p:cNvSpPr txBox="1">
            <a:spLocks noChangeArrowheads="1"/>
          </p:cNvSpPr>
          <p:nvPr/>
        </p:nvSpPr>
        <p:spPr bwMode="auto">
          <a:xfrm>
            <a:off x="5937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3</a:t>
            </a:r>
          </a:p>
        </p:txBody>
      </p:sp>
      <p:sp>
        <p:nvSpPr>
          <p:cNvPr id="54388" name="Text Box 117"/>
          <p:cNvSpPr txBox="1">
            <a:spLocks noChangeArrowheads="1"/>
          </p:cNvSpPr>
          <p:nvPr/>
        </p:nvSpPr>
        <p:spPr bwMode="auto">
          <a:xfrm>
            <a:off x="6318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4</a:t>
            </a:r>
          </a:p>
        </p:txBody>
      </p:sp>
      <p:sp>
        <p:nvSpPr>
          <p:cNvPr id="54389" name="Text Box 118"/>
          <p:cNvSpPr txBox="1">
            <a:spLocks noChangeArrowheads="1"/>
          </p:cNvSpPr>
          <p:nvPr/>
        </p:nvSpPr>
        <p:spPr bwMode="auto">
          <a:xfrm>
            <a:off x="6699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5</a:t>
            </a:r>
          </a:p>
        </p:txBody>
      </p:sp>
      <p:sp>
        <p:nvSpPr>
          <p:cNvPr id="54390" name="Text Box 119"/>
          <p:cNvSpPr txBox="1">
            <a:spLocks noChangeArrowheads="1"/>
          </p:cNvSpPr>
          <p:nvPr/>
        </p:nvSpPr>
        <p:spPr bwMode="auto">
          <a:xfrm>
            <a:off x="7080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6</a:t>
            </a:r>
          </a:p>
        </p:txBody>
      </p:sp>
      <p:sp>
        <p:nvSpPr>
          <p:cNvPr id="54391" name="Text Box 120"/>
          <p:cNvSpPr txBox="1">
            <a:spLocks noChangeArrowheads="1"/>
          </p:cNvSpPr>
          <p:nvPr/>
        </p:nvSpPr>
        <p:spPr bwMode="auto">
          <a:xfrm>
            <a:off x="7461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7</a:t>
            </a:r>
          </a:p>
        </p:txBody>
      </p:sp>
      <p:sp>
        <p:nvSpPr>
          <p:cNvPr id="54392" name="Text Box 121"/>
          <p:cNvSpPr txBox="1">
            <a:spLocks noChangeArrowheads="1"/>
          </p:cNvSpPr>
          <p:nvPr/>
        </p:nvSpPr>
        <p:spPr bwMode="auto">
          <a:xfrm>
            <a:off x="7842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8</a:t>
            </a:r>
          </a:p>
        </p:txBody>
      </p:sp>
      <p:sp>
        <p:nvSpPr>
          <p:cNvPr id="54393" name="Text Box 122"/>
          <p:cNvSpPr txBox="1">
            <a:spLocks noChangeArrowheads="1"/>
          </p:cNvSpPr>
          <p:nvPr/>
        </p:nvSpPr>
        <p:spPr bwMode="auto">
          <a:xfrm>
            <a:off x="8223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9</a:t>
            </a:r>
          </a:p>
        </p:txBody>
      </p:sp>
      <p:sp>
        <p:nvSpPr>
          <p:cNvPr id="54394" name="Text Box 123"/>
          <p:cNvSpPr txBox="1">
            <a:spLocks noChangeArrowheads="1"/>
          </p:cNvSpPr>
          <p:nvPr/>
        </p:nvSpPr>
        <p:spPr bwMode="auto">
          <a:xfrm>
            <a:off x="8528050" y="61150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54395" name="Oval 124"/>
          <p:cNvSpPr>
            <a:spLocks noChangeArrowheads="1"/>
          </p:cNvSpPr>
          <p:nvPr/>
        </p:nvSpPr>
        <p:spPr bwMode="auto">
          <a:xfrm>
            <a:off x="58610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96" name="Oval 125"/>
          <p:cNvSpPr>
            <a:spLocks noChangeArrowheads="1"/>
          </p:cNvSpPr>
          <p:nvPr/>
        </p:nvSpPr>
        <p:spPr bwMode="auto">
          <a:xfrm>
            <a:off x="5480050" y="5124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97" name="Oval 126"/>
          <p:cNvSpPr>
            <a:spLocks noChangeArrowheads="1"/>
          </p:cNvSpPr>
          <p:nvPr/>
        </p:nvSpPr>
        <p:spPr bwMode="auto">
          <a:xfrm>
            <a:off x="5632450" y="5429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98" name="Oval 127"/>
          <p:cNvSpPr>
            <a:spLocks noChangeArrowheads="1"/>
          </p:cNvSpPr>
          <p:nvPr/>
        </p:nvSpPr>
        <p:spPr bwMode="auto">
          <a:xfrm>
            <a:off x="60896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99" name="Oval 128"/>
          <p:cNvSpPr>
            <a:spLocks noChangeArrowheads="1"/>
          </p:cNvSpPr>
          <p:nvPr/>
        </p:nvSpPr>
        <p:spPr bwMode="auto">
          <a:xfrm>
            <a:off x="5327650" y="3829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0" name="Oval 129"/>
          <p:cNvSpPr>
            <a:spLocks noChangeArrowheads="1"/>
          </p:cNvSpPr>
          <p:nvPr/>
        </p:nvSpPr>
        <p:spPr bwMode="auto">
          <a:xfrm>
            <a:off x="5772150" y="37353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1" name="Oval 130"/>
          <p:cNvSpPr>
            <a:spLocks noChangeArrowheads="1"/>
          </p:cNvSpPr>
          <p:nvPr/>
        </p:nvSpPr>
        <p:spPr bwMode="auto">
          <a:xfrm>
            <a:off x="5480050" y="4591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2" name="Oval 131"/>
          <p:cNvSpPr>
            <a:spLocks noChangeArrowheads="1"/>
          </p:cNvSpPr>
          <p:nvPr/>
        </p:nvSpPr>
        <p:spPr bwMode="auto">
          <a:xfrm>
            <a:off x="5784850" y="4514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3" name="Oval 132"/>
          <p:cNvSpPr>
            <a:spLocks noChangeArrowheads="1"/>
          </p:cNvSpPr>
          <p:nvPr/>
        </p:nvSpPr>
        <p:spPr bwMode="auto">
          <a:xfrm>
            <a:off x="5175250" y="5048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4" name="Oval 133"/>
          <p:cNvSpPr>
            <a:spLocks noChangeArrowheads="1"/>
          </p:cNvSpPr>
          <p:nvPr/>
        </p:nvSpPr>
        <p:spPr bwMode="auto">
          <a:xfrm>
            <a:off x="5708650" y="4972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5" name="Oval 134"/>
          <p:cNvSpPr>
            <a:spLocks noChangeArrowheads="1"/>
          </p:cNvSpPr>
          <p:nvPr/>
        </p:nvSpPr>
        <p:spPr bwMode="auto">
          <a:xfrm>
            <a:off x="5175250" y="3295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6" name="Oval 135"/>
          <p:cNvSpPr>
            <a:spLocks noChangeArrowheads="1"/>
          </p:cNvSpPr>
          <p:nvPr/>
        </p:nvSpPr>
        <p:spPr bwMode="auto">
          <a:xfrm>
            <a:off x="5556250" y="4362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7" name="Oval 136"/>
          <p:cNvSpPr>
            <a:spLocks noChangeArrowheads="1"/>
          </p:cNvSpPr>
          <p:nvPr/>
        </p:nvSpPr>
        <p:spPr bwMode="auto">
          <a:xfrm>
            <a:off x="6013450" y="4895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8" name="Rectangle 137"/>
          <p:cNvSpPr>
            <a:spLocks noChangeArrowheads="1"/>
          </p:cNvSpPr>
          <p:nvPr/>
        </p:nvSpPr>
        <p:spPr bwMode="auto">
          <a:xfrm>
            <a:off x="7918450" y="3219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9" name="Rectangle 138"/>
          <p:cNvSpPr>
            <a:spLocks noChangeArrowheads="1"/>
          </p:cNvSpPr>
          <p:nvPr/>
        </p:nvSpPr>
        <p:spPr bwMode="auto">
          <a:xfrm>
            <a:off x="7766050" y="35242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0" name="Rectangle 139"/>
          <p:cNvSpPr>
            <a:spLocks noChangeArrowheads="1"/>
          </p:cNvSpPr>
          <p:nvPr/>
        </p:nvSpPr>
        <p:spPr bwMode="auto">
          <a:xfrm>
            <a:off x="7537450" y="31432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1" name="Rectangle 140"/>
          <p:cNvSpPr>
            <a:spLocks noChangeArrowheads="1"/>
          </p:cNvSpPr>
          <p:nvPr/>
        </p:nvSpPr>
        <p:spPr bwMode="auto">
          <a:xfrm>
            <a:off x="7537450" y="3600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2" name="Rectangle 141"/>
          <p:cNvSpPr>
            <a:spLocks noChangeArrowheads="1"/>
          </p:cNvSpPr>
          <p:nvPr/>
        </p:nvSpPr>
        <p:spPr bwMode="auto">
          <a:xfrm>
            <a:off x="8070850" y="2990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3" name="Rectangle 142"/>
          <p:cNvSpPr>
            <a:spLocks noChangeArrowheads="1"/>
          </p:cNvSpPr>
          <p:nvPr/>
        </p:nvSpPr>
        <p:spPr bwMode="auto">
          <a:xfrm>
            <a:off x="8223250" y="3219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4" name="Rectangle 143"/>
          <p:cNvSpPr>
            <a:spLocks noChangeArrowheads="1"/>
          </p:cNvSpPr>
          <p:nvPr/>
        </p:nvSpPr>
        <p:spPr bwMode="auto">
          <a:xfrm>
            <a:off x="7537450" y="23050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5" name="Rectangle 144"/>
          <p:cNvSpPr>
            <a:spLocks noChangeArrowheads="1"/>
          </p:cNvSpPr>
          <p:nvPr/>
        </p:nvSpPr>
        <p:spPr bwMode="auto">
          <a:xfrm>
            <a:off x="8528050" y="2228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6" name="Rectangle 145"/>
          <p:cNvSpPr>
            <a:spLocks noChangeArrowheads="1"/>
          </p:cNvSpPr>
          <p:nvPr/>
        </p:nvSpPr>
        <p:spPr bwMode="auto">
          <a:xfrm>
            <a:off x="7570788" y="2720975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7" name="Rectangle 146"/>
          <p:cNvSpPr>
            <a:spLocks noChangeArrowheads="1"/>
          </p:cNvSpPr>
          <p:nvPr/>
        </p:nvSpPr>
        <p:spPr bwMode="auto">
          <a:xfrm>
            <a:off x="8223250" y="3752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8" name="Rectangle 147"/>
          <p:cNvSpPr>
            <a:spLocks noChangeArrowheads="1"/>
          </p:cNvSpPr>
          <p:nvPr/>
        </p:nvSpPr>
        <p:spPr bwMode="auto">
          <a:xfrm>
            <a:off x="8147050" y="27622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9" name="Rectangle 148"/>
          <p:cNvSpPr>
            <a:spLocks noChangeArrowheads="1"/>
          </p:cNvSpPr>
          <p:nvPr/>
        </p:nvSpPr>
        <p:spPr bwMode="auto">
          <a:xfrm>
            <a:off x="7689850" y="29146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0" name="Rectangle 149"/>
          <p:cNvSpPr>
            <a:spLocks noChangeArrowheads="1"/>
          </p:cNvSpPr>
          <p:nvPr/>
        </p:nvSpPr>
        <p:spPr bwMode="auto">
          <a:xfrm>
            <a:off x="7232650" y="30670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1" name="Rectangle 150"/>
          <p:cNvSpPr>
            <a:spLocks noChangeArrowheads="1"/>
          </p:cNvSpPr>
          <p:nvPr/>
        </p:nvSpPr>
        <p:spPr bwMode="auto">
          <a:xfrm>
            <a:off x="8528050" y="2990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2" name="Rectangle 151"/>
          <p:cNvSpPr>
            <a:spLocks noChangeArrowheads="1"/>
          </p:cNvSpPr>
          <p:nvPr/>
        </p:nvSpPr>
        <p:spPr bwMode="auto">
          <a:xfrm>
            <a:off x="7842250" y="38290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3" name="Rectangle 152"/>
          <p:cNvSpPr>
            <a:spLocks noChangeArrowheads="1"/>
          </p:cNvSpPr>
          <p:nvPr/>
        </p:nvSpPr>
        <p:spPr bwMode="auto">
          <a:xfrm>
            <a:off x="8451850" y="39052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4" name="Oval 153"/>
          <p:cNvSpPr>
            <a:spLocks noChangeArrowheads="1"/>
          </p:cNvSpPr>
          <p:nvPr/>
        </p:nvSpPr>
        <p:spPr bwMode="auto">
          <a:xfrm>
            <a:off x="6240463" y="47529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5" name="Oval 154"/>
          <p:cNvSpPr>
            <a:spLocks noChangeArrowheads="1"/>
          </p:cNvSpPr>
          <p:nvPr/>
        </p:nvSpPr>
        <p:spPr bwMode="auto">
          <a:xfrm>
            <a:off x="5922963" y="41259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6" name="Oval 155"/>
          <p:cNvSpPr>
            <a:spLocks noChangeArrowheads="1"/>
          </p:cNvSpPr>
          <p:nvPr/>
        </p:nvSpPr>
        <p:spPr bwMode="auto">
          <a:xfrm>
            <a:off x="6042025" y="44545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7" name="Oval 156"/>
          <p:cNvSpPr>
            <a:spLocks noChangeArrowheads="1"/>
          </p:cNvSpPr>
          <p:nvPr/>
        </p:nvSpPr>
        <p:spPr bwMode="auto">
          <a:xfrm>
            <a:off x="6378575" y="44561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8" name="Oval 157"/>
          <p:cNvSpPr>
            <a:spLocks noChangeArrowheads="1"/>
          </p:cNvSpPr>
          <p:nvPr/>
        </p:nvSpPr>
        <p:spPr bwMode="auto">
          <a:xfrm>
            <a:off x="6254750" y="501173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9" name="Oval 158"/>
          <p:cNvSpPr>
            <a:spLocks noChangeArrowheads="1"/>
          </p:cNvSpPr>
          <p:nvPr/>
        </p:nvSpPr>
        <p:spPr bwMode="auto">
          <a:xfrm>
            <a:off x="5173663" y="45942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0" name="Oval 159"/>
          <p:cNvSpPr>
            <a:spLocks noChangeArrowheads="1"/>
          </p:cNvSpPr>
          <p:nvPr/>
        </p:nvSpPr>
        <p:spPr bwMode="auto">
          <a:xfrm>
            <a:off x="5402263" y="53990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1" name="Oval 160"/>
          <p:cNvSpPr>
            <a:spLocks noChangeArrowheads="1"/>
          </p:cNvSpPr>
          <p:nvPr/>
        </p:nvSpPr>
        <p:spPr bwMode="auto">
          <a:xfrm>
            <a:off x="5856288" y="43529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2" name="Oval 161"/>
          <p:cNvSpPr>
            <a:spLocks noChangeArrowheads="1"/>
          </p:cNvSpPr>
          <p:nvPr/>
        </p:nvSpPr>
        <p:spPr bwMode="auto">
          <a:xfrm>
            <a:off x="5799138" y="52101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3" name="Oval 162"/>
          <p:cNvSpPr>
            <a:spLocks noChangeArrowheads="1"/>
          </p:cNvSpPr>
          <p:nvPr/>
        </p:nvSpPr>
        <p:spPr bwMode="auto">
          <a:xfrm>
            <a:off x="5137150" y="58308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4" name="Rectangle 163"/>
          <p:cNvSpPr>
            <a:spLocks noChangeArrowheads="1"/>
          </p:cNvSpPr>
          <p:nvPr/>
        </p:nvSpPr>
        <p:spPr bwMode="auto">
          <a:xfrm>
            <a:off x="8440738" y="3641725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5" name="Rectangle 164"/>
          <p:cNvSpPr>
            <a:spLocks noChangeArrowheads="1"/>
          </p:cNvSpPr>
          <p:nvPr/>
        </p:nvSpPr>
        <p:spPr bwMode="auto">
          <a:xfrm>
            <a:off x="7847013" y="2668588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6" name="Rectangle 165"/>
          <p:cNvSpPr>
            <a:spLocks noChangeArrowheads="1"/>
          </p:cNvSpPr>
          <p:nvPr/>
        </p:nvSpPr>
        <p:spPr bwMode="auto">
          <a:xfrm>
            <a:off x="7143750" y="33083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7" name="Rectangle 166"/>
          <p:cNvSpPr>
            <a:spLocks noChangeArrowheads="1"/>
          </p:cNvSpPr>
          <p:nvPr/>
        </p:nvSpPr>
        <p:spPr bwMode="auto">
          <a:xfrm>
            <a:off x="8150225" y="4073525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8" name="Rectangle 167"/>
          <p:cNvSpPr>
            <a:spLocks noChangeArrowheads="1"/>
          </p:cNvSpPr>
          <p:nvPr/>
        </p:nvSpPr>
        <p:spPr bwMode="auto">
          <a:xfrm>
            <a:off x="8470900" y="3268663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9" name="Oval 168"/>
          <p:cNvSpPr>
            <a:spLocks noChangeArrowheads="1"/>
          </p:cNvSpPr>
          <p:nvPr/>
        </p:nvSpPr>
        <p:spPr bwMode="auto">
          <a:xfrm>
            <a:off x="5646738" y="4689475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40" name="Oval 169"/>
          <p:cNvSpPr>
            <a:spLocks noChangeArrowheads="1"/>
          </p:cNvSpPr>
          <p:nvPr/>
        </p:nvSpPr>
        <p:spPr bwMode="auto">
          <a:xfrm>
            <a:off x="7921625" y="3138488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41" name="Rectangle 170"/>
          <p:cNvSpPr>
            <a:spLocks noChangeArrowheads="1"/>
          </p:cNvSpPr>
          <p:nvPr/>
        </p:nvSpPr>
        <p:spPr bwMode="auto">
          <a:xfrm>
            <a:off x="633009" y="1329720"/>
            <a:ext cx="4769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 k </a:t>
            </a:r>
            <a:r>
              <a:rPr lang="en-US" sz="2800"/>
              <a:t>= </a:t>
            </a:r>
            <a:r>
              <a:rPr lang="en-US" sz="2800" smtClean="0"/>
              <a:t>2: </a:t>
            </a:r>
            <a:r>
              <a:rPr lang="en-US" sz="2800" dirty="0" err="1"/>
              <a:t>Zielfunktion</a:t>
            </a:r>
            <a:r>
              <a:rPr lang="en-US" sz="2800" dirty="0"/>
              <a:t> </a:t>
            </a:r>
            <a:r>
              <a:rPr lang="en-US" sz="2800" dirty="0" err="1"/>
              <a:t>liefert</a:t>
            </a:r>
            <a:r>
              <a:rPr lang="en-US" sz="2800" dirty="0"/>
              <a:t> 173.1</a:t>
            </a:r>
          </a:p>
        </p:txBody>
      </p:sp>
      <p:sp>
        <p:nvSpPr>
          <p:cNvPr id="171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smtClean="0"/>
              <a:t>Was ist die richtige Anzahl von Clustern?</a:t>
            </a:r>
            <a:endParaRPr lang="en-US" kern="0" dirty="0"/>
          </a:p>
        </p:txBody>
      </p:sp>
      <p:pic>
        <p:nvPicPr>
          <p:cNvPr id="172" name="Picture 4" descr="C:\Documents and Settings\Administrator\Desktop\d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12749"/>
            <a:ext cx="4041778" cy="26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5022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5403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5784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6165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6546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6927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7308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7689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8070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8451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5022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5403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5784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6165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6546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6927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7308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7689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8070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8451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5022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5403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5784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6165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6546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6927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3" name="Rectangle 28"/>
          <p:cNvSpPr>
            <a:spLocks noChangeArrowheads="1"/>
          </p:cNvSpPr>
          <p:nvPr/>
        </p:nvSpPr>
        <p:spPr bwMode="auto">
          <a:xfrm>
            <a:off x="7308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4" name="Rectangle 29"/>
          <p:cNvSpPr>
            <a:spLocks noChangeArrowheads="1"/>
          </p:cNvSpPr>
          <p:nvPr/>
        </p:nvSpPr>
        <p:spPr bwMode="auto">
          <a:xfrm>
            <a:off x="7689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5" name="Rectangle 30"/>
          <p:cNvSpPr>
            <a:spLocks noChangeArrowheads="1"/>
          </p:cNvSpPr>
          <p:nvPr/>
        </p:nvSpPr>
        <p:spPr bwMode="auto">
          <a:xfrm>
            <a:off x="8070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6" name="Rectangle 31"/>
          <p:cNvSpPr>
            <a:spLocks noChangeArrowheads="1"/>
          </p:cNvSpPr>
          <p:nvPr/>
        </p:nvSpPr>
        <p:spPr bwMode="auto">
          <a:xfrm>
            <a:off x="8451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5022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8" name="Rectangle 33"/>
          <p:cNvSpPr>
            <a:spLocks noChangeArrowheads="1"/>
          </p:cNvSpPr>
          <p:nvPr/>
        </p:nvSpPr>
        <p:spPr bwMode="auto">
          <a:xfrm>
            <a:off x="5403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9" name="Rectangle 34"/>
          <p:cNvSpPr>
            <a:spLocks noChangeArrowheads="1"/>
          </p:cNvSpPr>
          <p:nvPr/>
        </p:nvSpPr>
        <p:spPr bwMode="auto">
          <a:xfrm>
            <a:off x="5784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0" name="Rectangle 35"/>
          <p:cNvSpPr>
            <a:spLocks noChangeArrowheads="1"/>
          </p:cNvSpPr>
          <p:nvPr/>
        </p:nvSpPr>
        <p:spPr bwMode="auto">
          <a:xfrm>
            <a:off x="6165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1" name="Rectangle 36"/>
          <p:cNvSpPr>
            <a:spLocks noChangeArrowheads="1"/>
          </p:cNvSpPr>
          <p:nvPr/>
        </p:nvSpPr>
        <p:spPr bwMode="auto">
          <a:xfrm>
            <a:off x="6546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2" name="Rectangle 37"/>
          <p:cNvSpPr>
            <a:spLocks noChangeArrowheads="1"/>
          </p:cNvSpPr>
          <p:nvPr/>
        </p:nvSpPr>
        <p:spPr bwMode="auto">
          <a:xfrm>
            <a:off x="6927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3" name="Rectangle 38"/>
          <p:cNvSpPr>
            <a:spLocks noChangeArrowheads="1"/>
          </p:cNvSpPr>
          <p:nvPr/>
        </p:nvSpPr>
        <p:spPr bwMode="auto">
          <a:xfrm>
            <a:off x="7308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4" name="Rectangle 39"/>
          <p:cNvSpPr>
            <a:spLocks noChangeArrowheads="1"/>
          </p:cNvSpPr>
          <p:nvPr/>
        </p:nvSpPr>
        <p:spPr bwMode="auto">
          <a:xfrm>
            <a:off x="7689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5" name="Rectangle 40"/>
          <p:cNvSpPr>
            <a:spLocks noChangeArrowheads="1"/>
          </p:cNvSpPr>
          <p:nvPr/>
        </p:nvSpPr>
        <p:spPr bwMode="auto">
          <a:xfrm>
            <a:off x="8070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6" name="Rectangle 41"/>
          <p:cNvSpPr>
            <a:spLocks noChangeArrowheads="1"/>
          </p:cNvSpPr>
          <p:nvPr/>
        </p:nvSpPr>
        <p:spPr bwMode="auto">
          <a:xfrm>
            <a:off x="8451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7" name="Rectangle 42"/>
          <p:cNvSpPr>
            <a:spLocks noChangeArrowheads="1"/>
          </p:cNvSpPr>
          <p:nvPr/>
        </p:nvSpPr>
        <p:spPr bwMode="auto">
          <a:xfrm>
            <a:off x="5022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8" name="Rectangle 43"/>
          <p:cNvSpPr>
            <a:spLocks noChangeArrowheads="1"/>
          </p:cNvSpPr>
          <p:nvPr/>
        </p:nvSpPr>
        <p:spPr bwMode="auto">
          <a:xfrm>
            <a:off x="5403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9" name="Rectangle 44"/>
          <p:cNvSpPr>
            <a:spLocks noChangeArrowheads="1"/>
          </p:cNvSpPr>
          <p:nvPr/>
        </p:nvSpPr>
        <p:spPr bwMode="auto">
          <a:xfrm>
            <a:off x="5784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0" name="Rectangle 45"/>
          <p:cNvSpPr>
            <a:spLocks noChangeArrowheads="1"/>
          </p:cNvSpPr>
          <p:nvPr/>
        </p:nvSpPr>
        <p:spPr bwMode="auto">
          <a:xfrm>
            <a:off x="6165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1" name="Rectangle 46"/>
          <p:cNvSpPr>
            <a:spLocks noChangeArrowheads="1"/>
          </p:cNvSpPr>
          <p:nvPr/>
        </p:nvSpPr>
        <p:spPr bwMode="auto">
          <a:xfrm>
            <a:off x="6546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2" name="Rectangle 47"/>
          <p:cNvSpPr>
            <a:spLocks noChangeArrowheads="1"/>
          </p:cNvSpPr>
          <p:nvPr/>
        </p:nvSpPr>
        <p:spPr bwMode="auto">
          <a:xfrm>
            <a:off x="6927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3" name="Rectangle 48"/>
          <p:cNvSpPr>
            <a:spLocks noChangeArrowheads="1"/>
          </p:cNvSpPr>
          <p:nvPr/>
        </p:nvSpPr>
        <p:spPr bwMode="auto">
          <a:xfrm>
            <a:off x="7308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4" name="Rectangle 49"/>
          <p:cNvSpPr>
            <a:spLocks noChangeArrowheads="1"/>
          </p:cNvSpPr>
          <p:nvPr/>
        </p:nvSpPr>
        <p:spPr bwMode="auto">
          <a:xfrm>
            <a:off x="7689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5" name="Rectangle 50"/>
          <p:cNvSpPr>
            <a:spLocks noChangeArrowheads="1"/>
          </p:cNvSpPr>
          <p:nvPr/>
        </p:nvSpPr>
        <p:spPr bwMode="auto">
          <a:xfrm>
            <a:off x="8070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6" name="Rectangle 51"/>
          <p:cNvSpPr>
            <a:spLocks noChangeArrowheads="1"/>
          </p:cNvSpPr>
          <p:nvPr/>
        </p:nvSpPr>
        <p:spPr bwMode="auto">
          <a:xfrm>
            <a:off x="8451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7" name="Rectangle 52"/>
          <p:cNvSpPr>
            <a:spLocks noChangeArrowheads="1"/>
          </p:cNvSpPr>
          <p:nvPr/>
        </p:nvSpPr>
        <p:spPr bwMode="auto">
          <a:xfrm>
            <a:off x="5022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8" name="Rectangle 53"/>
          <p:cNvSpPr>
            <a:spLocks noChangeArrowheads="1"/>
          </p:cNvSpPr>
          <p:nvPr/>
        </p:nvSpPr>
        <p:spPr bwMode="auto">
          <a:xfrm>
            <a:off x="5403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9" name="Rectangle 54"/>
          <p:cNvSpPr>
            <a:spLocks noChangeArrowheads="1"/>
          </p:cNvSpPr>
          <p:nvPr/>
        </p:nvSpPr>
        <p:spPr bwMode="auto">
          <a:xfrm>
            <a:off x="5784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0" name="Rectangle 55"/>
          <p:cNvSpPr>
            <a:spLocks noChangeArrowheads="1"/>
          </p:cNvSpPr>
          <p:nvPr/>
        </p:nvSpPr>
        <p:spPr bwMode="auto">
          <a:xfrm>
            <a:off x="6165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1" name="Rectangle 56"/>
          <p:cNvSpPr>
            <a:spLocks noChangeArrowheads="1"/>
          </p:cNvSpPr>
          <p:nvPr/>
        </p:nvSpPr>
        <p:spPr bwMode="auto">
          <a:xfrm>
            <a:off x="6546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2" name="Rectangle 57"/>
          <p:cNvSpPr>
            <a:spLocks noChangeArrowheads="1"/>
          </p:cNvSpPr>
          <p:nvPr/>
        </p:nvSpPr>
        <p:spPr bwMode="auto">
          <a:xfrm>
            <a:off x="6927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3" name="Rectangle 58"/>
          <p:cNvSpPr>
            <a:spLocks noChangeArrowheads="1"/>
          </p:cNvSpPr>
          <p:nvPr/>
        </p:nvSpPr>
        <p:spPr bwMode="auto">
          <a:xfrm>
            <a:off x="7308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4" name="Rectangle 59"/>
          <p:cNvSpPr>
            <a:spLocks noChangeArrowheads="1"/>
          </p:cNvSpPr>
          <p:nvPr/>
        </p:nvSpPr>
        <p:spPr bwMode="auto">
          <a:xfrm>
            <a:off x="7689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5" name="Rectangle 60"/>
          <p:cNvSpPr>
            <a:spLocks noChangeArrowheads="1"/>
          </p:cNvSpPr>
          <p:nvPr/>
        </p:nvSpPr>
        <p:spPr bwMode="auto">
          <a:xfrm>
            <a:off x="8070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6" name="Rectangle 61"/>
          <p:cNvSpPr>
            <a:spLocks noChangeArrowheads="1"/>
          </p:cNvSpPr>
          <p:nvPr/>
        </p:nvSpPr>
        <p:spPr bwMode="auto">
          <a:xfrm>
            <a:off x="8451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7" name="Rectangle 62"/>
          <p:cNvSpPr>
            <a:spLocks noChangeArrowheads="1"/>
          </p:cNvSpPr>
          <p:nvPr/>
        </p:nvSpPr>
        <p:spPr bwMode="auto">
          <a:xfrm>
            <a:off x="5022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8" name="Rectangle 63"/>
          <p:cNvSpPr>
            <a:spLocks noChangeArrowheads="1"/>
          </p:cNvSpPr>
          <p:nvPr/>
        </p:nvSpPr>
        <p:spPr bwMode="auto">
          <a:xfrm>
            <a:off x="5403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9" name="Rectangle 64"/>
          <p:cNvSpPr>
            <a:spLocks noChangeArrowheads="1"/>
          </p:cNvSpPr>
          <p:nvPr/>
        </p:nvSpPr>
        <p:spPr bwMode="auto">
          <a:xfrm>
            <a:off x="5784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0" name="Rectangle 65"/>
          <p:cNvSpPr>
            <a:spLocks noChangeArrowheads="1"/>
          </p:cNvSpPr>
          <p:nvPr/>
        </p:nvSpPr>
        <p:spPr bwMode="auto">
          <a:xfrm>
            <a:off x="6165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1" name="Rectangle 66"/>
          <p:cNvSpPr>
            <a:spLocks noChangeArrowheads="1"/>
          </p:cNvSpPr>
          <p:nvPr/>
        </p:nvSpPr>
        <p:spPr bwMode="auto">
          <a:xfrm>
            <a:off x="6546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2" name="Rectangle 67"/>
          <p:cNvSpPr>
            <a:spLocks noChangeArrowheads="1"/>
          </p:cNvSpPr>
          <p:nvPr/>
        </p:nvSpPr>
        <p:spPr bwMode="auto">
          <a:xfrm>
            <a:off x="6927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3" name="Rectangle 68"/>
          <p:cNvSpPr>
            <a:spLocks noChangeArrowheads="1"/>
          </p:cNvSpPr>
          <p:nvPr/>
        </p:nvSpPr>
        <p:spPr bwMode="auto">
          <a:xfrm>
            <a:off x="7308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4" name="Rectangle 69"/>
          <p:cNvSpPr>
            <a:spLocks noChangeArrowheads="1"/>
          </p:cNvSpPr>
          <p:nvPr/>
        </p:nvSpPr>
        <p:spPr bwMode="auto">
          <a:xfrm>
            <a:off x="7689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5" name="Rectangle 70"/>
          <p:cNvSpPr>
            <a:spLocks noChangeArrowheads="1"/>
          </p:cNvSpPr>
          <p:nvPr/>
        </p:nvSpPr>
        <p:spPr bwMode="auto">
          <a:xfrm>
            <a:off x="8070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6" name="Rectangle 71"/>
          <p:cNvSpPr>
            <a:spLocks noChangeArrowheads="1"/>
          </p:cNvSpPr>
          <p:nvPr/>
        </p:nvSpPr>
        <p:spPr bwMode="auto">
          <a:xfrm>
            <a:off x="8451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7" name="Rectangle 72"/>
          <p:cNvSpPr>
            <a:spLocks noChangeArrowheads="1"/>
          </p:cNvSpPr>
          <p:nvPr/>
        </p:nvSpPr>
        <p:spPr bwMode="auto">
          <a:xfrm>
            <a:off x="5022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8" name="Rectangle 73"/>
          <p:cNvSpPr>
            <a:spLocks noChangeArrowheads="1"/>
          </p:cNvSpPr>
          <p:nvPr/>
        </p:nvSpPr>
        <p:spPr bwMode="auto">
          <a:xfrm>
            <a:off x="5403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9" name="Rectangle 74"/>
          <p:cNvSpPr>
            <a:spLocks noChangeArrowheads="1"/>
          </p:cNvSpPr>
          <p:nvPr/>
        </p:nvSpPr>
        <p:spPr bwMode="auto">
          <a:xfrm>
            <a:off x="5784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0" name="Rectangle 75"/>
          <p:cNvSpPr>
            <a:spLocks noChangeArrowheads="1"/>
          </p:cNvSpPr>
          <p:nvPr/>
        </p:nvSpPr>
        <p:spPr bwMode="auto">
          <a:xfrm>
            <a:off x="6165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1" name="Rectangle 76"/>
          <p:cNvSpPr>
            <a:spLocks noChangeArrowheads="1"/>
          </p:cNvSpPr>
          <p:nvPr/>
        </p:nvSpPr>
        <p:spPr bwMode="auto">
          <a:xfrm>
            <a:off x="6546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2" name="Rectangle 77"/>
          <p:cNvSpPr>
            <a:spLocks noChangeArrowheads="1"/>
          </p:cNvSpPr>
          <p:nvPr/>
        </p:nvSpPr>
        <p:spPr bwMode="auto">
          <a:xfrm>
            <a:off x="6927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3" name="Rectangle 78"/>
          <p:cNvSpPr>
            <a:spLocks noChangeArrowheads="1"/>
          </p:cNvSpPr>
          <p:nvPr/>
        </p:nvSpPr>
        <p:spPr bwMode="auto">
          <a:xfrm>
            <a:off x="7308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4" name="Rectangle 79"/>
          <p:cNvSpPr>
            <a:spLocks noChangeArrowheads="1"/>
          </p:cNvSpPr>
          <p:nvPr/>
        </p:nvSpPr>
        <p:spPr bwMode="auto">
          <a:xfrm>
            <a:off x="7689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5" name="Rectangle 80"/>
          <p:cNvSpPr>
            <a:spLocks noChangeArrowheads="1"/>
          </p:cNvSpPr>
          <p:nvPr/>
        </p:nvSpPr>
        <p:spPr bwMode="auto">
          <a:xfrm>
            <a:off x="8070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6" name="Rectangle 81"/>
          <p:cNvSpPr>
            <a:spLocks noChangeArrowheads="1"/>
          </p:cNvSpPr>
          <p:nvPr/>
        </p:nvSpPr>
        <p:spPr bwMode="auto">
          <a:xfrm>
            <a:off x="8451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7" name="Rectangle 82"/>
          <p:cNvSpPr>
            <a:spLocks noChangeArrowheads="1"/>
          </p:cNvSpPr>
          <p:nvPr/>
        </p:nvSpPr>
        <p:spPr bwMode="auto">
          <a:xfrm>
            <a:off x="5022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8" name="Rectangle 83"/>
          <p:cNvSpPr>
            <a:spLocks noChangeArrowheads="1"/>
          </p:cNvSpPr>
          <p:nvPr/>
        </p:nvSpPr>
        <p:spPr bwMode="auto">
          <a:xfrm>
            <a:off x="5403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9" name="Rectangle 84"/>
          <p:cNvSpPr>
            <a:spLocks noChangeArrowheads="1"/>
          </p:cNvSpPr>
          <p:nvPr/>
        </p:nvSpPr>
        <p:spPr bwMode="auto">
          <a:xfrm>
            <a:off x="5784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0" name="Rectangle 85"/>
          <p:cNvSpPr>
            <a:spLocks noChangeArrowheads="1"/>
          </p:cNvSpPr>
          <p:nvPr/>
        </p:nvSpPr>
        <p:spPr bwMode="auto">
          <a:xfrm>
            <a:off x="6165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1" name="Rectangle 86"/>
          <p:cNvSpPr>
            <a:spLocks noChangeArrowheads="1"/>
          </p:cNvSpPr>
          <p:nvPr/>
        </p:nvSpPr>
        <p:spPr bwMode="auto">
          <a:xfrm>
            <a:off x="6546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2" name="Rectangle 87"/>
          <p:cNvSpPr>
            <a:spLocks noChangeArrowheads="1"/>
          </p:cNvSpPr>
          <p:nvPr/>
        </p:nvSpPr>
        <p:spPr bwMode="auto">
          <a:xfrm>
            <a:off x="6927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3" name="Rectangle 88"/>
          <p:cNvSpPr>
            <a:spLocks noChangeArrowheads="1"/>
          </p:cNvSpPr>
          <p:nvPr/>
        </p:nvSpPr>
        <p:spPr bwMode="auto">
          <a:xfrm>
            <a:off x="7308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4" name="Rectangle 89"/>
          <p:cNvSpPr>
            <a:spLocks noChangeArrowheads="1"/>
          </p:cNvSpPr>
          <p:nvPr/>
        </p:nvSpPr>
        <p:spPr bwMode="auto">
          <a:xfrm>
            <a:off x="7689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5" name="Rectangle 90"/>
          <p:cNvSpPr>
            <a:spLocks noChangeArrowheads="1"/>
          </p:cNvSpPr>
          <p:nvPr/>
        </p:nvSpPr>
        <p:spPr bwMode="auto">
          <a:xfrm>
            <a:off x="8070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6" name="Rectangle 91"/>
          <p:cNvSpPr>
            <a:spLocks noChangeArrowheads="1"/>
          </p:cNvSpPr>
          <p:nvPr/>
        </p:nvSpPr>
        <p:spPr bwMode="auto">
          <a:xfrm>
            <a:off x="8451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7" name="Rectangle 92"/>
          <p:cNvSpPr>
            <a:spLocks noChangeArrowheads="1"/>
          </p:cNvSpPr>
          <p:nvPr/>
        </p:nvSpPr>
        <p:spPr bwMode="auto">
          <a:xfrm>
            <a:off x="5022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8" name="Rectangle 93"/>
          <p:cNvSpPr>
            <a:spLocks noChangeArrowheads="1"/>
          </p:cNvSpPr>
          <p:nvPr/>
        </p:nvSpPr>
        <p:spPr bwMode="auto">
          <a:xfrm>
            <a:off x="5403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9" name="Rectangle 94"/>
          <p:cNvSpPr>
            <a:spLocks noChangeArrowheads="1"/>
          </p:cNvSpPr>
          <p:nvPr/>
        </p:nvSpPr>
        <p:spPr bwMode="auto">
          <a:xfrm>
            <a:off x="5784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0" name="Rectangle 95"/>
          <p:cNvSpPr>
            <a:spLocks noChangeArrowheads="1"/>
          </p:cNvSpPr>
          <p:nvPr/>
        </p:nvSpPr>
        <p:spPr bwMode="auto">
          <a:xfrm>
            <a:off x="6165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1" name="Rectangle 96"/>
          <p:cNvSpPr>
            <a:spLocks noChangeArrowheads="1"/>
          </p:cNvSpPr>
          <p:nvPr/>
        </p:nvSpPr>
        <p:spPr bwMode="auto">
          <a:xfrm>
            <a:off x="6546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2" name="Rectangle 97"/>
          <p:cNvSpPr>
            <a:spLocks noChangeArrowheads="1"/>
          </p:cNvSpPr>
          <p:nvPr/>
        </p:nvSpPr>
        <p:spPr bwMode="auto">
          <a:xfrm>
            <a:off x="6927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3" name="Rectangle 98"/>
          <p:cNvSpPr>
            <a:spLocks noChangeArrowheads="1"/>
          </p:cNvSpPr>
          <p:nvPr/>
        </p:nvSpPr>
        <p:spPr bwMode="auto">
          <a:xfrm>
            <a:off x="7308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4" name="Rectangle 99"/>
          <p:cNvSpPr>
            <a:spLocks noChangeArrowheads="1"/>
          </p:cNvSpPr>
          <p:nvPr/>
        </p:nvSpPr>
        <p:spPr bwMode="auto">
          <a:xfrm>
            <a:off x="7689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5" name="Rectangle 100"/>
          <p:cNvSpPr>
            <a:spLocks noChangeArrowheads="1"/>
          </p:cNvSpPr>
          <p:nvPr/>
        </p:nvSpPr>
        <p:spPr bwMode="auto">
          <a:xfrm>
            <a:off x="8070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6" name="Rectangle 101"/>
          <p:cNvSpPr>
            <a:spLocks noChangeArrowheads="1"/>
          </p:cNvSpPr>
          <p:nvPr/>
        </p:nvSpPr>
        <p:spPr bwMode="auto">
          <a:xfrm>
            <a:off x="8451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7" name="Line 102"/>
          <p:cNvSpPr>
            <a:spLocks noChangeShapeType="1"/>
          </p:cNvSpPr>
          <p:nvPr/>
        </p:nvSpPr>
        <p:spPr bwMode="auto">
          <a:xfrm>
            <a:off x="5022850" y="6038850"/>
            <a:ext cx="381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98" name="Line 103"/>
          <p:cNvSpPr>
            <a:spLocks noChangeShapeType="1"/>
          </p:cNvSpPr>
          <p:nvPr/>
        </p:nvSpPr>
        <p:spPr bwMode="auto">
          <a:xfrm flipV="1">
            <a:off x="5022850" y="2228850"/>
            <a:ext cx="0" cy="3810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99" name="Oval 104"/>
          <p:cNvSpPr>
            <a:spLocks noChangeArrowheads="1"/>
          </p:cNvSpPr>
          <p:nvPr/>
        </p:nvSpPr>
        <p:spPr bwMode="auto">
          <a:xfrm>
            <a:off x="5403850" y="4743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0" name="Oval 105"/>
          <p:cNvSpPr>
            <a:spLocks noChangeArrowheads="1"/>
          </p:cNvSpPr>
          <p:nvPr/>
        </p:nvSpPr>
        <p:spPr bwMode="auto">
          <a:xfrm>
            <a:off x="6013450" y="5276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1" name="Rectangle 106"/>
          <p:cNvSpPr>
            <a:spLocks noChangeArrowheads="1"/>
          </p:cNvSpPr>
          <p:nvPr/>
        </p:nvSpPr>
        <p:spPr bwMode="auto">
          <a:xfrm>
            <a:off x="8321675" y="27114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2" name="Rectangle 107"/>
          <p:cNvSpPr>
            <a:spLocks noChangeArrowheads="1"/>
          </p:cNvSpPr>
          <p:nvPr/>
        </p:nvSpPr>
        <p:spPr bwMode="auto">
          <a:xfrm>
            <a:off x="7418388" y="33718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3" name="Rectangle 108"/>
          <p:cNvSpPr>
            <a:spLocks noChangeArrowheads="1"/>
          </p:cNvSpPr>
          <p:nvPr/>
        </p:nvSpPr>
        <p:spPr bwMode="auto">
          <a:xfrm>
            <a:off x="7994650" y="24574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4" name="Rectangle 109"/>
          <p:cNvSpPr>
            <a:spLocks noChangeArrowheads="1"/>
          </p:cNvSpPr>
          <p:nvPr/>
        </p:nvSpPr>
        <p:spPr bwMode="auto">
          <a:xfrm>
            <a:off x="8147050" y="34480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5" name="Rectangle 110"/>
          <p:cNvSpPr>
            <a:spLocks noChangeArrowheads="1"/>
          </p:cNvSpPr>
          <p:nvPr/>
        </p:nvSpPr>
        <p:spPr bwMode="auto">
          <a:xfrm>
            <a:off x="8675688" y="4278313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6" name="Oval 111"/>
          <p:cNvSpPr>
            <a:spLocks noChangeArrowheads="1"/>
          </p:cNvSpPr>
          <p:nvPr/>
        </p:nvSpPr>
        <p:spPr bwMode="auto">
          <a:xfrm>
            <a:off x="5567363" y="411480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7" name="Oval 112"/>
          <p:cNvSpPr>
            <a:spLocks noChangeArrowheads="1"/>
          </p:cNvSpPr>
          <p:nvPr/>
        </p:nvSpPr>
        <p:spPr bwMode="auto">
          <a:xfrm>
            <a:off x="5175250" y="5581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8" name="Oval 113"/>
          <p:cNvSpPr>
            <a:spLocks noChangeArrowheads="1"/>
          </p:cNvSpPr>
          <p:nvPr/>
        </p:nvSpPr>
        <p:spPr bwMode="auto">
          <a:xfrm>
            <a:off x="5251450" y="4210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9" name="Text Box 114"/>
          <p:cNvSpPr txBox="1">
            <a:spLocks noChangeArrowheads="1"/>
          </p:cNvSpPr>
          <p:nvPr/>
        </p:nvSpPr>
        <p:spPr bwMode="auto">
          <a:xfrm>
            <a:off x="5175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5410" name="Text Box 115"/>
          <p:cNvSpPr txBox="1">
            <a:spLocks noChangeArrowheads="1"/>
          </p:cNvSpPr>
          <p:nvPr/>
        </p:nvSpPr>
        <p:spPr bwMode="auto">
          <a:xfrm>
            <a:off x="5556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55411" name="Text Box 116"/>
          <p:cNvSpPr txBox="1">
            <a:spLocks noChangeArrowheads="1"/>
          </p:cNvSpPr>
          <p:nvPr/>
        </p:nvSpPr>
        <p:spPr bwMode="auto">
          <a:xfrm>
            <a:off x="5937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3</a:t>
            </a:r>
          </a:p>
        </p:txBody>
      </p:sp>
      <p:sp>
        <p:nvSpPr>
          <p:cNvPr id="55412" name="Text Box 117"/>
          <p:cNvSpPr txBox="1">
            <a:spLocks noChangeArrowheads="1"/>
          </p:cNvSpPr>
          <p:nvPr/>
        </p:nvSpPr>
        <p:spPr bwMode="auto">
          <a:xfrm>
            <a:off x="6318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4</a:t>
            </a:r>
          </a:p>
        </p:txBody>
      </p:sp>
      <p:sp>
        <p:nvSpPr>
          <p:cNvPr id="55413" name="Text Box 118"/>
          <p:cNvSpPr txBox="1">
            <a:spLocks noChangeArrowheads="1"/>
          </p:cNvSpPr>
          <p:nvPr/>
        </p:nvSpPr>
        <p:spPr bwMode="auto">
          <a:xfrm>
            <a:off x="6699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5</a:t>
            </a:r>
          </a:p>
        </p:txBody>
      </p:sp>
      <p:sp>
        <p:nvSpPr>
          <p:cNvPr id="55414" name="Text Box 119"/>
          <p:cNvSpPr txBox="1">
            <a:spLocks noChangeArrowheads="1"/>
          </p:cNvSpPr>
          <p:nvPr/>
        </p:nvSpPr>
        <p:spPr bwMode="auto">
          <a:xfrm>
            <a:off x="7080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6</a:t>
            </a:r>
          </a:p>
        </p:txBody>
      </p:sp>
      <p:sp>
        <p:nvSpPr>
          <p:cNvPr id="55415" name="Text Box 120"/>
          <p:cNvSpPr txBox="1">
            <a:spLocks noChangeArrowheads="1"/>
          </p:cNvSpPr>
          <p:nvPr/>
        </p:nvSpPr>
        <p:spPr bwMode="auto">
          <a:xfrm>
            <a:off x="7461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7</a:t>
            </a:r>
          </a:p>
        </p:txBody>
      </p:sp>
      <p:sp>
        <p:nvSpPr>
          <p:cNvPr id="55416" name="Text Box 121"/>
          <p:cNvSpPr txBox="1">
            <a:spLocks noChangeArrowheads="1"/>
          </p:cNvSpPr>
          <p:nvPr/>
        </p:nvSpPr>
        <p:spPr bwMode="auto">
          <a:xfrm>
            <a:off x="7842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8</a:t>
            </a:r>
          </a:p>
        </p:txBody>
      </p:sp>
      <p:sp>
        <p:nvSpPr>
          <p:cNvPr id="55417" name="Text Box 122"/>
          <p:cNvSpPr txBox="1">
            <a:spLocks noChangeArrowheads="1"/>
          </p:cNvSpPr>
          <p:nvPr/>
        </p:nvSpPr>
        <p:spPr bwMode="auto">
          <a:xfrm>
            <a:off x="8223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9</a:t>
            </a:r>
          </a:p>
        </p:txBody>
      </p:sp>
      <p:sp>
        <p:nvSpPr>
          <p:cNvPr id="55418" name="Text Box 123"/>
          <p:cNvSpPr txBox="1">
            <a:spLocks noChangeArrowheads="1"/>
          </p:cNvSpPr>
          <p:nvPr/>
        </p:nvSpPr>
        <p:spPr bwMode="auto">
          <a:xfrm>
            <a:off x="8528050" y="61150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55419" name="Oval 124"/>
          <p:cNvSpPr>
            <a:spLocks noChangeArrowheads="1"/>
          </p:cNvSpPr>
          <p:nvPr/>
        </p:nvSpPr>
        <p:spPr bwMode="auto">
          <a:xfrm>
            <a:off x="58610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0" name="Oval 125"/>
          <p:cNvSpPr>
            <a:spLocks noChangeArrowheads="1"/>
          </p:cNvSpPr>
          <p:nvPr/>
        </p:nvSpPr>
        <p:spPr bwMode="auto">
          <a:xfrm>
            <a:off x="5480050" y="5124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1" name="Oval 126"/>
          <p:cNvSpPr>
            <a:spLocks noChangeArrowheads="1"/>
          </p:cNvSpPr>
          <p:nvPr/>
        </p:nvSpPr>
        <p:spPr bwMode="auto">
          <a:xfrm>
            <a:off x="5632450" y="5429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2" name="Oval 127"/>
          <p:cNvSpPr>
            <a:spLocks noChangeArrowheads="1"/>
          </p:cNvSpPr>
          <p:nvPr/>
        </p:nvSpPr>
        <p:spPr bwMode="auto">
          <a:xfrm>
            <a:off x="60896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3" name="Oval 128"/>
          <p:cNvSpPr>
            <a:spLocks noChangeArrowheads="1"/>
          </p:cNvSpPr>
          <p:nvPr/>
        </p:nvSpPr>
        <p:spPr bwMode="auto">
          <a:xfrm>
            <a:off x="5327650" y="3829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4" name="Oval 129"/>
          <p:cNvSpPr>
            <a:spLocks noChangeArrowheads="1"/>
          </p:cNvSpPr>
          <p:nvPr/>
        </p:nvSpPr>
        <p:spPr bwMode="auto">
          <a:xfrm>
            <a:off x="5772150" y="37353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5" name="Oval 130"/>
          <p:cNvSpPr>
            <a:spLocks noChangeArrowheads="1"/>
          </p:cNvSpPr>
          <p:nvPr/>
        </p:nvSpPr>
        <p:spPr bwMode="auto">
          <a:xfrm>
            <a:off x="5480050" y="4591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6" name="Oval 131"/>
          <p:cNvSpPr>
            <a:spLocks noChangeArrowheads="1"/>
          </p:cNvSpPr>
          <p:nvPr/>
        </p:nvSpPr>
        <p:spPr bwMode="auto">
          <a:xfrm>
            <a:off x="5784850" y="4514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7" name="Oval 132"/>
          <p:cNvSpPr>
            <a:spLocks noChangeArrowheads="1"/>
          </p:cNvSpPr>
          <p:nvPr/>
        </p:nvSpPr>
        <p:spPr bwMode="auto">
          <a:xfrm>
            <a:off x="5175250" y="5048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8" name="Oval 133"/>
          <p:cNvSpPr>
            <a:spLocks noChangeArrowheads="1"/>
          </p:cNvSpPr>
          <p:nvPr/>
        </p:nvSpPr>
        <p:spPr bwMode="auto">
          <a:xfrm>
            <a:off x="5708650" y="4972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9" name="Oval 134"/>
          <p:cNvSpPr>
            <a:spLocks noChangeArrowheads="1"/>
          </p:cNvSpPr>
          <p:nvPr/>
        </p:nvSpPr>
        <p:spPr bwMode="auto">
          <a:xfrm>
            <a:off x="5175250" y="3295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0" name="Oval 135"/>
          <p:cNvSpPr>
            <a:spLocks noChangeArrowheads="1"/>
          </p:cNvSpPr>
          <p:nvPr/>
        </p:nvSpPr>
        <p:spPr bwMode="auto">
          <a:xfrm>
            <a:off x="5556250" y="4362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1" name="Oval 136"/>
          <p:cNvSpPr>
            <a:spLocks noChangeArrowheads="1"/>
          </p:cNvSpPr>
          <p:nvPr/>
        </p:nvSpPr>
        <p:spPr bwMode="auto">
          <a:xfrm>
            <a:off x="6013450" y="4895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2" name="Rectangle 137"/>
          <p:cNvSpPr>
            <a:spLocks noChangeArrowheads="1"/>
          </p:cNvSpPr>
          <p:nvPr/>
        </p:nvSpPr>
        <p:spPr bwMode="auto">
          <a:xfrm>
            <a:off x="7918450" y="32194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3" name="Rectangle 138"/>
          <p:cNvSpPr>
            <a:spLocks noChangeArrowheads="1"/>
          </p:cNvSpPr>
          <p:nvPr/>
        </p:nvSpPr>
        <p:spPr bwMode="auto">
          <a:xfrm>
            <a:off x="7766050" y="35242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4" name="Rectangle 139"/>
          <p:cNvSpPr>
            <a:spLocks noChangeArrowheads="1"/>
          </p:cNvSpPr>
          <p:nvPr/>
        </p:nvSpPr>
        <p:spPr bwMode="auto">
          <a:xfrm>
            <a:off x="7537450" y="31432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5" name="Rectangle 140"/>
          <p:cNvSpPr>
            <a:spLocks noChangeArrowheads="1"/>
          </p:cNvSpPr>
          <p:nvPr/>
        </p:nvSpPr>
        <p:spPr bwMode="auto">
          <a:xfrm>
            <a:off x="7537450" y="36004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6" name="Rectangle 141"/>
          <p:cNvSpPr>
            <a:spLocks noChangeArrowheads="1"/>
          </p:cNvSpPr>
          <p:nvPr/>
        </p:nvSpPr>
        <p:spPr bwMode="auto">
          <a:xfrm>
            <a:off x="8070850" y="29908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7" name="Rectangle 142"/>
          <p:cNvSpPr>
            <a:spLocks noChangeArrowheads="1"/>
          </p:cNvSpPr>
          <p:nvPr/>
        </p:nvSpPr>
        <p:spPr bwMode="auto">
          <a:xfrm>
            <a:off x="8223250" y="32194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8" name="Rectangle 143"/>
          <p:cNvSpPr>
            <a:spLocks noChangeArrowheads="1"/>
          </p:cNvSpPr>
          <p:nvPr/>
        </p:nvSpPr>
        <p:spPr bwMode="auto">
          <a:xfrm>
            <a:off x="7537450" y="23050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9" name="Rectangle 144"/>
          <p:cNvSpPr>
            <a:spLocks noChangeArrowheads="1"/>
          </p:cNvSpPr>
          <p:nvPr/>
        </p:nvSpPr>
        <p:spPr bwMode="auto">
          <a:xfrm>
            <a:off x="8528050" y="22288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0" name="Rectangle 145"/>
          <p:cNvSpPr>
            <a:spLocks noChangeArrowheads="1"/>
          </p:cNvSpPr>
          <p:nvPr/>
        </p:nvSpPr>
        <p:spPr bwMode="auto">
          <a:xfrm>
            <a:off x="7570788" y="2720975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1" name="Rectangle 146"/>
          <p:cNvSpPr>
            <a:spLocks noChangeArrowheads="1"/>
          </p:cNvSpPr>
          <p:nvPr/>
        </p:nvSpPr>
        <p:spPr bwMode="auto">
          <a:xfrm>
            <a:off x="8223250" y="37528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2" name="Rectangle 147"/>
          <p:cNvSpPr>
            <a:spLocks noChangeArrowheads="1"/>
          </p:cNvSpPr>
          <p:nvPr/>
        </p:nvSpPr>
        <p:spPr bwMode="auto">
          <a:xfrm>
            <a:off x="8147050" y="27622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3" name="Rectangle 148"/>
          <p:cNvSpPr>
            <a:spLocks noChangeArrowheads="1"/>
          </p:cNvSpPr>
          <p:nvPr/>
        </p:nvSpPr>
        <p:spPr bwMode="auto">
          <a:xfrm>
            <a:off x="7689850" y="29146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4" name="Rectangle 149"/>
          <p:cNvSpPr>
            <a:spLocks noChangeArrowheads="1"/>
          </p:cNvSpPr>
          <p:nvPr/>
        </p:nvSpPr>
        <p:spPr bwMode="auto">
          <a:xfrm>
            <a:off x="7232650" y="30670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5" name="Rectangle 150"/>
          <p:cNvSpPr>
            <a:spLocks noChangeArrowheads="1"/>
          </p:cNvSpPr>
          <p:nvPr/>
        </p:nvSpPr>
        <p:spPr bwMode="auto">
          <a:xfrm>
            <a:off x="8528050" y="29908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6" name="Rectangle 151"/>
          <p:cNvSpPr>
            <a:spLocks noChangeArrowheads="1"/>
          </p:cNvSpPr>
          <p:nvPr/>
        </p:nvSpPr>
        <p:spPr bwMode="auto">
          <a:xfrm>
            <a:off x="7842250" y="38290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7" name="Rectangle 152"/>
          <p:cNvSpPr>
            <a:spLocks noChangeArrowheads="1"/>
          </p:cNvSpPr>
          <p:nvPr/>
        </p:nvSpPr>
        <p:spPr bwMode="auto">
          <a:xfrm>
            <a:off x="8451850" y="39052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8" name="Oval 153"/>
          <p:cNvSpPr>
            <a:spLocks noChangeArrowheads="1"/>
          </p:cNvSpPr>
          <p:nvPr/>
        </p:nvSpPr>
        <p:spPr bwMode="auto">
          <a:xfrm>
            <a:off x="6240463" y="47529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9" name="Oval 154"/>
          <p:cNvSpPr>
            <a:spLocks noChangeArrowheads="1"/>
          </p:cNvSpPr>
          <p:nvPr/>
        </p:nvSpPr>
        <p:spPr bwMode="auto">
          <a:xfrm>
            <a:off x="5922963" y="41259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0" name="Oval 155"/>
          <p:cNvSpPr>
            <a:spLocks noChangeArrowheads="1"/>
          </p:cNvSpPr>
          <p:nvPr/>
        </p:nvSpPr>
        <p:spPr bwMode="auto">
          <a:xfrm>
            <a:off x="6042025" y="44545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1" name="Oval 156"/>
          <p:cNvSpPr>
            <a:spLocks noChangeArrowheads="1"/>
          </p:cNvSpPr>
          <p:nvPr/>
        </p:nvSpPr>
        <p:spPr bwMode="auto">
          <a:xfrm>
            <a:off x="6378575" y="44561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2" name="Oval 157"/>
          <p:cNvSpPr>
            <a:spLocks noChangeArrowheads="1"/>
          </p:cNvSpPr>
          <p:nvPr/>
        </p:nvSpPr>
        <p:spPr bwMode="auto">
          <a:xfrm>
            <a:off x="6254750" y="501173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3" name="Oval 158"/>
          <p:cNvSpPr>
            <a:spLocks noChangeArrowheads="1"/>
          </p:cNvSpPr>
          <p:nvPr/>
        </p:nvSpPr>
        <p:spPr bwMode="auto">
          <a:xfrm>
            <a:off x="5173663" y="45942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4" name="Oval 159"/>
          <p:cNvSpPr>
            <a:spLocks noChangeArrowheads="1"/>
          </p:cNvSpPr>
          <p:nvPr/>
        </p:nvSpPr>
        <p:spPr bwMode="auto">
          <a:xfrm>
            <a:off x="5402263" y="53990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5" name="Oval 160"/>
          <p:cNvSpPr>
            <a:spLocks noChangeArrowheads="1"/>
          </p:cNvSpPr>
          <p:nvPr/>
        </p:nvSpPr>
        <p:spPr bwMode="auto">
          <a:xfrm>
            <a:off x="5856288" y="43529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6" name="Oval 161"/>
          <p:cNvSpPr>
            <a:spLocks noChangeArrowheads="1"/>
          </p:cNvSpPr>
          <p:nvPr/>
        </p:nvSpPr>
        <p:spPr bwMode="auto">
          <a:xfrm>
            <a:off x="5799138" y="52101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7" name="Oval 162"/>
          <p:cNvSpPr>
            <a:spLocks noChangeArrowheads="1"/>
          </p:cNvSpPr>
          <p:nvPr/>
        </p:nvSpPr>
        <p:spPr bwMode="auto">
          <a:xfrm>
            <a:off x="5137150" y="58308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8" name="Rectangle 163"/>
          <p:cNvSpPr>
            <a:spLocks noChangeArrowheads="1"/>
          </p:cNvSpPr>
          <p:nvPr/>
        </p:nvSpPr>
        <p:spPr bwMode="auto">
          <a:xfrm>
            <a:off x="8440738" y="3641725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9" name="Rectangle 164"/>
          <p:cNvSpPr>
            <a:spLocks noChangeArrowheads="1"/>
          </p:cNvSpPr>
          <p:nvPr/>
        </p:nvSpPr>
        <p:spPr bwMode="auto">
          <a:xfrm>
            <a:off x="7847013" y="2668588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0" name="Rectangle 165"/>
          <p:cNvSpPr>
            <a:spLocks noChangeArrowheads="1"/>
          </p:cNvSpPr>
          <p:nvPr/>
        </p:nvSpPr>
        <p:spPr bwMode="auto">
          <a:xfrm>
            <a:off x="7143750" y="33083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1" name="Rectangle 166"/>
          <p:cNvSpPr>
            <a:spLocks noChangeArrowheads="1"/>
          </p:cNvSpPr>
          <p:nvPr/>
        </p:nvSpPr>
        <p:spPr bwMode="auto">
          <a:xfrm>
            <a:off x="8150225" y="4073525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2" name="Rectangle 167"/>
          <p:cNvSpPr>
            <a:spLocks noChangeArrowheads="1"/>
          </p:cNvSpPr>
          <p:nvPr/>
        </p:nvSpPr>
        <p:spPr bwMode="auto">
          <a:xfrm>
            <a:off x="8470900" y="3268663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3" name="Oval 168"/>
          <p:cNvSpPr>
            <a:spLocks noChangeArrowheads="1"/>
          </p:cNvSpPr>
          <p:nvPr/>
        </p:nvSpPr>
        <p:spPr bwMode="auto">
          <a:xfrm>
            <a:off x="5646738" y="4689475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4" name="Oval 169"/>
          <p:cNvSpPr>
            <a:spLocks noChangeArrowheads="1"/>
          </p:cNvSpPr>
          <p:nvPr/>
        </p:nvSpPr>
        <p:spPr bwMode="auto">
          <a:xfrm>
            <a:off x="8274050" y="3340100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5" name="Oval 170"/>
          <p:cNvSpPr>
            <a:spLocks noChangeArrowheads="1"/>
          </p:cNvSpPr>
          <p:nvPr/>
        </p:nvSpPr>
        <p:spPr bwMode="auto">
          <a:xfrm>
            <a:off x="7519988" y="2955925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6" name="Rectangle 171"/>
          <p:cNvSpPr>
            <a:spLocks noChangeArrowheads="1"/>
          </p:cNvSpPr>
          <p:nvPr/>
        </p:nvSpPr>
        <p:spPr bwMode="auto">
          <a:xfrm>
            <a:off x="633009" y="1318420"/>
            <a:ext cx="4769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 k = </a:t>
            </a:r>
            <a:r>
              <a:rPr lang="en-US" sz="2800" dirty="0" smtClean="0"/>
              <a:t>3: </a:t>
            </a:r>
            <a:r>
              <a:rPr lang="en-US" sz="2800" dirty="0" err="1"/>
              <a:t>Zielfunktion</a:t>
            </a:r>
            <a:r>
              <a:rPr lang="en-US" sz="2800" dirty="0"/>
              <a:t> </a:t>
            </a:r>
            <a:r>
              <a:rPr lang="en-US" sz="2800" dirty="0" err="1"/>
              <a:t>liefert</a:t>
            </a:r>
            <a:r>
              <a:rPr lang="en-US" sz="2800" dirty="0"/>
              <a:t> 133.6</a:t>
            </a: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smtClean="0"/>
              <a:t>Was ist die richtige Anzahl von Clustern?</a:t>
            </a:r>
            <a:endParaRPr lang="en-US" kern="0" dirty="0"/>
          </a:p>
        </p:txBody>
      </p:sp>
      <p:pic>
        <p:nvPicPr>
          <p:cNvPr id="173" name="Picture 4" descr="C:\Documents and Settings\Administrator\Desktop\d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12749"/>
            <a:ext cx="4041778" cy="26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911225" y="1412776"/>
            <a:ext cx="7610475" cy="3556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452688" y="1604864"/>
            <a:ext cx="5702300" cy="29257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452688" y="424011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2452688" y="394801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2452688" y="3647976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2452688" y="3357464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2452688" y="3066951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2452688" y="2774851"/>
            <a:ext cx="57023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2452688" y="2484339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2452688" y="2184301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2452688" y="1895376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2452688" y="160486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3" name="Rectangle 14"/>
          <p:cNvSpPr>
            <a:spLocks noChangeArrowheads="1"/>
          </p:cNvSpPr>
          <p:nvPr/>
        </p:nvSpPr>
        <p:spPr bwMode="auto">
          <a:xfrm>
            <a:off x="2452688" y="1604864"/>
            <a:ext cx="5702300" cy="29257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2452688" y="1604864"/>
            <a:ext cx="3175" cy="2925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2400300" y="4530626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2400300" y="424011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>
            <a:off x="2400300" y="394801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>
            <a:off x="2400300" y="3647976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2400300" y="3357464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>
            <a:off x="2400300" y="3066951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>
            <a:off x="2400300" y="2774851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2" name="Line 23"/>
          <p:cNvSpPr>
            <a:spLocks noChangeShapeType="1"/>
          </p:cNvSpPr>
          <p:nvPr/>
        </p:nvSpPr>
        <p:spPr bwMode="auto">
          <a:xfrm>
            <a:off x="2400300" y="2484339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3" name="Line 24"/>
          <p:cNvSpPr>
            <a:spLocks noChangeShapeType="1"/>
          </p:cNvSpPr>
          <p:nvPr/>
        </p:nvSpPr>
        <p:spPr bwMode="auto">
          <a:xfrm>
            <a:off x="2400300" y="2184301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4" name="Line 25"/>
          <p:cNvSpPr>
            <a:spLocks noChangeShapeType="1"/>
          </p:cNvSpPr>
          <p:nvPr/>
        </p:nvSpPr>
        <p:spPr bwMode="auto">
          <a:xfrm>
            <a:off x="2400300" y="1895376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5" name="Line 26"/>
          <p:cNvSpPr>
            <a:spLocks noChangeShapeType="1"/>
          </p:cNvSpPr>
          <p:nvPr/>
        </p:nvSpPr>
        <p:spPr bwMode="auto">
          <a:xfrm>
            <a:off x="2400300" y="160486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6" name="Line 27"/>
          <p:cNvSpPr>
            <a:spLocks noChangeShapeType="1"/>
          </p:cNvSpPr>
          <p:nvPr/>
        </p:nvSpPr>
        <p:spPr bwMode="auto">
          <a:xfrm>
            <a:off x="2452688" y="4530626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7" name="Line 28"/>
          <p:cNvSpPr>
            <a:spLocks noChangeShapeType="1"/>
          </p:cNvSpPr>
          <p:nvPr/>
        </p:nvSpPr>
        <p:spPr bwMode="auto">
          <a:xfrm flipV="1">
            <a:off x="2452688" y="4530626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Line 29"/>
          <p:cNvSpPr>
            <a:spLocks noChangeShapeType="1"/>
          </p:cNvSpPr>
          <p:nvPr/>
        </p:nvSpPr>
        <p:spPr bwMode="auto">
          <a:xfrm flipV="1">
            <a:off x="3408363" y="4530626"/>
            <a:ext cx="4762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9" name="Line 30"/>
          <p:cNvSpPr>
            <a:spLocks noChangeShapeType="1"/>
          </p:cNvSpPr>
          <p:nvPr/>
        </p:nvSpPr>
        <p:spPr bwMode="auto">
          <a:xfrm flipV="1">
            <a:off x="4352925" y="4530626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0" name="Line 31"/>
          <p:cNvSpPr>
            <a:spLocks noChangeShapeType="1"/>
          </p:cNvSpPr>
          <p:nvPr/>
        </p:nvSpPr>
        <p:spPr bwMode="auto">
          <a:xfrm flipV="1">
            <a:off x="5310188" y="4530626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1" name="Line 32"/>
          <p:cNvSpPr>
            <a:spLocks noChangeShapeType="1"/>
          </p:cNvSpPr>
          <p:nvPr/>
        </p:nvSpPr>
        <p:spPr bwMode="auto">
          <a:xfrm flipV="1">
            <a:off x="6254750" y="4530626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2" name="Line 33"/>
          <p:cNvSpPr>
            <a:spLocks noChangeShapeType="1"/>
          </p:cNvSpPr>
          <p:nvPr/>
        </p:nvSpPr>
        <p:spPr bwMode="auto">
          <a:xfrm flipV="1">
            <a:off x="7210425" y="4530626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3" name="Line 34"/>
          <p:cNvSpPr>
            <a:spLocks noChangeShapeType="1"/>
          </p:cNvSpPr>
          <p:nvPr/>
        </p:nvSpPr>
        <p:spPr bwMode="auto">
          <a:xfrm flipV="1">
            <a:off x="8154988" y="4530626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4" name="Line 35"/>
          <p:cNvSpPr>
            <a:spLocks noChangeShapeType="1"/>
          </p:cNvSpPr>
          <p:nvPr/>
        </p:nvSpPr>
        <p:spPr bwMode="auto">
          <a:xfrm>
            <a:off x="2925763" y="1976339"/>
            <a:ext cx="955675" cy="204311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5" name="Line 36"/>
          <p:cNvSpPr>
            <a:spLocks noChangeShapeType="1"/>
          </p:cNvSpPr>
          <p:nvPr/>
        </p:nvSpPr>
        <p:spPr bwMode="auto">
          <a:xfrm>
            <a:off x="3881438" y="4019451"/>
            <a:ext cx="944562" cy="1190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6" name="Line 37"/>
          <p:cNvSpPr>
            <a:spLocks noChangeShapeType="1"/>
          </p:cNvSpPr>
          <p:nvPr/>
        </p:nvSpPr>
        <p:spPr bwMode="auto">
          <a:xfrm>
            <a:off x="4826000" y="4138514"/>
            <a:ext cx="957263" cy="460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7" name="Line 38"/>
          <p:cNvSpPr>
            <a:spLocks noChangeShapeType="1"/>
          </p:cNvSpPr>
          <p:nvPr/>
        </p:nvSpPr>
        <p:spPr bwMode="auto">
          <a:xfrm>
            <a:off x="5783263" y="4184551"/>
            <a:ext cx="941387" cy="174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8" name="Line 39"/>
          <p:cNvSpPr>
            <a:spLocks noChangeShapeType="1"/>
          </p:cNvSpPr>
          <p:nvPr/>
        </p:nvSpPr>
        <p:spPr bwMode="auto">
          <a:xfrm>
            <a:off x="6724650" y="4202014"/>
            <a:ext cx="957263" cy="285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9" name="Rectangle 40"/>
          <p:cNvSpPr>
            <a:spLocks noChangeArrowheads="1"/>
          </p:cNvSpPr>
          <p:nvPr/>
        </p:nvSpPr>
        <p:spPr bwMode="auto">
          <a:xfrm>
            <a:off x="1587500" y="445760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0.00E+00</a:t>
            </a:r>
            <a:endParaRPr lang="en-US"/>
          </a:p>
        </p:txBody>
      </p:sp>
      <p:sp>
        <p:nvSpPr>
          <p:cNvPr id="56360" name="Rectangle 41"/>
          <p:cNvSpPr>
            <a:spLocks noChangeArrowheads="1"/>
          </p:cNvSpPr>
          <p:nvPr/>
        </p:nvSpPr>
        <p:spPr bwMode="auto">
          <a:xfrm>
            <a:off x="1587500" y="416708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1.00E+02</a:t>
            </a:r>
            <a:endParaRPr lang="en-US"/>
          </a:p>
        </p:txBody>
      </p:sp>
      <p:sp>
        <p:nvSpPr>
          <p:cNvPr id="56361" name="Rectangle 42"/>
          <p:cNvSpPr>
            <a:spLocks noChangeArrowheads="1"/>
          </p:cNvSpPr>
          <p:nvPr/>
        </p:nvSpPr>
        <p:spPr bwMode="auto">
          <a:xfrm>
            <a:off x="1587500" y="387498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2.00E+02</a:t>
            </a:r>
            <a:endParaRPr lang="en-US"/>
          </a:p>
        </p:txBody>
      </p:sp>
      <p:sp>
        <p:nvSpPr>
          <p:cNvPr id="56362" name="Rectangle 43"/>
          <p:cNvSpPr>
            <a:spLocks noChangeArrowheads="1"/>
          </p:cNvSpPr>
          <p:nvPr/>
        </p:nvSpPr>
        <p:spPr bwMode="auto">
          <a:xfrm>
            <a:off x="1587500" y="357495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3.00E+02</a:t>
            </a:r>
            <a:endParaRPr lang="en-US"/>
          </a:p>
        </p:txBody>
      </p:sp>
      <p:sp>
        <p:nvSpPr>
          <p:cNvPr id="56363" name="Rectangle 44"/>
          <p:cNvSpPr>
            <a:spLocks noChangeArrowheads="1"/>
          </p:cNvSpPr>
          <p:nvPr/>
        </p:nvSpPr>
        <p:spPr bwMode="auto">
          <a:xfrm>
            <a:off x="1587500" y="328443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4.00E+02</a:t>
            </a:r>
            <a:endParaRPr lang="en-US"/>
          </a:p>
        </p:txBody>
      </p:sp>
      <p:sp>
        <p:nvSpPr>
          <p:cNvPr id="56364" name="Rectangle 45"/>
          <p:cNvSpPr>
            <a:spLocks noChangeArrowheads="1"/>
          </p:cNvSpPr>
          <p:nvPr/>
        </p:nvSpPr>
        <p:spPr bwMode="auto">
          <a:xfrm>
            <a:off x="1587500" y="2993926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5.00E+02</a:t>
            </a:r>
            <a:endParaRPr lang="en-US"/>
          </a:p>
        </p:txBody>
      </p:sp>
      <p:sp>
        <p:nvSpPr>
          <p:cNvPr id="56365" name="Rectangle 46"/>
          <p:cNvSpPr>
            <a:spLocks noChangeArrowheads="1"/>
          </p:cNvSpPr>
          <p:nvPr/>
        </p:nvSpPr>
        <p:spPr bwMode="auto">
          <a:xfrm>
            <a:off x="1587500" y="2701826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6.00E+02</a:t>
            </a:r>
            <a:endParaRPr lang="en-US"/>
          </a:p>
        </p:txBody>
      </p:sp>
      <p:sp>
        <p:nvSpPr>
          <p:cNvPr id="56366" name="Rectangle 47"/>
          <p:cNvSpPr>
            <a:spLocks noChangeArrowheads="1"/>
          </p:cNvSpPr>
          <p:nvPr/>
        </p:nvSpPr>
        <p:spPr bwMode="auto">
          <a:xfrm>
            <a:off x="1587500" y="241290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7.00E+02</a:t>
            </a:r>
            <a:endParaRPr lang="en-US"/>
          </a:p>
        </p:txBody>
      </p:sp>
      <p:sp>
        <p:nvSpPr>
          <p:cNvPr id="56367" name="Rectangle 48"/>
          <p:cNvSpPr>
            <a:spLocks noChangeArrowheads="1"/>
          </p:cNvSpPr>
          <p:nvPr/>
        </p:nvSpPr>
        <p:spPr bwMode="auto">
          <a:xfrm>
            <a:off x="1587500" y="2112864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8.00E+02</a:t>
            </a:r>
            <a:endParaRPr lang="en-US"/>
          </a:p>
        </p:txBody>
      </p:sp>
      <p:sp>
        <p:nvSpPr>
          <p:cNvPr id="56368" name="Rectangle 49"/>
          <p:cNvSpPr>
            <a:spLocks noChangeArrowheads="1"/>
          </p:cNvSpPr>
          <p:nvPr/>
        </p:nvSpPr>
        <p:spPr bwMode="auto">
          <a:xfrm>
            <a:off x="1587500" y="182235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9.00E+02</a:t>
            </a:r>
            <a:endParaRPr lang="en-US"/>
          </a:p>
        </p:txBody>
      </p:sp>
      <p:sp>
        <p:nvSpPr>
          <p:cNvPr id="56369" name="Rectangle 50"/>
          <p:cNvSpPr>
            <a:spLocks noChangeArrowheads="1"/>
          </p:cNvSpPr>
          <p:nvPr/>
        </p:nvSpPr>
        <p:spPr bwMode="auto">
          <a:xfrm>
            <a:off x="1587500" y="153025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1.00E+03</a:t>
            </a:r>
            <a:endParaRPr lang="en-US"/>
          </a:p>
        </p:txBody>
      </p:sp>
      <p:sp>
        <p:nvSpPr>
          <p:cNvPr id="56370" name="Rectangle 51"/>
          <p:cNvSpPr>
            <a:spLocks noChangeArrowheads="1"/>
          </p:cNvSpPr>
          <p:nvPr/>
        </p:nvSpPr>
        <p:spPr bwMode="auto">
          <a:xfrm>
            <a:off x="2886075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56371" name="Rectangle 52"/>
          <p:cNvSpPr>
            <a:spLocks noChangeArrowheads="1"/>
          </p:cNvSpPr>
          <p:nvPr/>
        </p:nvSpPr>
        <p:spPr bwMode="auto">
          <a:xfrm>
            <a:off x="3841750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56372" name="Rectangle 53"/>
          <p:cNvSpPr>
            <a:spLocks noChangeArrowheads="1"/>
          </p:cNvSpPr>
          <p:nvPr/>
        </p:nvSpPr>
        <p:spPr bwMode="auto">
          <a:xfrm>
            <a:off x="4786313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56373" name="Rectangle 54"/>
          <p:cNvSpPr>
            <a:spLocks noChangeArrowheads="1"/>
          </p:cNvSpPr>
          <p:nvPr/>
        </p:nvSpPr>
        <p:spPr bwMode="auto">
          <a:xfrm>
            <a:off x="5743575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56374" name="Rectangle 55"/>
          <p:cNvSpPr>
            <a:spLocks noChangeArrowheads="1"/>
          </p:cNvSpPr>
          <p:nvPr/>
        </p:nvSpPr>
        <p:spPr bwMode="auto">
          <a:xfrm>
            <a:off x="6688138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56375" name="Rectangle 56"/>
          <p:cNvSpPr>
            <a:spLocks noChangeArrowheads="1"/>
          </p:cNvSpPr>
          <p:nvPr/>
        </p:nvSpPr>
        <p:spPr bwMode="auto">
          <a:xfrm>
            <a:off x="7643813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56378" name="Text Box 59"/>
          <p:cNvSpPr txBox="1">
            <a:spLocks noChangeArrowheads="1"/>
          </p:cNvSpPr>
          <p:nvPr/>
        </p:nvSpPr>
        <p:spPr bwMode="auto">
          <a:xfrm>
            <a:off x="5084763" y="455602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</a:t>
            </a:r>
          </a:p>
        </p:txBody>
      </p:sp>
      <p:sp>
        <p:nvSpPr>
          <p:cNvPr id="56379" name="Text Box 60"/>
          <p:cNvSpPr txBox="1">
            <a:spLocks noChangeArrowheads="1"/>
          </p:cNvSpPr>
          <p:nvPr/>
        </p:nvSpPr>
        <p:spPr bwMode="auto">
          <a:xfrm rot="-5400000">
            <a:off x="416179" y="2849613"/>
            <a:ext cx="1720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Zielfunktion</a:t>
            </a:r>
            <a:endParaRPr lang="en-US" dirty="0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smtClean="0"/>
              <a:t>Was ist die richtige Anzahl von Clustern?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774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Dichtebasierendes</a:t>
            </a:r>
            <a:r>
              <a:rPr lang="en-US" dirty="0" smtClean="0"/>
              <a:t> </a:t>
            </a:r>
            <a:r>
              <a:rPr lang="en-US" dirty="0" err="1" smtClean="0"/>
              <a:t>partitionierendes</a:t>
            </a:r>
            <a:r>
              <a:rPr lang="en-US" dirty="0" smtClean="0"/>
              <a:t>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DBSCAN-</a:t>
            </a:r>
            <a:r>
              <a:rPr lang="en-US" dirty="0" err="1" smtClean="0"/>
              <a:t>Verfahren</a:t>
            </a:r>
            <a:r>
              <a:rPr lang="en-US" dirty="0" smtClean="0"/>
              <a:t> </a:t>
            </a:r>
            <a:r>
              <a:rPr lang="en-US" dirty="0"/>
              <a:t>(Density Based Spatial Clustering of Applications with Noise) </a:t>
            </a:r>
          </a:p>
          <a:p>
            <a:r>
              <a:rPr lang="en-US" dirty="0"/>
              <a:t>Motivation: </a:t>
            </a:r>
            <a:r>
              <a:rPr lang="en-US" dirty="0" err="1"/>
              <a:t>Punktdichte</a:t>
            </a:r>
            <a:r>
              <a:rPr lang="en-US" dirty="0"/>
              <a:t> </a:t>
            </a:r>
            <a:r>
              <a:rPr lang="en-US" dirty="0" err="1"/>
              <a:t>innerhalb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Clusters </a:t>
            </a:r>
            <a:r>
              <a:rPr lang="en-US" dirty="0" err="1"/>
              <a:t>höher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außerhalb</a:t>
            </a:r>
            <a:r>
              <a:rPr lang="en-US" dirty="0"/>
              <a:t> des Clusters </a:t>
            </a:r>
          </a:p>
          <a:p>
            <a:r>
              <a:rPr lang="en-US" dirty="0" err="1" smtClean="0"/>
              <a:t>Resultierende</a:t>
            </a:r>
            <a:r>
              <a:rPr lang="en-US" dirty="0" smtClean="0"/>
              <a:t> </a:t>
            </a:r>
            <a:r>
              <a:rPr lang="en-US" dirty="0"/>
              <a:t>Cluster </a:t>
            </a:r>
            <a:r>
              <a:rPr lang="en-US" dirty="0" err="1"/>
              <a:t>können</a:t>
            </a:r>
            <a:r>
              <a:rPr lang="en-US" dirty="0"/>
              <a:t> </a:t>
            </a:r>
            <a:r>
              <a:rPr lang="en-US" dirty="0" err="1"/>
              <a:t>beliebige</a:t>
            </a:r>
            <a:r>
              <a:rPr lang="en-US" dirty="0"/>
              <a:t> Form </a:t>
            </a:r>
            <a:r>
              <a:rPr lang="en-US" dirty="0" err="1" smtClean="0"/>
              <a:t>haben</a:t>
            </a:r>
            <a:endParaRPr lang="en-US" dirty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/>
              <a:t>distanzbasierten</a:t>
            </a:r>
            <a:r>
              <a:rPr lang="en-US" dirty="0"/>
              <a:t>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ausschließlich</a:t>
            </a:r>
            <a:r>
              <a:rPr lang="en-US" dirty="0"/>
              <a:t> </a:t>
            </a:r>
            <a:r>
              <a:rPr lang="en-US" dirty="0" err="1"/>
              <a:t>konvexe</a:t>
            </a:r>
            <a:r>
              <a:rPr lang="en-US" dirty="0"/>
              <a:t> Cluster </a:t>
            </a:r>
          </a:p>
          <a:p>
            <a:r>
              <a:rPr lang="en-US" dirty="0" err="1"/>
              <a:t>Clusteranzahl</a:t>
            </a:r>
            <a:r>
              <a:rPr lang="en-US" dirty="0"/>
              <a:t> k muss </a:t>
            </a:r>
            <a:r>
              <a:rPr lang="en-US" dirty="0" err="1"/>
              <a:t>nicht</a:t>
            </a:r>
            <a:r>
              <a:rPr lang="en-US" dirty="0"/>
              <a:t> initial </a:t>
            </a:r>
            <a:r>
              <a:rPr lang="en-US" dirty="0" err="1"/>
              <a:t>vorgegeben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58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 – </a:t>
            </a:r>
            <a:r>
              <a:rPr lang="en-US" dirty="0" err="1" smtClean="0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884"/>
            <a:ext cx="8229600" cy="46810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17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2" y="1196975"/>
            <a:ext cx="708589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2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630557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43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Einflüsse</a:t>
            </a:r>
            <a:r>
              <a:rPr lang="en-US" dirty="0" smtClean="0"/>
              <a:t> des </a:t>
            </a:r>
            <a:r>
              <a:rPr lang="en-US" dirty="0" err="1" smtClean="0"/>
              <a:t>Distanzmaßes</a:t>
            </a:r>
            <a:r>
              <a:rPr lang="en-US" dirty="0" smtClean="0"/>
              <a:t> auf </a:t>
            </a:r>
            <a:r>
              <a:rPr lang="en-US" dirty="0" err="1" smtClean="0"/>
              <a:t>Clusterbildung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661473"/>
            <a:ext cx="7571183" cy="50383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Abhilfe</a:t>
            </a:r>
            <a:r>
              <a:rPr lang="en-US" dirty="0" smtClean="0"/>
              <a:t>: </a:t>
            </a:r>
            <a:r>
              <a:rPr lang="en-US" dirty="0" err="1" smtClean="0"/>
              <a:t>Gewichtung</a:t>
            </a:r>
            <a:r>
              <a:rPr lang="en-US" dirty="0"/>
              <a:t>, z. B.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Normalisierung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7" y="1052736"/>
            <a:ext cx="764962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8" y="1196975"/>
            <a:ext cx="7781303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97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2709"/>
            <a:ext cx="8229600" cy="44774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47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Lemma 1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342411" cy="41762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698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Lemma 2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6" y="1124744"/>
            <a:ext cx="8433762" cy="37372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687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5231840" cy="35281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54616"/>
            <a:ext cx="5796136" cy="18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3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ExpandCluster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8" y="1124744"/>
            <a:ext cx="3024336" cy="19694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943" y="2636912"/>
            <a:ext cx="4178132" cy="38236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6309320"/>
            <a:ext cx="1872208" cy="288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Hierarchisches</a:t>
            </a:r>
            <a:r>
              <a:rPr lang="en-US" dirty="0" smtClean="0"/>
              <a:t>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24" y="1124744"/>
            <a:ext cx="3750200" cy="2028826"/>
          </a:xfrm>
        </p:spPr>
        <p:txBody>
          <a:bodyPr/>
          <a:lstStyle/>
          <a:p>
            <a:r>
              <a:rPr lang="en-US" dirty="0" err="1" smtClean="0"/>
              <a:t>Kostenfunktion</a:t>
            </a:r>
            <a:endParaRPr lang="en-US" dirty="0" smtClean="0"/>
          </a:p>
          <a:p>
            <a:pPr lvl="1"/>
            <a:r>
              <a:rPr lang="en-US" dirty="0" smtClean="0"/>
              <a:t>Substitution 	1</a:t>
            </a:r>
          </a:p>
          <a:p>
            <a:pPr lvl="1"/>
            <a:r>
              <a:rPr lang="en-US" dirty="0" err="1" smtClean="0"/>
              <a:t>Einfügung</a:t>
            </a:r>
            <a:r>
              <a:rPr lang="en-US" dirty="0" smtClean="0"/>
              <a:t>      	1</a:t>
            </a:r>
          </a:p>
          <a:p>
            <a:pPr lvl="1"/>
            <a:r>
              <a:rPr lang="en-US" dirty="0" err="1" smtClean="0"/>
              <a:t>Lösung</a:t>
            </a:r>
            <a:r>
              <a:rPr lang="en-US" dirty="0" smtClean="0"/>
              <a:t>		1</a:t>
            </a:r>
          </a:p>
          <a:p>
            <a:endParaRPr lang="en-US" dirty="0" smtClean="0"/>
          </a:p>
          <a:p>
            <a:r>
              <a:rPr lang="en-US" dirty="0" err="1" smtClean="0"/>
              <a:t>Dist</a:t>
            </a:r>
            <a:r>
              <a:rPr lang="en-US" dirty="0" smtClean="0"/>
              <a:t>(Peter, Piotr) =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2409" y="6402162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86880" y="1167038"/>
            <a:ext cx="12907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urier New" charset="0"/>
              </a:rPr>
              <a:t>Peter</a:t>
            </a:r>
          </a:p>
          <a:p>
            <a:pPr algn="ctr"/>
            <a:endParaRPr lang="en-US" sz="2800" b="1" dirty="0">
              <a:latin typeface="Courier New" charset="0"/>
            </a:endParaRPr>
          </a:p>
          <a:p>
            <a:pPr algn="ctr"/>
            <a:r>
              <a:rPr lang="en-US" sz="2400" b="1" dirty="0" err="1">
                <a:latin typeface="Courier New" charset="0"/>
              </a:rPr>
              <a:t>Piter</a:t>
            </a:r>
            <a:endParaRPr lang="en-US" sz="2400" b="1" dirty="0">
              <a:latin typeface="Courier New" charset="0"/>
            </a:endParaRPr>
          </a:p>
          <a:p>
            <a:pPr algn="ctr"/>
            <a:endParaRPr lang="en-US" sz="2400" b="1" dirty="0">
              <a:latin typeface="Courier New" charset="0"/>
            </a:endParaRPr>
          </a:p>
          <a:p>
            <a:pPr algn="ctr"/>
            <a:r>
              <a:rPr lang="en-US" sz="2400" b="1" dirty="0" err="1">
                <a:latin typeface="Courier New" charset="0"/>
              </a:rPr>
              <a:t>Pioter</a:t>
            </a:r>
            <a:endParaRPr lang="en-US" sz="2400" b="1" dirty="0">
              <a:latin typeface="Courier New" charset="0"/>
            </a:endParaRPr>
          </a:p>
          <a:p>
            <a:pPr algn="ctr"/>
            <a:endParaRPr lang="en-US" sz="2400" b="1" dirty="0">
              <a:latin typeface="Courier New" charset="0"/>
            </a:endParaRPr>
          </a:p>
          <a:p>
            <a:pPr algn="ctr"/>
            <a:r>
              <a:rPr lang="en-US" sz="2800" b="1" dirty="0">
                <a:latin typeface="Courier New" charset="0"/>
              </a:rPr>
              <a:t>Piotr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259633" y="1615730"/>
            <a:ext cx="4330" cy="44511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3412" y="2420888"/>
            <a:ext cx="1693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Einfügung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(o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)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43412" y="3140968"/>
            <a:ext cx="1301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Lösung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(e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) 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742431" y="5462898"/>
            <a:ext cx="4371975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3482081" y="5269223"/>
            <a:ext cx="4578350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938213" y="1660738"/>
            <a:ext cx="2347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+mn-lt"/>
              </a:rPr>
              <a:t>Substitution (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for e) </a:t>
            </a: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216298" y="5984875"/>
            <a:ext cx="4371975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2325836" y="4159250"/>
            <a:ext cx="3930650" cy="1639888"/>
            <a:chOff x="215" y="2808"/>
            <a:chExt cx="1887" cy="971"/>
          </a:xfrm>
        </p:grpSpPr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215" y="3634"/>
              <a:ext cx="271" cy="14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757" y="3497"/>
              <a:ext cx="271" cy="28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1571" y="3497"/>
              <a:ext cx="261" cy="28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893" y="3397"/>
              <a:ext cx="407" cy="382"/>
            </a:xfrm>
            <a:custGeom>
              <a:avLst/>
              <a:gdLst>
                <a:gd name="T0" fmla="*/ 0 w 234"/>
                <a:gd name="T1" fmla="*/ 51385 h 252"/>
                <a:gd name="T2" fmla="*/ 0 w 234"/>
                <a:gd name="T3" fmla="*/ 0 h 252"/>
                <a:gd name="T4" fmla="*/ 1641240 w 234"/>
                <a:gd name="T5" fmla="*/ 0 h 252"/>
                <a:gd name="T6" fmla="*/ 1641240 w 234"/>
                <a:gd name="T7" fmla="*/ 195977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252"/>
                <a:gd name="T14" fmla="*/ 234 w 234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252">
                  <a:moveTo>
                    <a:pt x="0" y="66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25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1091" y="3251"/>
              <a:ext cx="616" cy="246"/>
            </a:xfrm>
            <a:custGeom>
              <a:avLst/>
              <a:gdLst>
                <a:gd name="T0" fmla="*/ 0 w 354"/>
                <a:gd name="T1" fmla="*/ 76939 h 162"/>
                <a:gd name="T2" fmla="*/ 0 w 354"/>
                <a:gd name="T3" fmla="*/ 0 h 162"/>
                <a:gd name="T4" fmla="*/ 2501134 w 354"/>
                <a:gd name="T5" fmla="*/ 0 h 162"/>
                <a:gd name="T6" fmla="*/ 2501134 w 354"/>
                <a:gd name="T7" fmla="*/ 129656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4"/>
                <a:gd name="T13" fmla="*/ 0 h 162"/>
                <a:gd name="T14" fmla="*/ 354 w 35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4" h="162">
                  <a:moveTo>
                    <a:pt x="0" y="96"/>
                  </a:moveTo>
                  <a:lnTo>
                    <a:pt x="0" y="0"/>
                  </a:lnTo>
                  <a:lnTo>
                    <a:pt x="354" y="0"/>
                  </a:lnTo>
                  <a:lnTo>
                    <a:pt x="354" y="16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51" y="3059"/>
              <a:ext cx="1043" cy="575"/>
            </a:xfrm>
            <a:custGeom>
              <a:avLst/>
              <a:gdLst>
                <a:gd name="T0" fmla="*/ 4171459 w 600"/>
                <a:gd name="T1" fmla="*/ 103600 h 378"/>
                <a:gd name="T2" fmla="*/ 4171459 w 600"/>
                <a:gd name="T3" fmla="*/ 0 h 378"/>
                <a:gd name="T4" fmla="*/ 0 w 600"/>
                <a:gd name="T5" fmla="*/ 0 h 378"/>
                <a:gd name="T6" fmla="*/ 0 w 600"/>
                <a:gd name="T7" fmla="*/ 310809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378"/>
                <a:gd name="T14" fmla="*/ 600 w 600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378">
                  <a:moveTo>
                    <a:pt x="600" y="126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0" y="37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872" y="2987"/>
              <a:ext cx="1230" cy="155"/>
            </a:xfrm>
            <a:custGeom>
              <a:avLst/>
              <a:gdLst>
                <a:gd name="T0" fmla="*/ 0 w 1038"/>
                <a:gd name="T1" fmla="*/ 39007 h 102"/>
                <a:gd name="T2" fmla="*/ 0 w 1038"/>
                <a:gd name="T3" fmla="*/ 0 h 102"/>
                <a:gd name="T4" fmla="*/ 15698 w 1038"/>
                <a:gd name="T5" fmla="*/ 0 h 102"/>
                <a:gd name="T6" fmla="*/ 15698 w 1038"/>
                <a:gd name="T7" fmla="*/ 82797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8"/>
                <a:gd name="T13" fmla="*/ 0 h 102"/>
                <a:gd name="T14" fmla="*/ 1038 w 1038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8" h="102">
                  <a:moveTo>
                    <a:pt x="0" y="48"/>
                  </a:moveTo>
                  <a:lnTo>
                    <a:pt x="0" y="0"/>
                  </a:lnTo>
                  <a:lnTo>
                    <a:pt x="1038" y="0"/>
                  </a:lnTo>
                  <a:lnTo>
                    <a:pt x="1038" y="10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1774" y="2808"/>
              <a:ext cx="0" cy="1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101" y="2989"/>
              <a:ext cx="0" cy="77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1955948" y="5791200"/>
            <a:ext cx="4578350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1925786" y="5553075"/>
            <a:ext cx="4508500" cy="1138238"/>
            <a:chOff x="13" y="3550"/>
            <a:chExt cx="2840" cy="717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 rot="-3934905">
              <a:off x="-118" y="3702"/>
              <a:ext cx="56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/>
                <a:t>Piotr</a:t>
              </a: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 rot="-3946978">
              <a:off x="271" y="3722"/>
              <a:ext cx="62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/>
                <a:t>Pyotr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 rot="-3928464">
              <a:off x="589" y="3761"/>
              <a:ext cx="70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/>
                <a:t>Petros</a:t>
              </a: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 rot="-3922811">
              <a:off x="997" y="3745"/>
              <a:ext cx="66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/>
                <a:t>Pietro</a:t>
              </a:r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 rot="-3945962">
              <a:off x="1425" y="3719"/>
              <a:ext cx="5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/>
                <a:t>Pedro</a:t>
              </a:r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 rot="-3931340">
              <a:off x="1633" y="3743"/>
              <a:ext cx="67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/>
                <a:t>Pierre</a:t>
              </a:r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 rot="-3949083">
              <a:off x="2036" y="3716"/>
              <a:ext cx="61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/>
                <a:t>Piero</a:t>
              </a: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 rot="-3950123">
              <a:off x="2398" y="3710"/>
              <a:ext cx="60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/>
                <a:t>Peter</a:t>
              </a:r>
            </a:p>
          </p:txBody>
        </p:sp>
      </p:grpSp>
      <p:sp>
        <p:nvSpPr>
          <p:cNvPr id="55" name="Line 4"/>
          <p:cNvSpPr>
            <a:spLocks noChangeShapeType="1"/>
          </p:cNvSpPr>
          <p:nvPr/>
        </p:nvSpPr>
        <p:spPr bwMode="auto">
          <a:xfrm flipH="1">
            <a:off x="1691680" y="3145712"/>
            <a:ext cx="4330" cy="44511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 flipH="1">
            <a:off x="1475656" y="2392151"/>
            <a:ext cx="4330" cy="44511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TextBox 56"/>
          <p:cNvSpPr txBox="1"/>
          <p:nvPr/>
        </p:nvSpPr>
        <p:spPr>
          <a:xfrm>
            <a:off x="6444257" y="4723331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Dendrogramm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2"/>
          <p:cNvSpPr>
            <a:spLocks noChangeArrowheads="1"/>
          </p:cNvSpPr>
          <p:nvPr/>
        </p:nvSpPr>
        <p:spPr bwMode="auto">
          <a:xfrm>
            <a:off x="1122363" y="1198563"/>
            <a:ext cx="6989762" cy="5481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26" name="Rectangle 43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27" name="Line 44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Line 45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Line 46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Line 47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1" name="Line 48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Rectangle 4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33" name="Line 50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Line 51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Line 52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Line 53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7" name="Line 54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Line 55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9" name="Line 56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0" name="Line 57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1" name="Line 58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2" name="Line 59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3" name="Line 60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4" name="Line 61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5" name="Line 62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6" name="Line 63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7" name="Freeform 64"/>
          <p:cNvSpPr>
            <a:spLocks/>
          </p:cNvSpPr>
          <p:nvPr/>
        </p:nvSpPr>
        <p:spPr bwMode="auto">
          <a:xfrm>
            <a:off x="3179763" y="4662488"/>
            <a:ext cx="125412" cy="125412"/>
          </a:xfrm>
          <a:custGeom>
            <a:avLst/>
            <a:gdLst>
              <a:gd name="T0" fmla="*/ 2147483647 w 79"/>
              <a:gd name="T1" fmla="*/ 0 h 79"/>
              <a:gd name="T2" fmla="*/ 2147483647 w 79"/>
              <a:gd name="T3" fmla="*/ 2147483647 h 79"/>
              <a:gd name="T4" fmla="*/ 2147483647 w 79"/>
              <a:gd name="T5" fmla="*/ 2147483647 h 79"/>
              <a:gd name="T6" fmla="*/ 0 w 79"/>
              <a:gd name="T7" fmla="*/ 2147483647 h 79"/>
              <a:gd name="T8" fmla="*/ 2147483647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8" name="Rectangle 65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6649" name="Rectangle 66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0" name="Rectangle 67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1" name="Rectangle 68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2" name="Rectangle 69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3" name="Rectangle 70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54" name="Rectangle 71"/>
          <p:cNvSpPr>
            <a:spLocks noChangeArrowheads="1"/>
          </p:cNvSpPr>
          <p:nvPr/>
        </p:nvSpPr>
        <p:spPr bwMode="auto">
          <a:xfrm>
            <a:off x="20177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6655" name="Rectangle 72"/>
          <p:cNvSpPr>
            <a:spLocks noChangeArrowheads="1"/>
          </p:cNvSpPr>
          <p:nvPr/>
        </p:nvSpPr>
        <p:spPr bwMode="auto">
          <a:xfrm>
            <a:off x="3187700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6" name="Rectangle 73"/>
          <p:cNvSpPr>
            <a:spLocks noChangeArrowheads="1"/>
          </p:cNvSpPr>
          <p:nvPr/>
        </p:nvSpPr>
        <p:spPr bwMode="auto">
          <a:xfrm>
            <a:off x="4365625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7" name="Rectangle 74"/>
          <p:cNvSpPr>
            <a:spLocks noChangeArrowheads="1"/>
          </p:cNvSpPr>
          <p:nvPr/>
        </p:nvSpPr>
        <p:spPr bwMode="auto">
          <a:xfrm>
            <a:off x="55356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8" name="Rectangle 75"/>
          <p:cNvSpPr>
            <a:spLocks noChangeArrowheads="1"/>
          </p:cNvSpPr>
          <p:nvPr/>
        </p:nvSpPr>
        <p:spPr bwMode="auto">
          <a:xfrm>
            <a:off x="6715125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9" name="Rectangle 76"/>
          <p:cNvSpPr>
            <a:spLocks noChangeArrowheads="1"/>
          </p:cNvSpPr>
          <p:nvPr/>
        </p:nvSpPr>
        <p:spPr bwMode="auto">
          <a:xfrm>
            <a:off x="78851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Partitionierung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: K-means Clustering (1)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62" name="AutoShape 5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3" name="AutoShape 6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4" name="AutoShape 7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5" name="AutoShape 8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6" name="AutoShape 9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7" name="AutoShape 10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8" name="AutoShape 11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9" name="AutoShape 12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0" name="AutoShape 13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1" name="AutoShape 14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2" name="AutoShape 15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3" name="AutoShape 16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4" name="AutoShape 1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5" name="AutoShape 18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6" name="AutoShape 19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7" name="AutoShape 20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8" name="AutoShape 21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9" name="AutoShape 22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0" name="AutoShape 23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1" name="AutoShape 24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2" name="AutoShape 25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3" name="AutoShape 26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4" name="AutoShape 27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5" name="AutoShape 28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6" name="AutoShape 29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7" name="AutoShape 30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8" name="AutoShape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57600" y="2286000"/>
            <a:ext cx="2743200" cy="3276600"/>
            <a:chOff x="2304" y="1440"/>
            <a:chExt cx="1728" cy="2064"/>
          </a:xfrm>
        </p:grpSpPr>
        <p:grpSp>
          <p:nvGrpSpPr>
            <p:cNvPr id="26690" name="Group 33"/>
            <p:cNvGrpSpPr>
              <a:grpSpLocks/>
            </p:cNvGrpSpPr>
            <p:nvPr/>
          </p:nvGrpSpPr>
          <p:grpSpPr bwMode="auto">
            <a:xfrm>
              <a:off x="2784" y="1440"/>
              <a:ext cx="432" cy="336"/>
              <a:chOff x="192" y="1824"/>
              <a:chExt cx="432" cy="336"/>
            </a:xfrm>
          </p:grpSpPr>
          <p:sp>
            <p:nvSpPr>
              <p:cNvPr id="26697" name="Oval 34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8" name="Text Box 35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k</a:t>
                </a:r>
                <a:r>
                  <a:rPr lang="en-US" baseline="-25000"/>
                  <a:t>1</a:t>
                </a:r>
              </a:p>
            </p:txBody>
          </p:sp>
        </p:grpSp>
        <p:grpSp>
          <p:nvGrpSpPr>
            <p:cNvPr id="26691" name="Group 36"/>
            <p:cNvGrpSpPr>
              <a:grpSpLocks/>
            </p:cNvGrpSpPr>
            <p:nvPr/>
          </p:nvGrpSpPr>
          <p:grpSpPr bwMode="auto">
            <a:xfrm>
              <a:off x="2304" y="2160"/>
              <a:ext cx="432" cy="336"/>
              <a:chOff x="192" y="1824"/>
              <a:chExt cx="432" cy="336"/>
            </a:xfrm>
          </p:grpSpPr>
          <p:sp>
            <p:nvSpPr>
              <p:cNvPr id="26695" name="Oval 3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6" name="Text Box 38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k</a:t>
                </a:r>
                <a:r>
                  <a:rPr lang="en-US" baseline="-25000"/>
                  <a:t>2</a:t>
                </a:r>
              </a:p>
            </p:txBody>
          </p:sp>
        </p:grpSp>
        <p:grpSp>
          <p:nvGrpSpPr>
            <p:cNvPr id="26692" name="Group 39"/>
            <p:cNvGrpSpPr>
              <a:grpSpLocks/>
            </p:cNvGrpSpPr>
            <p:nvPr/>
          </p:nvGrpSpPr>
          <p:grpSpPr bwMode="auto">
            <a:xfrm>
              <a:off x="3600" y="3168"/>
              <a:ext cx="432" cy="336"/>
              <a:chOff x="192" y="1824"/>
              <a:chExt cx="432" cy="336"/>
            </a:xfrm>
          </p:grpSpPr>
          <p:sp>
            <p:nvSpPr>
              <p:cNvPr id="26693" name="Oval 40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4" name="Text Box 41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k</a:t>
                </a:r>
                <a:r>
                  <a:rPr lang="en-US" baseline="-2500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39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5"/>
          <p:cNvSpPr>
            <a:spLocks noChangeArrowheads="1"/>
          </p:cNvSpPr>
          <p:nvPr/>
        </p:nvSpPr>
        <p:spPr bwMode="auto">
          <a:xfrm>
            <a:off x="1154113" y="1198563"/>
            <a:ext cx="6988175" cy="5481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0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1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3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7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8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9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0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1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2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3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4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5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6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7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8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9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0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1" name="Freeform 67"/>
          <p:cNvSpPr>
            <a:spLocks/>
          </p:cNvSpPr>
          <p:nvPr/>
        </p:nvSpPr>
        <p:spPr bwMode="auto">
          <a:xfrm>
            <a:off x="3179763" y="4662488"/>
            <a:ext cx="125412" cy="125412"/>
          </a:xfrm>
          <a:custGeom>
            <a:avLst/>
            <a:gdLst>
              <a:gd name="T0" fmla="*/ 2147483647 w 79"/>
              <a:gd name="T1" fmla="*/ 0 h 79"/>
              <a:gd name="T2" fmla="*/ 2147483647 w 79"/>
              <a:gd name="T3" fmla="*/ 2147483647 h 79"/>
              <a:gd name="T4" fmla="*/ 2147483647 w 79"/>
              <a:gd name="T5" fmla="*/ 2147483647 h 79"/>
              <a:gd name="T6" fmla="*/ 0 w 79"/>
              <a:gd name="T7" fmla="*/ 2147483647 h 79"/>
              <a:gd name="T8" fmla="*/ 2147483647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72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7673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7674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7675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7676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7677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7678" name="Rectangle 74"/>
          <p:cNvSpPr>
            <a:spLocks noChangeArrowheads="1"/>
          </p:cNvSpPr>
          <p:nvPr/>
        </p:nvSpPr>
        <p:spPr bwMode="auto">
          <a:xfrm>
            <a:off x="20177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7679" name="Rectangle 75"/>
          <p:cNvSpPr>
            <a:spLocks noChangeArrowheads="1"/>
          </p:cNvSpPr>
          <p:nvPr/>
        </p:nvSpPr>
        <p:spPr bwMode="auto">
          <a:xfrm>
            <a:off x="3187700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7680" name="Rectangle 76"/>
          <p:cNvSpPr>
            <a:spLocks noChangeArrowheads="1"/>
          </p:cNvSpPr>
          <p:nvPr/>
        </p:nvSpPr>
        <p:spPr bwMode="auto">
          <a:xfrm>
            <a:off x="4365625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7681" name="Rectangle 77"/>
          <p:cNvSpPr>
            <a:spLocks noChangeArrowheads="1"/>
          </p:cNvSpPr>
          <p:nvPr/>
        </p:nvSpPr>
        <p:spPr bwMode="auto">
          <a:xfrm>
            <a:off x="55356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7682" name="Rectangle 78"/>
          <p:cNvSpPr>
            <a:spLocks noChangeArrowheads="1"/>
          </p:cNvSpPr>
          <p:nvPr/>
        </p:nvSpPr>
        <p:spPr bwMode="auto">
          <a:xfrm>
            <a:off x="6715125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7683" name="Rectangle 79"/>
          <p:cNvSpPr>
            <a:spLocks noChangeArrowheads="1"/>
          </p:cNvSpPr>
          <p:nvPr/>
        </p:nvSpPr>
        <p:spPr bwMode="auto">
          <a:xfrm>
            <a:off x="78851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</a:t>
            </a:r>
            <a:r>
              <a:rPr lang="en-US" sz="3600" smtClean="0">
                <a:latin typeface="Calibri" charset="0"/>
                <a:ea typeface="ＭＳ Ｐゴシック" charset="0"/>
                <a:cs typeface="ＭＳ Ｐゴシック" charset="0"/>
              </a:rPr>
              <a:t>Clustering (2)</a:t>
            </a:r>
            <a:endParaRPr lang="en-US" sz="3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686" name="Group 5"/>
          <p:cNvGrpSpPr>
            <a:grpSpLocks/>
          </p:cNvGrpSpPr>
          <p:nvPr/>
        </p:nvGrpSpPr>
        <p:grpSpPr bwMode="auto">
          <a:xfrm>
            <a:off x="4419600" y="2286000"/>
            <a:ext cx="685800" cy="533400"/>
            <a:chOff x="192" y="1824"/>
            <a:chExt cx="432" cy="336"/>
          </a:xfrm>
        </p:grpSpPr>
        <p:sp>
          <p:nvSpPr>
            <p:cNvPr id="2772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1</a:t>
              </a:r>
            </a:p>
          </p:txBody>
        </p:sp>
      </p:grpSp>
      <p:grpSp>
        <p:nvGrpSpPr>
          <p:cNvPr id="27687" name="Group 8"/>
          <p:cNvGrpSpPr>
            <a:grpSpLocks/>
          </p:cNvGrpSpPr>
          <p:nvPr/>
        </p:nvGrpSpPr>
        <p:grpSpPr bwMode="auto">
          <a:xfrm>
            <a:off x="3657600" y="3429000"/>
            <a:ext cx="685800" cy="533400"/>
            <a:chOff x="192" y="1824"/>
            <a:chExt cx="432" cy="336"/>
          </a:xfrm>
        </p:grpSpPr>
        <p:sp>
          <p:nvSpPr>
            <p:cNvPr id="2772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2</a:t>
              </a:r>
            </a:p>
          </p:txBody>
        </p:sp>
      </p:grpSp>
      <p:grpSp>
        <p:nvGrpSpPr>
          <p:cNvPr id="27688" name="Group 11"/>
          <p:cNvGrpSpPr>
            <a:grpSpLocks/>
          </p:cNvGrpSpPr>
          <p:nvPr/>
        </p:nvGrpSpPr>
        <p:grpSpPr bwMode="auto">
          <a:xfrm>
            <a:off x="5715000" y="5029200"/>
            <a:ext cx="685800" cy="533400"/>
            <a:chOff x="192" y="1824"/>
            <a:chExt cx="432" cy="336"/>
          </a:xfrm>
        </p:grpSpPr>
        <p:sp>
          <p:nvSpPr>
            <p:cNvPr id="2772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3</a:t>
              </a:r>
            </a:p>
          </p:txBody>
        </p:sp>
      </p:grpSp>
      <p:sp>
        <p:nvSpPr>
          <p:cNvPr id="27689" name="AutoShape 14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0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1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2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3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4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5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6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7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8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9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0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1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2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3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4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5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6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7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8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9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0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1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2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3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4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5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505200" y="2438400"/>
            <a:ext cx="2895600" cy="2590800"/>
            <a:chOff x="2208" y="1536"/>
            <a:chExt cx="1824" cy="1632"/>
          </a:xfrm>
        </p:grpSpPr>
        <p:sp>
          <p:nvSpPr>
            <p:cNvPr id="27721" name="Line 42"/>
            <p:cNvSpPr>
              <a:spLocks noChangeShapeType="1"/>
            </p:cNvSpPr>
            <p:nvPr/>
          </p:nvSpPr>
          <p:spPr bwMode="auto">
            <a:xfrm>
              <a:off x="2976" y="153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2" name="Line 43"/>
            <p:cNvSpPr>
              <a:spLocks noChangeShapeType="1"/>
            </p:cNvSpPr>
            <p:nvPr/>
          </p:nvSpPr>
          <p:spPr bwMode="auto">
            <a:xfrm flipH="1">
              <a:off x="2208" y="2352"/>
              <a:ext cx="14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3" name="Line 44"/>
            <p:cNvSpPr>
              <a:spLocks noChangeShapeType="1"/>
            </p:cNvSpPr>
            <p:nvPr/>
          </p:nvSpPr>
          <p:spPr bwMode="auto">
            <a:xfrm flipV="1">
              <a:off x="3744" y="2688"/>
              <a:ext cx="288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717" name="Line 82"/>
          <p:cNvSpPr>
            <a:spLocks noChangeShapeType="1"/>
          </p:cNvSpPr>
          <p:nvPr/>
        </p:nvSpPr>
        <p:spPr bwMode="auto">
          <a:xfrm flipH="1" flipV="1">
            <a:off x="2057400" y="1752600"/>
            <a:ext cx="2971800" cy="1905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8" name="Line 83"/>
          <p:cNvSpPr>
            <a:spLocks noChangeShapeType="1"/>
          </p:cNvSpPr>
          <p:nvPr/>
        </p:nvSpPr>
        <p:spPr bwMode="auto">
          <a:xfrm flipH="1">
            <a:off x="4038600" y="3657600"/>
            <a:ext cx="990600" cy="1828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9" name="Line 84"/>
          <p:cNvSpPr>
            <a:spLocks noChangeShapeType="1"/>
          </p:cNvSpPr>
          <p:nvPr/>
        </p:nvSpPr>
        <p:spPr bwMode="auto">
          <a:xfrm flipV="1">
            <a:off x="5029200" y="3657600"/>
            <a:ext cx="2895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099" y="6021388"/>
            <a:ext cx="8389357" cy="6423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r>
              <a:rPr lang="de-DE">
                <a:noFill/>
                <a:latin typeface="Times New Roman" pitchFamily="18" charset="0"/>
                <a:ea typeface="ＭＳ Ｐゴシック" pitchFamily="34" charset="-128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28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68"/>
          <p:cNvSpPr>
            <a:spLocks noChangeArrowheads="1"/>
          </p:cNvSpPr>
          <p:nvPr/>
        </p:nvSpPr>
        <p:spPr bwMode="auto">
          <a:xfrm>
            <a:off x="1122363" y="1198563"/>
            <a:ext cx="6989762" cy="5481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74" name="Rectangle 6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75" name="Line 70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Line 71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7" name="Line 72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8" name="Line 73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Line 74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0" name="Rectangle 75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81" name="Line 76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77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Line 78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4" name="Line 79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Line 80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6" name="Line 81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7" name="Line 82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8" name="Line 83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9" name="Line 84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0" name="Line 85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1" name="Line 86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2" name="Line 87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3" name="Line 88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4" name="Line 89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5" name="Freeform 90"/>
          <p:cNvSpPr>
            <a:spLocks/>
          </p:cNvSpPr>
          <p:nvPr/>
        </p:nvSpPr>
        <p:spPr bwMode="auto">
          <a:xfrm>
            <a:off x="3179763" y="4662488"/>
            <a:ext cx="125412" cy="125412"/>
          </a:xfrm>
          <a:custGeom>
            <a:avLst/>
            <a:gdLst>
              <a:gd name="T0" fmla="*/ 2147483647 w 79"/>
              <a:gd name="T1" fmla="*/ 0 h 79"/>
              <a:gd name="T2" fmla="*/ 2147483647 w 79"/>
              <a:gd name="T3" fmla="*/ 2147483647 h 79"/>
              <a:gd name="T4" fmla="*/ 2147483647 w 79"/>
              <a:gd name="T5" fmla="*/ 2147483647 h 79"/>
              <a:gd name="T6" fmla="*/ 0 w 79"/>
              <a:gd name="T7" fmla="*/ 2147483647 h 79"/>
              <a:gd name="T8" fmla="*/ 2147483647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6" name="Rectangle 91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8697" name="Rectangle 92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8698" name="Rectangle 93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8699" name="Rectangle 94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8700" name="Rectangle 95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8701" name="Rectangle 96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8702" name="Rectangle 97"/>
          <p:cNvSpPr>
            <a:spLocks noChangeArrowheads="1"/>
          </p:cNvSpPr>
          <p:nvPr/>
        </p:nvSpPr>
        <p:spPr bwMode="auto">
          <a:xfrm>
            <a:off x="20177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8703" name="Rectangle 98"/>
          <p:cNvSpPr>
            <a:spLocks noChangeArrowheads="1"/>
          </p:cNvSpPr>
          <p:nvPr/>
        </p:nvSpPr>
        <p:spPr bwMode="auto">
          <a:xfrm>
            <a:off x="3187700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8704" name="Rectangle 99"/>
          <p:cNvSpPr>
            <a:spLocks noChangeArrowheads="1"/>
          </p:cNvSpPr>
          <p:nvPr/>
        </p:nvSpPr>
        <p:spPr bwMode="auto">
          <a:xfrm>
            <a:off x="4365625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8705" name="Rectangle 100"/>
          <p:cNvSpPr>
            <a:spLocks noChangeArrowheads="1"/>
          </p:cNvSpPr>
          <p:nvPr/>
        </p:nvSpPr>
        <p:spPr bwMode="auto">
          <a:xfrm>
            <a:off x="55356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8706" name="Rectangle 101"/>
          <p:cNvSpPr>
            <a:spLocks noChangeArrowheads="1"/>
          </p:cNvSpPr>
          <p:nvPr/>
        </p:nvSpPr>
        <p:spPr bwMode="auto">
          <a:xfrm>
            <a:off x="6715125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8707" name="Rectangle 102"/>
          <p:cNvSpPr>
            <a:spLocks noChangeArrowheads="1"/>
          </p:cNvSpPr>
          <p:nvPr/>
        </p:nvSpPr>
        <p:spPr bwMode="auto">
          <a:xfrm>
            <a:off x="78851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</a:t>
            </a:r>
            <a:r>
              <a:rPr lang="en-US" sz="3600" smtClean="0">
                <a:latin typeface="Calibri" charset="0"/>
                <a:ea typeface="ＭＳ Ｐゴシック" charset="0"/>
                <a:cs typeface="ＭＳ Ｐゴシック" charset="0"/>
              </a:rPr>
              <a:t>Clustering (3)</a:t>
            </a:r>
            <a:endParaRPr lang="en-US" sz="3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709" name="Text Box 4"/>
          <p:cNvSpPr txBox="1">
            <a:spLocks noChangeArrowheads="1"/>
          </p:cNvSpPr>
          <p:nvPr/>
        </p:nvSpPr>
        <p:spPr bwMode="auto">
          <a:xfrm>
            <a:off x="979488" y="838200"/>
            <a:ext cx="726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Algorithm: k-means, Distance Metric: Euclidean Distance</a:t>
            </a:r>
          </a:p>
        </p:txBody>
      </p:sp>
      <p:grpSp>
        <p:nvGrpSpPr>
          <p:cNvPr id="28710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8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1</a:t>
              </a:r>
            </a:p>
          </p:txBody>
        </p:sp>
      </p:grpSp>
      <p:grpSp>
        <p:nvGrpSpPr>
          <p:cNvPr id="28711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8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2</a:t>
              </a:r>
            </a:p>
          </p:txBody>
        </p:sp>
      </p:grpSp>
      <p:grpSp>
        <p:nvGrpSpPr>
          <p:cNvPr id="28712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8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3</a:t>
              </a:r>
            </a:p>
          </p:txBody>
        </p:sp>
      </p:grpSp>
      <p:sp>
        <p:nvSpPr>
          <p:cNvPr id="28713" name="AutoShape 14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4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5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6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7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8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9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0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1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2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3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4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5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6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7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8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9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0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1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2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3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4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5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6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7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8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9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0" name="AutoShape 41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1" name="AutoShape 42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2" name="AutoShape 43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3" name="AutoShape 44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4" name="AutoShape 45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5" name="AutoShape 46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6" name="AutoShape 47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7" name="AutoShape 48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8" name="AutoShape 49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9" name="AutoShape 50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0" name="AutoShape 51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1" name="AutoShape 52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2" name="AutoShape 53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3" name="AutoShape 54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4" name="AutoShape 55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5" name="AutoShape 56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6" name="AutoShape 57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7" name="AutoShape 58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8" name="AutoShape 59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9" name="AutoShape 60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0" name="AutoShape 61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1" name="AutoShape 62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2" name="AutoShape 63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3" name="AutoShape 64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4" name="AutoShape 65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5" name="AutoShape 66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6" name="AutoShape 67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" name="Textfeld 10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051" y="5692470"/>
            <a:ext cx="3327844" cy="11047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r>
              <a:rPr lang="de-DE">
                <a:noFill/>
                <a:latin typeface="Times New Roman" pitchFamily="18" charset="0"/>
                <a:ea typeface="ＭＳ Ｐゴシック" pitchFamily="34" charset="-128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5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5"/>
          <p:cNvSpPr>
            <a:spLocks noChangeArrowheads="1"/>
          </p:cNvSpPr>
          <p:nvPr/>
        </p:nvSpPr>
        <p:spPr bwMode="auto">
          <a:xfrm>
            <a:off x="1122363" y="1198563"/>
            <a:ext cx="6989762" cy="5481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9699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1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2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9705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6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7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9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2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3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4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5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6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7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8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9" name="Freeform 67"/>
          <p:cNvSpPr>
            <a:spLocks/>
          </p:cNvSpPr>
          <p:nvPr/>
        </p:nvSpPr>
        <p:spPr bwMode="auto">
          <a:xfrm>
            <a:off x="3179763" y="4662488"/>
            <a:ext cx="125412" cy="125412"/>
          </a:xfrm>
          <a:custGeom>
            <a:avLst/>
            <a:gdLst>
              <a:gd name="T0" fmla="*/ 2147483647 w 79"/>
              <a:gd name="T1" fmla="*/ 0 h 79"/>
              <a:gd name="T2" fmla="*/ 2147483647 w 79"/>
              <a:gd name="T3" fmla="*/ 2147483647 h 79"/>
              <a:gd name="T4" fmla="*/ 2147483647 w 79"/>
              <a:gd name="T5" fmla="*/ 2147483647 h 79"/>
              <a:gd name="T6" fmla="*/ 0 w 79"/>
              <a:gd name="T7" fmla="*/ 2147483647 h 79"/>
              <a:gd name="T8" fmla="*/ 2147483647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20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9721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9722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9723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9724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9725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9726" name="Rectangle 74"/>
          <p:cNvSpPr>
            <a:spLocks noChangeArrowheads="1"/>
          </p:cNvSpPr>
          <p:nvPr/>
        </p:nvSpPr>
        <p:spPr bwMode="auto">
          <a:xfrm>
            <a:off x="20177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9727" name="Rectangle 75"/>
          <p:cNvSpPr>
            <a:spLocks noChangeArrowheads="1"/>
          </p:cNvSpPr>
          <p:nvPr/>
        </p:nvSpPr>
        <p:spPr bwMode="auto">
          <a:xfrm>
            <a:off x="3187700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9728" name="Rectangle 76"/>
          <p:cNvSpPr>
            <a:spLocks noChangeArrowheads="1"/>
          </p:cNvSpPr>
          <p:nvPr/>
        </p:nvSpPr>
        <p:spPr bwMode="auto">
          <a:xfrm>
            <a:off x="4365625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9729" name="Rectangle 77"/>
          <p:cNvSpPr>
            <a:spLocks noChangeArrowheads="1"/>
          </p:cNvSpPr>
          <p:nvPr/>
        </p:nvSpPr>
        <p:spPr bwMode="auto">
          <a:xfrm>
            <a:off x="55356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9730" name="Rectangle 78"/>
          <p:cNvSpPr>
            <a:spLocks noChangeArrowheads="1"/>
          </p:cNvSpPr>
          <p:nvPr/>
        </p:nvSpPr>
        <p:spPr bwMode="auto">
          <a:xfrm>
            <a:off x="6715125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9731" name="Rectangle 79"/>
          <p:cNvSpPr>
            <a:spLocks noChangeArrowheads="1"/>
          </p:cNvSpPr>
          <p:nvPr/>
        </p:nvSpPr>
        <p:spPr bwMode="auto">
          <a:xfrm>
            <a:off x="7885113" y="57388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</a:t>
            </a:r>
            <a:r>
              <a:rPr lang="en-US" sz="3600" smtClean="0">
                <a:latin typeface="Calibri" charset="0"/>
                <a:ea typeface="ＭＳ Ｐゴシック" charset="0"/>
                <a:cs typeface="ＭＳ Ｐゴシック" charset="0"/>
              </a:rPr>
              <a:t>Clustering (4)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34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9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1</a:t>
              </a:r>
            </a:p>
          </p:txBody>
        </p:sp>
      </p:grpSp>
      <p:grpSp>
        <p:nvGrpSpPr>
          <p:cNvPr id="29735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9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2</a:t>
              </a:r>
            </a:p>
          </p:txBody>
        </p:sp>
      </p:grpSp>
      <p:grpSp>
        <p:nvGrpSpPr>
          <p:cNvPr id="29736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9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3</a:t>
              </a:r>
            </a:p>
          </p:txBody>
        </p:sp>
      </p:grpSp>
      <p:sp>
        <p:nvSpPr>
          <p:cNvPr id="29737" name="AutoShape 14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38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39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0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1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2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3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4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5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6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7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8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9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0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1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2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3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4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5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6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7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8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9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0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1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2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3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19400" y="2209800"/>
            <a:ext cx="3962400" cy="2514600"/>
            <a:chOff x="1776" y="1392"/>
            <a:chExt cx="2496" cy="1584"/>
          </a:xfrm>
        </p:grpSpPr>
        <p:sp>
          <p:nvSpPr>
            <p:cNvPr id="29765" name="Line 42"/>
            <p:cNvSpPr>
              <a:spLocks noChangeShapeType="1"/>
            </p:cNvSpPr>
            <p:nvPr/>
          </p:nvSpPr>
          <p:spPr bwMode="auto">
            <a:xfrm flipH="1" flipV="1">
              <a:off x="1776" y="259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6" name="Line 43"/>
            <p:cNvSpPr>
              <a:spLocks noChangeShapeType="1"/>
            </p:cNvSpPr>
            <p:nvPr/>
          </p:nvSpPr>
          <p:spPr bwMode="auto">
            <a:xfrm flipH="1">
              <a:off x="3840" y="2736"/>
              <a:ext cx="9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7" name="Line 44"/>
            <p:cNvSpPr>
              <a:spLocks noChangeShapeType="1"/>
            </p:cNvSpPr>
            <p:nvPr/>
          </p:nvSpPr>
          <p:spPr bwMode="auto">
            <a:xfrm>
              <a:off x="4080" y="1392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870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737</Words>
  <Application>Microsoft Macintosh PowerPoint</Application>
  <PresentationFormat>On-screen Show (4:3)</PresentationFormat>
  <Paragraphs>372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Calibri</vt:lpstr>
      <vt:lpstr>Courier New</vt:lpstr>
      <vt:lpstr>Helvetica</vt:lpstr>
      <vt:lpstr>ＭＳ Ｐゴシック</vt:lpstr>
      <vt:lpstr>Myriad Pro</vt:lpstr>
      <vt:lpstr>Times</vt:lpstr>
      <vt:lpstr>Arial</vt:lpstr>
      <vt:lpstr>Times New Roman</vt:lpstr>
      <vt:lpstr>7_Standarddesign</vt:lpstr>
      <vt:lpstr>Excel.Chart.8</vt:lpstr>
      <vt:lpstr>Einführung in Web- und Data-Science Clustering</vt:lpstr>
      <vt:lpstr>Danksagung</vt:lpstr>
      <vt:lpstr>Clustering</vt:lpstr>
      <vt:lpstr>Einflüsse des Distanzmaßes auf Clusterbildung</vt:lpstr>
      <vt:lpstr>Hierarchisches Clustering</vt:lpstr>
      <vt:lpstr>Partitionierung: K-means Clustering (1)</vt:lpstr>
      <vt:lpstr>K-means Clustering (2)</vt:lpstr>
      <vt:lpstr>K-means Clustering (3)</vt:lpstr>
      <vt:lpstr>K-means Clustering (4)</vt:lpstr>
      <vt:lpstr>K-means Clustering (5)</vt:lpstr>
      <vt:lpstr>K-Means</vt:lpstr>
      <vt:lpstr>K-Means</vt:lpstr>
      <vt:lpstr>K-Means-Ergebnis hängt vom Startwert ab</vt:lpstr>
      <vt:lpstr>Diskussion</vt:lpstr>
      <vt:lpstr>PowerPoint Presentation</vt:lpstr>
      <vt:lpstr>PowerPoint Presentation</vt:lpstr>
      <vt:lpstr>Anpassung über Expectation-Minimization</vt:lpstr>
      <vt:lpstr>Initialisierung</vt:lpstr>
      <vt:lpstr>E-Schritt</vt:lpstr>
      <vt:lpstr>M-Schritt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Diskussion EM</vt:lpstr>
      <vt:lpstr>Inkrementelle Clusterbildung</vt:lpstr>
      <vt:lpstr>PowerPoint Presentation</vt:lpstr>
      <vt:lpstr>PowerPoint Presentation</vt:lpstr>
      <vt:lpstr>PowerPoint Presentation</vt:lpstr>
      <vt:lpstr>Was ist die richtige Anzahl von Clustern?</vt:lpstr>
      <vt:lpstr>PowerPoint Presentation</vt:lpstr>
      <vt:lpstr>PowerPoint Presentation</vt:lpstr>
      <vt:lpstr>PowerPoint Presentation</vt:lpstr>
      <vt:lpstr>PowerPoint Presentation</vt:lpstr>
      <vt:lpstr>Dichtebasierendes partitionierendes Clustering</vt:lpstr>
      <vt:lpstr>DBSCAN – Definitionen</vt:lpstr>
      <vt:lpstr>DBSCAN – Definitionen</vt:lpstr>
      <vt:lpstr>DBSCAN – Definitionen</vt:lpstr>
      <vt:lpstr>DBSCAN – Definitionen</vt:lpstr>
      <vt:lpstr>DBSCAN – Definitionen</vt:lpstr>
      <vt:lpstr>DBSCAN – Lemma 1  </vt:lpstr>
      <vt:lpstr>DBSCAN – Lemma 2 </vt:lpstr>
      <vt:lpstr>DBSCAN  </vt:lpstr>
      <vt:lpstr>ExpandCluster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835</cp:revision>
  <cp:lastPrinted>2017-02-08T09:28:09Z</cp:lastPrinted>
  <dcterms:created xsi:type="dcterms:W3CDTF">2010-04-27T12:26:40Z</dcterms:created>
  <dcterms:modified xsi:type="dcterms:W3CDTF">2017-02-08T09:40:07Z</dcterms:modified>
</cp:coreProperties>
</file>