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1"/>
  </p:notesMasterIdLst>
  <p:handoutMasterIdLst>
    <p:handoutMasterId r:id="rId32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0544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6"/>
    <p:restoredTop sz="94666"/>
  </p:normalViewPr>
  <p:slideViewPr>
    <p:cSldViewPr>
      <p:cViewPr>
        <p:scale>
          <a:sx n="100" d="100"/>
          <a:sy n="100" d="100"/>
        </p:scale>
        <p:origin x="85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31.03.18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31.03.18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Planning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Tanya Braun (Übungen</a:t>
            </a:r>
            <a:r>
              <a:rPr lang="de-DE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6E72-F631-5C49-8002-7B485245366B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Plan = </a:t>
            </a:r>
            <a:r>
              <a:rPr lang="de-DE" altLang="x-none" u="sng"/>
              <a:t>Sequenz</a:t>
            </a:r>
            <a:r>
              <a:rPr lang="de-DE" altLang="x-none"/>
              <a:t> von Aktionen?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3" y="1268760"/>
            <a:ext cx="7291754" cy="4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3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C9C-E117-7B41-9396-C61C90A1A68F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Prinzip der geringsten Festlegung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3" y="1559170"/>
            <a:ext cx="8169519" cy="308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7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3677-F87F-9E44-BF7E-80EA111BCEB6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Repräsentation nicht-linearer Pläne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215"/>
              <a:t>Planschritt = STRIPS-Operator</a:t>
            </a:r>
          </a:p>
          <a:p>
            <a:r>
              <a:rPr lang="de-DE" altLang="x-none" sz="2215"/>
              <a:t>Plan besteht aus</a:t>
            </a:r>
          </a:p>
          <a:p>
            <a:endParaRPr lang="de-DE" altLang="x-none" sz="2215"/>
          </a:p>
          <a:p>
            <a:endParaRPr lang="de-DE" altLang="x-none" sz="2215"/>
          </a:p>
          <a:p>
            <a:endParaRPr lang="de-DE" altLang="x-none" sz="2215"/>
          </a:p>
          <a:p>
            <a:endParaRPr lang="de-DE" altLang="x-none" sz="2215"/>
          </a:p>
          <a:p>
            <a:endParaRPr lang="de-DE" altLang="x-none" sz="2215"/>
          </a:p>
          <a:p>
            <a:endParaRPr lang="de-DE" altLang="x-none" sz="2215"/>
          </a:p>
          <a:p>
            <a:r>
              <a:rPr lang="de-DE" altLang="x-none" sz="2215"/>
              <a:t>Lösungen für Planungsprobleme müssen vollständig und konsistent sein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43" y="2508738"/>
            <a:ext cx="4572000" cy="299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4E9B-327E-264D-90C0-7948C65A3D63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Vollständigkeit und Konsistenz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7" y="1196752"/>
            <a:ext cx="5649057" cy="486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225F-27B9-6246-ADD5-F5A300C7A4CF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Beispiel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06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2494085"/>
            <a:ext cx="5411666" cy="387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5436096" cy="230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1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AFDA-41A3-B649-9736-C210E0632594}" type="slidenum">
              <a:rPr lang="en-US" altLang="x-none"/>
              <a:pPr/>
              <a:t>15</a:t>
            </a:fld>
            <a:endParaRPr lang="en-US" altLang="x-none"/>
          </a:p>
        </p:txBody>
      </p:sp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3236"/>
            <a:ext cx="4448908" cy="52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Planverfeinerung (1)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/>
              <a:t>Regressionsplanung: Erfülle die Have-Prädikate</a:t>
            </a:r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3" y="1772816"/>
            <a:ext cx="735036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5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A4A-3182-5440-A372-99BBB6BF6F7B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Planverfeinerung (1)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035420"/>
            <a:ext cx="7874977" cy="455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CF1-00CE-3043-8D45-E06E1414E18C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Planverfeinerung (2)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/>
              <a:t>... im richtigen Geschäft kaufen</a:t>
            </a:r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6" y="1844824"/>
            <a:ext cx="6950320" cy="425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0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6892-8408-0F41-99DB-8A0B6D87B606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Planverfeinerung (3)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/>
              <a:t>... da muß man erst einmal hin</a:t>
            </a:r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" y="1772816"/>
            <a:ext cx="7155474" cy="44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7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6771-8240-2744-ADA9-BB03539607DC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Planverfeinerung (3)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8" y="1632438"/>
            <a:ext cx="7209692" cy="267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8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C64-AD0A-C942-9D66-AFAB9FDBC87A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Handlungsplanung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2382" indent="-492382">
              <a:buFont typeface="Times" charset="0"/>
              <a:buAutoNum type="arabicPeriod"/>
            </a:pPr>
            <a:r>
              <a:rPr lang="de-DE" altLang="x-none"/>
              <a:t>Gegeben eine initiale Situation,</a:t>
            </a:r>
          </a:p>
          <a:p>
            <a:pPr marL="492382" indent="-492382">
              <a:buFont typeface="Times" charset="0"/>
              <a:buAutoNum type="arabicPeriod"/>
            </a:pPr>
            <a:r>
              <a:rPr lang="de-DE" altLang="x-none"/>
              <a:t>eine Beschreibung der Zielbedingungen und</a:t>
            </a:r>
          </a:p>
          <a:p>
            <a:pPr marL="492382" indent="-492382">
              <a:buFont typeface="Times" charset="0"/>
              <a:buAutoNum type="arabicPeriod"/>
            </a:pPr>
            <a:r>
              <a:rPr lang="de-DE" altLang="x-none"/>
              <a:t>eine Menge von möglichen Aktionen,</a:t>
            </a:r>
          </a:p>
          <a:p>
            <a:pPr marL="492382" indent="-492382">
              <a:buNone/>
            </a:pPr>
            <a:r>
              <a:rPr lang="de-DE" altLang="x-none"/>
              <a:t>-&gt;  Finde eine Sequenz von Aktionen </a:t>
            </a:r>
            <a:br>
              <a:rPr lang="de-DE" altLang="x-none"/>
            </a:br>
            <a:r>
              <a:rPr lang="de-DE" altLang="x-none"/>
              <a:t>(einen Handlungsplan), der die initiale Situation in eine Situation überführt, in der die Ziel-bedingungen gelten.</a:t>
            </a:r>
          </a:p>
        </p:txBody>
      </p:sp>
    </p:spTree>
    <p:extLst>
      <p:ext uri="{BB962C8B-B14F-4D97-AF65-F5344CB8AC3E}">
        <p14:creationId xmlns:p14="http://schemas.microsoft.com/office/powerpoint/2010/main" val="6404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A076-6CFC-7C4E-8BC3-542779069C7E}" type="slidenum">
              <a:rPr lang="en-US" altLang="x-none"/>
              <a:pPr/>
              <a:t>20</a:t>
            </a:fld>
            <a:endParaRPr lang="en-US" altLang="x-none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Schutz kausaler Beziehungen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7" y="1682262"/>
            <a:ext cx="8147538" cy="40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85E3-EAED-5847-BE41-1F5DBA66B38B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Schutz kausaler Beziehungen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1547446"/>
            <a:ext cx="811236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9AC-C476-214F-A035-D88A5DEAAFE4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Eine andere Planverfeinerung...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88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4" y="1540120"/>
            <a:ext cx="7501303" cy="484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3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FAE-E7A3-1C40-99C5-DD19AB9F7F81}" type="slidenum">
              <a:rPr lang="en-US" altLang="x-none"/>
              <a:pPr/>
              <a:t>23</a:t>
            </a:fld>
            <a:endParaRPr lang="en-US" altLang="x-none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Eine andere Planverfeinerung...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0" y="1545982"/>
            <a:ext cx="8362950" cy="442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0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E1B8-8A45-304F-B537-423223A24C84}" type="slidenum">
              <a:rPr lang="en-US" altLang="x-none"/>
              <a:pPr/>
              <a:t>24</a:t>
            </a:fld>
            <a:endParaRPr lang="en-US" altLang="x-none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Die vollständige Lösung</a:t>
            </a:r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97" y="263769"/>
            <a:ext cx="4025411" cy="63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/>
              <a:t>... mit allen Links</a:t>
            </a:r>
          </a:p>
          <a:p>
            <a:r>
              <a:rPr lang="de-DE" altLang="x-none"/>
              <a:t>Bestimmung </a:t>
            </a:r>
            <a:br>
              <a:rPr lang="de-DE" altLang="x-none"/>
            </a:br>
            <a:r>
              <a:rPr lang="de-DE" altLang="x-none"/>
              <a:t>z.B. durch POP-Algorithmus</a:t>
            </a:r>
          </a:p>
          <a:p>
            <a:pPr lvl="1"/>
            <a:r>
              <a:rPr lang="de-DE" altLang="x-none"/>
              <a:t>Vollständig</a:t>
            </a:r>
          </a:p>
          <a:p>
            <a:pPr lvl="1"/>
            <a:r>
              <a:rPr lang="de-DE" altLang="x-none"/>
              <a:t>... und korrekt</a:t>
            </a:r>
          </a:p>
          <a:p>
            <a:r>
              <a:rPr lang="de-DE" altLang="x-none"/>
              <a:t>Zusätzlich, hier nicht</a:t>
            </a:r>
            <a:br>
              <a:rPr lang="de-DE" altLang="x-none"/>
            </a:br>
            <a:r>
              <a:rPr lang="de-DE" altLang="x-none"/>
              <a:t>näher betrachtet:</a:t>
            </a:r>
            <a:br>
              <a:rPr lang="de-DE" altLang="x-none"/>
            </a:br>
            <a:r>
              <a:rPr lang="de-DE" altLang="x-none"/>
              <a:t>Behandlung von Variablen</a:t>
            </a:r>
          </a:p>
        </p:txBody>
      </p:sp>
    </p:spTree>
    <p:extLst>
      <p:ext uri="{BB962C8B-B14F-4D97-AF65-F5344CB8AC3E}">
        <p14:creationId xmlns:p14="http://schemas.microsoft.com/office/powerpoint/2010/main" val="8361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6762-B90D-8640-8E80-D7573F621046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x-none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294543" y="263770"/>
            <a:ext cx="8434754" cy="6315808"/>
            <a:chOff x="201" y="0"/>
            <a:chExt cx="5756" cy="4310"/>
          </a:xfrm>
        </p:grpSpPr>
        <p:pic>
          <p:nvPicPr>
            <p:cNvPr id="25498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0"/>
              <a:ext cx="5466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54981" name="Rectangle 5"/>
            <p:cNvSpPr>
              <a:spLocks noChangeArrowheads="1"/>
            </p:cNvSpPr>
            <p:nvPr/>
          </p:nvSpPr>
          <p:spPr bwMode="auto">
            <a:xfrm>
              <a:off x="5557" y="511"/>
              <a:ext cx="400" cy="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64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BBA2-0A76-B74A-9D7F-6D02EFB65977}" type="slidenum">
              <a:rPr lang="en-US" altLang="x-none"/>
              <a:pPr/>
              <a:t>26</a:t>
            </a:fld>
            <a:endParaRPr lang="en-US" altLang="x-none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x-none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7" y="375139"/>
            <a:ext cx="8894885" cy="621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2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795-2345-C84D-82BE-2B34AB0E0E69}" type="slidenum">
              <a:rPr lang="en-US" altLang="x-none"/>
              <a:pPr/>
              <a:t>27</a:t>
            </a:fld>
            <a:endParaRPr lang="en-US" altLang="x-none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Planungssysteme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/>
              <a:t>Prodigy </a:t>
            </a:r>
          </a:p>
          <a:p>
            <a:pPr lvl="1"/>
            <a:r>
              <a:rPr lang="de-DE" altLang="x-none"/>
              <a:t>sucht im Zustandsraum und generiert lineare Pläne</a:t>
            </a:r>
          </a:p>
          <a:p>
            <a:pPr lvl="1"/>
            <a:r>
              <a:rPr lang="de-DE" altLang="x-none" sz="1292"/>
              <a:t>(http://www-2.cs.cmu.edu/afs/cs.cmu.edu/project/prodigy/Web/prodigy-home.html)</a:t>
            </a:r>
            <a:endParaRPr lang="de-DE" altLang="x-none"/>
          </a:p>
          <a:p>
            <a:r>
              <a:rPr lang="de-DE" altLang="x-none"/>
              <a:t>UCPOP </a:t>
            </a:r>
            <a:r>
              <a:rPr lang="de-DE" altLang="x-none" sz="1846"/>
              <a:t>(http://www.cs.washington.edu/ai/ucpop.html)</a:t>
            </a:r>
            <a:endParaRPr lang="de-DE" altLang="x-none"/>
          </a:p>
          <a:p>
            <a:r>
              <a:rPr lang="de-DE" altLang="x-none"/>
              <a:t>Neuere, effizientere Systeme:</a:t>
            </a:r>
          </a:p>
          <a:p>
            <a:pPr lvl="1"/>
            <a:r>
              <a:rPr lang="de-DE" altLang="x-none"/>
              <a:t>Graphplan </a:t>
            </a:r>
            <a:r>
              <a:rPr lang="de-DE" altLang="x-none" sz="1846"/>
              <a:t>(http://www-2.cs.cmu.edu/~avrim/graphplan.html)</a:t>
            </a:r>
            <a:endParaRPr lang="de-DE" altLang="x-none"/>
          </a:p>
          <a:p>
            <a:pPr lvl="1"/>
            <a:r>
              <a:rPr lang="de-DE" altLang="x-none"/>
              <a:t>IPP </a:t>
            </a:r>
            <a:r>
              <a:rPr lang="de-DE" altLang="x-none" sz="1846"/>
              <a:t>(http://www.informatik.uni-freiburg.de/~koehler/ipp.html)</a:t>
            </a:r>
          </a:p>
        </p:txBody>
      </p:sp>
    </p:spTree>
    <p:extLst>
      <p:ext uri="{BB962C8B-B14F-4D97-AF65-F5344CB8AC3E}">
        <p14:creationId xmlns:p14="http://schemas.microsoft.com/office/powerpoint/2010/main" val="17352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3497-8D4C-4C4A-9CD0-A5BC4933CC71}" type="slidenum">
              <a:rPr lang="en-US" altLang="x-none"/>
              <a:pPr/>
              <a:t>28</a:t>
            </a:fld>
            <a:endParaRPr lang="en-US" altLang="x-none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Zusammenfassung, Kernpunkte (1)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mtClean="0"/>
              <a:t>Handlungsplanung </a:t>
            </a:r>
            <a:r>
              <a:rPr lang="de-DE" altLang="x-none" dirty="0"/>
              <a:t>unterscheidet sich vom Problemlösen dadurch, </a:t>
            </a:r>
            <a:r>
              <a:rPr lang="de-DE" altLang="x-none" dirty="0" err="1"/>
              <a:t>daß</a:t>
            </a:r>
            <a:r>
              <a:rPr lang="de-DE" altLang="x-none" dirty="0"/>
              <a:t> die Repräsentation flexibler ist.</a:t>
            </a:r>
          </a:p>
          <a:p>
            <a:r>
              <a:rPr lang="de-DE" altLang="x-none" dirty="0"/>
              <a:t>Statt im Zustandsraum kann man im </a:t>
            </a:r>
            <a:r>
              <a:rPr lang="de-DE" altLang="x-none" dirty="0" err="1"/>
              <a:t>Planraum</a:t>
            </a:r>
            <a:r>
              <a:rPr lang="de-DE" altLang="x-none" dirty="0"/>
              <a:t> suchen.</a:t>
            </a:r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8135815" y="580292"/>
          <a:ext cx="804497" cy="142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Clip" r:id="rId3" imgW="17741900" imgH="31445200" progId="MS_ClipArt_Gallery.2">
                  <p:embed/>
                </p:oleObj>
              </mc:Choice>
              <mc:Fallback>
                <p:oleObj name="Clip" r:id="rId3" imgW="17741900" imgH="31445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815" y="580292"/>
                        <a:ext cx="804497" cy="1425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3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2FC9-9A0E-154C-8F08-6D1FCC1C7CCF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Zusammenfassung, Kernpunkte (2)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/>
              <a:t>Das Prinzip der geringsten Festlegung (least commitment) besagt, daß man während der Suche Entscheidungen nur dann treffen soll, wenn es unbedingt notwendig ist</a:t>
            </a:r>
          </a:p>
          <a:p>
            <a:r>
              <a:rPr lang="de-DE" altLang="x-none"/>
              <a:t>Nichtlineares Planen ist eine Instanz dieses Prinzips</a:t>
            </a:r>
          </a:p>
          <a:p>
            <a:r>
              <a:rPr lang="de-DE" altLang="x-none"/>
              <a:t>Der POP-Algorithmus realisiert nichtlineares Planen und ist vollständig und korrekt</a:t>
            </a:r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8135815" y="580292"/>
          <a:ext cx="804497" cy="142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Clip" r:id="rId3" imgW="17741900" imgH="31445200" progId="MS_ClipArt_Gallery.2">
                  <p:embed/>
                </p:oleObj>
              </mc:Choice>
              <mc:Fallback>
                <p:oleObj name="Clip" r:id="rId3" imgW="17741900" imgH="31445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815" y="580292"/>
                        <a:ext cx="804497" cy="1425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5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EC41-1602-6E4A-A59B-A15D34A9CD67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404" y="260648"/>
            <a:ext cx="8738088" cy="441080"/>
          </a:xfrm>
        </p:spPr>
        <p:txBody>
          <a:bodyPr/>
          <a:lstStyle/>
          <a:p>
            <a:r>
              <a:rPr lang="de-DE" altLang="x-none"/>
              <a:t>Handlungsplanung vs. </a:t>
            </a:r>
            <a:r>
              <a:rPr lang="de-DE" altLang="x-none" dirty="0"/>
              <a:t>Problemlösen durch Suche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/>
              <a:t>Wesentlicher Unterschied:</a:t>
            </a:r>
          </a:p>
          <a:p>
            <a:pPr lvl="1"/>
            <a:r>
              <a:rPr lang="de-DE" altLang="x-none"/>
              <a:t>Bei Handlungsplanung explizite, logikbasierte Repräsentation</a:t>
            </a:r>
          </a:p>
          <a:p>
            <a:r>
              <a:rPr lang="de-DE" altLang="x-none"/>
              <a:t>Zustände/Situationen: </a:t>
            </a:r>
          </a:p>
          <a:p>
            <a:pPr lvl="1"/>
            <a:r>
              <a:rPr lang="de-DE" altLang="x-none"/>
              <a:t>Durch logische Formeln beschriebene Weltzustände vs. Datenstrukturen</a:t>
            </a:r>
          </a:p>
          <a:p>
            <a:r>
              <a:rPr lang="de-DE" altLang="x-none"/>
              <a:t>Operatoren: </a:t>
            </a:r>
          </a:p>
          <a:p>
            <a:pPr lvl="1"/>
            <a:r>
              <a:rPr lang="de-DE" altLang="x-none"/>
              <a:t>Axiome oder Transformation von Formeln </a:t>
            </a:r>
            <a:br>
              <a:rPr lang="de-DE" altLang="x-none"/>
            </a:br>
            <a:r>
              <a:rPr lang="de-DE" altLang="x-none"/>
              <a:t>vs. Modikation von Datenstrukturen durch Programme</a:t>
            </a:r>
          </a:p>
        </p:txBody>
      </p:sp>
    </p:spTree>
    <p:extLst>
      <p:ext uri="{BB962C8B-B14F-4D97-AF65-F5344CB8AC3E}">
        <p14:creationId xmlns:p14="http://schemas.microsoft.com/office/powerpoint/2010/main" val="1775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4940-3E11-2346-A974-20911EDA3E7A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585"/>
              <a:t>Repräsentation der Operatoren durch Axiome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/>
              <a:t>Im Prinzip kann man Planung auf logische Inferenz (= Situationskalkül, </a:t>
            </a:r>
            <a:r>
              <a:rPr lang="de-DE" altLang="x-none" u="sng"/>
              <a:t>nicht</a:t>
            </a:r>
            <a:r>
              <a:rPr lang="de-DE" altLang="x-none"/>
              <a:t> Beschreibungslogiken) reduzieren</a:t>
            </a:r>
          </a:p>
          <a:p>
            <a:r>
              <a:rPr lang="de-DE" altLang="x-none"/>
              <a:t>Bestehende Systeme, die für praktische Anwendungen effizient genug sind, befinden sich allerdings (immer noch) in der Entwicklung</a:t>
            </a:r>
            <a:br>
              <a:rPr lang="de-DE" altLang="x-none"/>
            </a:br>
            <a:r>
              <a:rPr lang="de-DE" altLang="x-none"/>
              <a:t>(-&gt; Schlußsysteme für nichtmonotone Logiken)</a:t>
            </a:r>
          </a:p>
          <a:p>
            <a:r>
              <a:rPr lang="de-DE" altLang="x-none"/>
              <a:t>Wir behandeln einen anderen klassischen Ansatz...</a:t>
            </a:r>
          </a:p>
        </p:txBody>
      </p:sp>
    </p:spTree>
    <p:extLst>
      <p:ext uri="{BB962C8B-B14F-4D97-AF65-F5344CB8AC3E}">
        <p14:creationId xmlns:p14="http://schemas.microsoft.com/office/powerpoint/2010/main" val="10100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B9D-EE4E-6F4D-8D27-52CAAC4E8629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Transformation von Formeln: STRIPS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/>
              <a:t>STRIPS: </a:t>
            </a:r>
            <a:br>
              <a:rPr lang="de-DE" altLang="x-none"/>
            </a:br>
            <a:r>
              <a:rPr lang="de-DE" altLang="x-none"/>
              <a:t>STanford Research Institute Problem Solver (Planer der frühen 70-er Jahre)</a:t>
            </a:r>
          </a:p>
          <a:p>
            <a:r>
              <a:rPr lang="de-DE" altLang="x-none"/>
              <a:t>System ist zwar obsolet, der Formalismus wird aber immer noch benutzt</a:t>
            </a:r>
          </a:p>
          <a:p>
            <a:r>
              <a:rPr lang="de-DE" altLang="x-none"/>
              <a:t>Kernidee: </a:t>
            </a:r>
          </a:p>
          <a:p>
            <a:pPr lvl="1"/>
            <a:r>
              <a:rPr lang="de-DE" altLang="x-none"/>
              <a:t>"Weltzustand" durch log. Formeln repräsentiert,</a:t>
            </a:r>
          </a:p>
          <a:p>
            <a:pPr lvl="1"/>
            <a:r>
              <a:rPr lang="de-DE" altLang="x-none"/>
              <a:t>"Operatoren" manipulieren Weltzustand</a:t>
            </a:r>
          </a:p>
        </p:txBody>
      </p:sp>
    </p:spTree>
    <p:extLst>
      <p:ext uri="{BB962C8B-B14F-4D97-AF65-F5344CB8AC3E}">
        <p14:creationId xmlns:p14="http://schemas.microsoft.com/office/powerpoint/2010/main" val="7972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6DC-0572-EC44-B5A1-88E628884AF4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Der STRIPS-Formalismus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/>
              <a:t>Weltzustand (inkl. initialer Zustand)</a:t>
            </a:r>
          </a:p>
          <a:p>
            <a:pPr lvl="1"/>
            <a:r>
              <a:rPr lang="de-DE" altLang="x-none"/>
              <a:t>Menge von Grundatomen, keine Funktionssymbole außer Konstanten, interpretiert unter CWA (manchmal auch Standardinterpretation, d.h. negative Fakten müssen angegeben werden)</a:t>
            </a:r>
          </a:p>
          <a:p>
            <a:pPr lvl="1"/>
            <a:r>
              <a:rPr lang="de-DE" altLang="x-none"/>
              <a:t>Beispiel Blockswelt: </a:t>
            </a:r>
            <a:br>
              <a:rPr lang="de-DE" altLang="x-none"/>
            </a:br>
            <a:r>
              <a:rPr lang="de-DE" altLang="x-none"/>
              <a:t>On_Table(A), On_Table(B), On_Table(C)</a:t>
            </a:r>
          </a:p>
          <a:p>
            <a:r>
              <a:rPr lang="de-DE" altLang="x-none"/>
              <a:t>Zielbedingungen: </a:t>
            </a:r>
          </a:p>
          <a:p>
            <a:pPr lvl="1"/>
            <a:r>
              <a:rPr lang="de-DE" altLang="x-none"/>
              <a:t>Menge von Grundatomen</a:t>
            </a:r>
          </a:p>
          <a:p>
            <a:pPr lvl="1"/>
            <a:r>
              <a:rPr lang="de-DE" altLang="x-none"/>
              <a:t>Beispiel: On_Block(C, B), On_Block(B, A)</a:t>
            </a:r>
          </a:p>
        </p:txBody>
      </p:sp>
    </p:spTree>
    <p:extLst>
      <p:ext uri="{BB962C8B-B14F-4D97-AF65-F5344CB8AC3E}">
        <p14:creationId xmlns:p14="http://schemas.microsoft.com/office/powerpoint/2010/main" val="10958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1CBE-FF45-B74D-9D64-47294CA6291F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STRIPS-Operatoren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920" y="1611923"/>
            <a:ext cx="8178311" cy="4431323"/>
          </a:xfrm>
        </p:spPr>
        <p:txBody>
          <a:bodyPr/>
          <a:lstStyle/>
          <a:p>
            <a:r>
              <a:rPr lang="de-DE" altLang="x-none"/>
              <a:t>Aktionen sind Tripel, bestehend aus</a:t>
            </a:r>
          </a:p>
          <a:p>
            <a:pPr lvl="1"/>
            <a:r>
              <a:rPr lang="de-DE" altLang="x-none"/>
              <a:t>Aktionsnamen: Funktionsname mit Parametern </a:t>
            </a:r>
          </a:p>
          <a:p>
            <a:pPr lvl="1"/>
            <a:r>
              <a:rPr lang="de-DE" altLang="x-none"/>
              <a:t>Vorbedingungen: Konjunktion positiver Literale; müssen gelten, damit Aktion ausführbar ist</a:t>
            </a:r>
          </a:p>
          <a:p>
            <a:pPr lvl="1"/>
            <a:r>
              <a:rPr lang="de-DE" altLang="x-none"/>
              <a:t>Effekte: Konjunktion positiver und negativer Literale; positive Literale werden hinzugenommen (ADD Liste), negative gelöscht (DEL Liste)</a:t>
            </a:r>
          </a:p>
          <a:p>
            <a:pPr lvl="1"/>
            <a:r>
              <a:rPr lang="de-DE" altLang="x-none"/>
              <a:t>Variablen möglich (Renaming)</a:t>
            </a: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19347"/>
            <a:ext cx="5502519" cy="116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16" y="4780085"/>
            <a:ext cx="3108081" cy="16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5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4B69-E971-4043-AF59-F061C19A166E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93" y="260648"/>
            <a:ext cx="8760069" cy="441080"/>
          </a:xfrm>
        </p:spPr>
        <p:txBody>
          <a:bodyPr/>
          <a:lstStyle/>
          <a:p>
            <a:r>
              <a:rPr lang="de-DE" altLang="x-none" sz="2585"/>
              <a:t>Reduktion von Planen auf Suche in einem Zustandsraum</a:t>
            </a: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8" y="1921120"/>
            <a:ext cx="7362092" cy="46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808" y="1449266"/>
            <a:ext cx="8178312" cy="4431323"/>
          </a:xfrm>
        </p:spPr>
        <p:txBody>
          <a:bodyPr/>
          <a:lstStyle/>
          <a:p>
            <a:r>
              <a:rPr lang="de-DE" altLang="x-none" sz="2215"/>
              <a:t>Vorwärtssuche (Progressionsplanung)</a:t>
            </a:r>
          </a:p>
          <a:p>
            <a:r>
              <a:rPr lang="de-DE" altLang="x-none" sz="2215"/>
              <a:t>oder Rückwärtssuche </a:t>
            </a:r>
            <a:br>
              <a:rPr lang="de-DE" altLang="x-none" sz="2215"/>
            </a:br>
            <a:r>
              <a:rPr lang="de-DE" altLang="x-none" sz="2215"/>
              <a:t>(Regressions-</a:t>
            </a:r>
            <a:br>
              <a:rPr lang="de-DE" altLang="x-none" sz="2215"/>
            </a:br>
            <a:r>
              <a:rPr lang="de-DE" altLang="x-none" sz="2215"/>
              <a:t>planung)</a:t>
            </a:r>
          </a:p>
        </p:txBody>
      </p:sp>
    </p:spTree>
    <p:extLst>
      <p:ext uri="{BB962C8B-B14F-4D97-AF65-F5344CB8AC3E}">
        <p14:creationId xmlns:p14="http://schemas.microsoft.com/office/powerpoint/2010/main" val="11687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58C1-760E-5340-9A0F-26E3C55D969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Suche im Planraum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3" y="1196752"/>
            <a:ext cx="5914292" cy="388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7" y="5085184"/>
            <a:ext cx="5584581" cy="115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2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465</Words>
  <Application>Microsoft Macintosh PowerPoint</Application>
  <PresentationFormat>On-screen Show (4:3)</PresentationFormat>
  <Paragraphs>120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ＭＳ Ｐゴシック</vt:lpstr>
      <vt:lpstr>Myriad Pro</vt:lpstr>
      <vt:lpstr>Times</vt:lpstr>
      <vt:lpstr>7_Standarddesign</vt:lpstr>
      <vt:lpstr>Clip</vt:lpstr>
      <vt:lpstr>Web-Mining Agents Planning</vt:lpstr>
      <vt:lpstr>Handlungsplanung</vt:lpstr>
      <vt:lpstr>Handlungsplanung vs. Problemlösen durch Suche</vt:lpstr>
      <vt:lpstr>Repräsentation der Operatoren durch Axiome</vt:lpstr>
      <vt:lpstr>Transformation von Formeln: STRIPS</vt:lpstr>
      <vt:lpstr>Der STRIPS-Formalismus</vt:lpstr>
      <vt:lpstr>STRIPS-Operatoren</vt:lpstr>
      <vt:lpstr>Reduktion von Planen auf Suche in einem Zustandsraum</vt:lpstr>
      <vt:lpstr>Suche im Planraum</vt:lpstr>
      <vt:lpstr>Plan = Sequenz von Aktionen?</vt:lpstr>
      <vt:lpstr>Prinzip der geringsten Festlegung</vt:lpstr>
      <vt:lpstr>Repräsentation nicht-linearer Pläne</vt:lpstr>
      <vt:lpstr>Vollständigkeit und Konsistenz</vt:lpstr>
      <vt:lpstr>Beispiel</vt:lpstr>
      <vt:lpstr>Planverfeinerung (1)</vt:lpstr>
      <vt:lpstr>Planverfeinerung (1)</vt:lpstr>
      <vt:lpstr>Planverfeinerung (2)</vt:lpstr>
      <vt:lpstr>Planverfeinerung (3)</vt:lpstr>
      <vt:lpstr>Planverfeinerung (3)</vt:lpstr>
      <vt:lpstr>Schutz kausaler Beziehungen</vt:lpstr>
      <vt:lpstr>Schutz kausaler Beziehungen</vt:lpstr>
      <vt:lpstr>Eine andere Planverfeinerung...</vt:lpstr>
      <vt:lpstr>Eine andere Planverfeinerung...</vt:lpstr>
      <vt:lpstr>Die vollständige Lösung</vt:lpstr>
      <vt:lpstr>PowerPoint Presentation</vt:lpstr>
      <vt:lpstr>PowerPoint Presentation</vt:lpstr>
      <vt:lpstr>Planungssysteme</vt:lpstr>
      <vt:lpstr>Zusammenfassung, Kernpunkte (1)</vt:lpstr>
      <vt:lpstr>Zusammenfassung, Kernpunkte (2)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439</cp:revision>
  <cp:lastPrinted>2014-10-18T14:57:02Z</cp:lastPrinted>
  <dcterms:created xsi:type="dcterms:W3CDTF">2010-04-27T12:26:40Z</dcterms:created>
  <dcterms:modified xsi:type="dcterms:W3CDTF">2018-03-31T19:40:14Z</dcterms:modified>
</cp:coreProperties>
</file>