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682" r:id="rId2"/>
    <p:sldId id="676" r:id="rId3"/>
    <p:sldId id="677" r:id="rId4"/>
    <p:sldId id="678" r:id="rId5"/>
    <p:sldId id="679" r:id="rId6"/>
    <p:sldId id="680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CFF"/>
    <a:srgbClr val="0B05FF"/>
    <a:srgbClr val="FFFFCD"/>
    <a:srgbClr val="0E17FF"/>
    <a:srgbClr val="0305FF"/>
    <a:srgbClr val="0544FF"/>
    <a:srgbClr val="6FD8F0"/>
    <a:srgbClr val="DBA503"/>
    <a:srgbClr val="00394A"/>
    <a:srgbClr val="00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395"/>
  </p:normalViewPr>
  <p:slideViewPr>
    <p:cSldViewPr>
      <p:cViewPr varScale="1">
        <p:scale>
          <a:sx n="105" d="100"/>
          <a:sy n="105" d="100"/>
        </p:scale>
        <p:origin x="1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07.10.20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07.10.20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4" y="6400801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90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2" y="981078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2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7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40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Schätzung</a:t>
            </a:r>
            <a:r>
              <a:rPr lang="en-US" dirty="0"/>
              <a:t> der </a:t>
            </a:r>
            <a:r>
              <a:rPr lang="en-US" dirty="0" err="1"/>
              <a:t>Varianz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Ähnliche</a:t>
            </a:r>
            <a:r>
              <a:rPr lang="en-US" dirty="0"/>
              <a:t> </a:t>
            </a:r>
            <a:r>
              <a:rPr lang="en-US" dirty="0" err="1"/>
              <a:t>Überlegungen</a:t>
            </a:r>
            <a:endParaRPr lang="en-US" dirty="0"/>
          </a:p>
          <a:p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hierfür</a:t>
            </a:r>
            <a:r>
              <a:rPr lang="en-US" dirty="0"/>
              <a:t> </a:t>
            </a:r>
            <a:r>
              <a:rPr lang="en-US" dirty="0" err="1"/>
              <a:t>Herleitung</a:t>
            </a:r>
            <a:r>
              <a:rPr lang="en-US" dirty="0"/>
              <a:t> der </a:t>
            </a:r>
            <a:r>
              <a:rPr lang="en-US" dirty="0" err="1"/>
              <a:t>erforderlichen</a:t>
            </a:r>
            <a:r>
              <a:rPr lang="en-US" dirty="0"/>
              <a:t> </a:t>
            </a:r>
            <a:r>
              <a:rPr lang="en-US" dirty="0" err="1"/>
              <a:t>Stichprobengröße</a:t>
            </a:r>
            <a:r>
              <a:rPr lang="en-US" dirty="0"/>
              <a:t> </a:t>
            </a:r>
            <a:r>
              <a:rPr lang="en-US" dirty="0" err="1"/>
              <a:t>möglich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82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62" y="1"/>
            <a:ext cx="9171462" cy="6896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1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256443" cy="7029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4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8697912" y="-171400"/>
            <a:ext cx="779015" cy="7353200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8983375" cy="6857999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2E8059C-2A15-A744-8CC6-D37537981724}"/>
              </a:ext>
            </a:extLst>
          </p:cNvPr>
          <p:cNvSpPr txBox="1">
            <a:spLocks/>
          </p:cNvSpPr>
          <p:nvPr/>
        </p:nvSpPr>
        <p:spPr bwMode="auto">
          <a:xfrm>
            <a:off x="8108954" y="6553201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74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-180528" y="5805264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3" y="0"/>
            <a:ext cx="9154163" cy="6720559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A3A24DD-A3D2-E147-9085-16C2B0E726DE}"/>
              </a:ext>
            </a:extLst>
          </p:cNvPr>
          <p:cNvSpPr txBox="1">
            <a:spLocks/>
          </p:cNvSpPr>
          <p:nvPr/>
        </p:nvSpPr>
        <p:spPr bwMode="auto">
          <a:xfrm>
            <a:off x="8108954" y="6553201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69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76391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1647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7528</TotalTime>
  <Words>20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Myriad Pro</vt:lpstr>
      <vt:lpstr>7_Standarddesign</vt:lpstr>
      <vt:lpstr>Schätzung der Varianz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1621</cp:revision>
  <cp:lastPrinted>2017-11-21T20:12:57Z</cp:lastPrinted>
  <dcterms:created xsi:type="dcterms:W3CDTF">2010-04-27T12:26:40Z</dcterms:created>
  <dcterms:modified xsi:type="dcterms:W3CDTF">2020-10-07T20:18:35Z</dcterms:modified>
</cp:coreProperties>
</file>