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1207" r:id="rId2"/>
    <p:sldId id="1211" r:id="rId3"/>
    <p:sldId id="473" r:id="rId4"/>
    <p:sldId id="474" r:id="rId5"/>
    <p:sldId id="257" r:id="rId6"/>
    <p:sldId id="274" r:id="rId7"/>
    <p:sldId id="335" r:id="rId8"/>
    <p:sldId id="258" r:id="rId9"/>
    <p:sldId id="260" r:id="rId10"/>
    <p:sldId id="336" r:id="rId11"/>
    <p:sldId id="276" r:id="rId12"/>
    <p:sldId id="337" r:id="rId13"/>
    <p:sldId id="338" r:id="rId14"/>
    <p:sldId id="339" r:id="rId15"/>
    <p:sldId id="340" r:id="rId16"/>
    <p:sldId id="275" r:id="rId17"/>
    <p:sldId id="278" r:id="rId18"/>
    <p:sldId id="261" r:id="rId19"/>
    <p:sldId id="279" r:id="rId20"/>
    <p:sldId id="263" r:id="rId21"/>
    <p:sldId id="341" r:id="rId22"/>
    <p:sldId id="342" r:id="rId23"/>
    <p:sldId id="343" r:id="rId24"/>
    <p:sldId id="1232" r:id="rId25"/>
    <p:sldId id="433" r:id="rId26"/>
    <p:sldId id="345" r:id="rId27"/>
    <p:sldId id="282" r:id="rId28"/>
    <p:sldId id="363" r:id="rId29"/>
    <p:sldId id="262" r:id="rId30"/>
    <p:sldId id="1225" r:id="rId31"/>
    <p:sldId id="269" r:id="rId32"/>
    <p:sldId id="378" r:id="rId33"/>
    <p:sldId id="1217" r:id="rId34"/>
    <p:sldId id="1219" r:id="rId35"/>
    <p:sldId id="1220" r:id="rId36"/>
    <p:sldId id="1231" r:id="rId37"/>
    <p:sldId id="1226" r:id="rId38"/>
    <p:sldId id="434" r:id="rId39"/>
    <p:sldId id="1233" r:id="rId40"/>
    <p:sldId id="437" r:id="rId41"/>
    <p:sldId id="1222" r:id="rId42"/>
    <p:sldId id="1223" r:id="rId43"/>
    <p:sldId id="1208" r:id="rId44"/>
    <p:sldId id="326" r:id="rId45"/>
    <p:sldId id="123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2721"/>
  </p:normalViewPr>
  <p:slideViewPr>
    <p:cSldViewPr snapToGrid="0" snapToObjects="1">
      <p:cViewPr varScale="1">
        <p:scale>
          <a:sx n="118" d="100"/>
          <a:sy n="118" d="100"/>
        </p:scale>
        <p:origin x="1016" y="20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1C902-E19C-8946-9A69-335351C0C634}" type="datetimeFigureOut">
              <a:rPr lang="en-US" smtClean="0"/>
              <a:t>7/2/19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E8E53-9180-E843-8C12-9A661956B4E6}" type="slidenum">
              <a:rPr lang="en-US" smtClean="0"/>
              <a:t>‹#›</a:t>
            </a:fld>
            <a:endParaRPr lang="en-US"/>
          </a:p>
        </p:txBody>
      </p:sp>
    </p:spTree>
    <p:extLst>
      <p:ext uri="{BB962C8B-B14F-4D97-AF65-F5344CB8AC3E}">
        <p14:creationId xmlns:p14="http://schemas.microsoft.com/office/powerpoint/2010/main" val="190227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DE8E53-9180-E843-8C12-9A661956B4E6}" type="slidenum">
              <a:rPr lang="en-US" smtClean="0"/>
              <a:t>1</a:t>
            </a:fld>
            <a:endParaRPr lang="en-US"/>
          </a:p>
        </p:txBody>
      </p:sp>
    </p:spTree>
    <p:extLst>
      <p:ext uri="{BB962C8B-B14F-4D97-AF65-F5344CB8AC3E}">
        <p14:creationId xmlns:p14="http://schemas.microsoft.com/office/powerpoint/2010/main" val="228905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Epid</a:t>
            </a:r>
            <a:endParaRPr lang="en-GB" dirty="0"/>
          </a:p>
          <a:p>
            <a:r>
              <a:rPr lang="en-GB" dirty="0"/>
              <a:t>False	1.5</a:t>
            </a:r>
          </a:p>
          <a:p>
            <a:r>
              <a:rPr lang="en-GB" dirty="0"/>
              <a:t>True	2</a:t>
            </a:r>
          </a:p>
        </p:txBody>
      </p:sp>
      <p:sp>
        <p:nvSpPr>
          <p:cNvPr id="4" name="Slide Number Placeholder 3"/>
          <p:cNvSpPr>
            <a:spLocks noGrp="1"/>
          </p:cNvSpPr>
          <p:nvPr>
            <p:ph type="sldNum" sz="quarter" idx="5"/>
          </p:nvPr>
        </p:nvSpPr>
        <p:spPr/>
        <p:txBody>
          <a:bodyPr/>
          <a:lstStyle/>
          <a:p>
            <a:fld id="{03DE8E53-9180-E843-8C12-9A661956B4E6}" type="slidenum">
              <a:rPr lang="en-US" smtClean="0"/>
              <a:t>15</a:t>
            </a:fld>
            <a:endParaRPr lang="en-US"/>
          </a:p>
        </p:txBody>
      </p:sp>
    </p:spTree>
    <p:extLst>
      <p:ext uri="{BB962C8B-B14F-4D97-AF65-F5344CB8AC3E}">
        <p14:creationId xmlns:p14="http://schemas.microsoft.com/office/powerpoint/2010/main" val="246358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DE8E53-9180-E843-8C12-9A661956B4E6}" type="slidenum">
              <a:rPr lang="en-US" smtClean="0"/>
              <a:t>19</a:t>
            </a:fld>
            <a:endParaRPr lang="en-US"/>
          </a:p>
        </p:txBody>
      </p:sp>
    </p:spTree>
    <p:extLst>
      <p:ext uri="{BB962C8B-B14F-4D97-AF65-F5344CB8AC3E}">
        <p14:creationId xmlns:p14="http://schemas.microsoft.com/office/powerpoint/2010/main" val="2758204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we win?</a:t>
            </a:r>
          </a:p>
          <a:p>
            <a:r>
              <a:rPr lang="en-GB" dirty="0"/>
              <a:t>Use lifted representation during computations, AVOID GROUNDING</a:t>
            </a:r>
          </a:p>
        </p:txBody>
      </p:sp>
      <p:sp>
        <p:nvSpPr>
          <p:cNvPr id="4" name="Slide Number Placeholder 3"/>
          <p:cNvSpPr>
            <a:spLocks noGrp="1"/>
          </p:cNvSpPr>
          <p:nvPr>
            <p:ph type="sldNum" sz="quarter" idx="5"/>
          </p:nvPr>
        </p:nvSpPr>
        <p:spPr/>
        <p:txBody>
          <a:bodyPr/>
          <a:lstStyle/>
          <a:p>
            <a:fld id="{03DE8E53-9180-E843-8C12-9A661956B4E6}" type="slidenum">
              <a:rPr lang="en-US" smtClean="0"/>
              <a:t>23</a:t>
            </a:fld>
            <a:endParaRPr lang="en-US"/>
          </a:p>
        </p:txBody>
      </p:sp>
    </p:spTree>
    <p:extLst>
      <p:ext uri="{BB962C8B-B14F-4D97-AF65-F5344CB8AC3E}">
        <p14:creationId xmlns:p14="http://schemas.microsoft.com/office/powerpoint/2010/main" val="3490185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Argmax and sum not commutative</a:t>
            </a:r>
          </a:p>
        </p:txBody>
      </p:sp>
      <p:sp>
        <p:nvSpPr>
          <p:cNvPr id="4" name="Slide Number Placeholder 3"/>
          <p:cNvSpPr>
            <a:spLocks noGrp="1"/>
          </p:cNvSpPr>
          <p:nvPr>
            <p:ph type="sldNum" sz="quarter" idx="5"/>
          </p:nvPr>
        </p:nvSpPr>
        <p:spPr/>
        <p:txBody>
          <a:bodyPr/>
          <a:lstStyle/>
          <a:p>
            <a:fld id="{03DE8E53-9180-E843-8C12-9A661956B4E6}" type="slidenum">
              <a:rPr lang="en-US" smtClean="0"/>
              <a:t>26</a:t>
            </a:fld>
            <a:endParaRPr lang="en-US"/>
          </a:p>
        </p:txBody>
      </p:sp>
    </p:spTree>
    <p:extLst>
      <p:ext uri="{BB962C8B-B14F-4D97-AF65-F5344CB8AC3E}">
        <p14:creationId xmlns:p14="http://schemas.microsoft.com/office/powerpoint/2010/main" val="3386427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DE8E53-9180-E843-8C12-9A661956B4E6}" type="slidenum">
              <a:rPr lang="en-US" smtClean="0"/>
              <a:t>27</a:t>
            </a:fld>
            <a:endParaRPr lang="en-US"/>
          </a:p>
        </p:txBody>
      </p:sp>
    </p:spTree>
    <p:extLst>
      <p:ext uri="{BB962C8B-B14F-4D97-AF65-F5344CB8AC3E}">
        <p14:creationId xmlns:p14="http://schemas.microsoft.com/office/powerpoint/2010/main" val="289275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Vocabulary</a:t>
            </a:r>
          </a:p>
        </p:txBody>
      </p:sp>
      <p:sp>
        <p:nvSpPr>
          <p:cNvPr id="4" name="Slide Number Placeholder 3"/>
          <p:cNvSpPr>
            <a:spLocks noGrp="1"/>
          </p:cNvSpPr>
          <p:nvPr>
            <p:ph type="sldNum" sz="quarter" idx="10"/>
          </p:nvPr>
        </p:nvSpPr>
        <p:spPr/>
        <p:txBody>
          <a:bodyPr/>
          <a:lstStyle/>
          <a:p>
            <a:fld id="{03DE8E53-9180-E843-8C12-9A661956B4E6}" type="slidenum">
              <a:rPr lang="en-US" smtClean="0"/>
              <a:t>5</a:t>
            </a:fld>
            <a:endParaRPr lang="en-US"/>
          </a:p>
        </p:txBody>
      </p:sp>
    </p:spTree>
    <p:extLst>
      <p:ext uri="{BB962C8B-B14F-4D97-AF65-F5344CB8AC3E}">
        <p14:creationId xmlns:p14="http://schemas.microsoft.com/office/powerpoint/2010/main" val="186821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Hammersley-Clifford</a:t>
            </a:r>
            <a:r>
              <a:rPr lang="en-US" baseline="0" dirty="0"/>
              <a:t> Theorem</a:t>
            </a:r>
          </a:p>
          <a:p>
            <a:r>
              <a:rPr lang="en-US" baseline="0" dirty="0"/>
              <a:t>Multiplication: join over shared arguments</a:t>
            </a:r>
            <a:endParaRPr lang="en-US" dirty="0"/>
          </a:p>
        </p:txBody>
      </p:sp>
      <p:sp>
        <p:nvSpPr>
          <p:cNvPr id="4" name="Slide Number Placeholder 3"/>
          <p:cNvSpPr>
            <a:spLocks noGrp="1"/>
          </p:cNvSpPr>
          <p:nvPr>
            <p:ph type="sldNum" sz="quarter" idx="10"/>
          </p:nvPr>
        </p:nvSpPr>
        <p:spPr/>
        <p:txBody>
          <a:bodyPr/>
          <a:lstStyle/>
          <a:p>
            <a:fld id="{03DE8E53-9180-E843-8C12-9A661956B4E6}" type="slidenum">
              <a:rPr lang="en-US" smtClean="0"/>
              <a:t>6</a:t>
            </a:fld>
            <a:endParaRPr lang="en-US"/>
          </a:p>
        </p:txBody>
      </p:sp>
    </p:spTree>
    <p:extLst>
      <p:ext uri="{BB962C8B-B14F-4D97-AF65-F5344CB8AC3E}">
        <p14:creationId xmlns:p14="http://schemas.microsoft.com/office/powerpoint/2010/main" val="159274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Potentials: </a:t>
            </a:r>
            <a:r>
              <a:rPr lang="en-US" dirty="0" err="1"/>
              <a:t>compatability</a:t>
            </a:r>
            <a:endParaRPr lang="en-US" dirty="0"/>
          </a:p>
        </p:txBody>
      </p:sp>
      <p:sp>
        <p:nvSpPr>
          <p:cNvPr id="4" name="Slide Number Placeholder 3"/>
          <p:cNvSpPr>
            <a:spLocks noGrp="1"/>
          </p:cNvSpPr>
          <p:nvPr>
            <p:ph type="sldNum" sz="quarter" idx="10"/>
          </p:nvPr>
        </p:nvSpPr>
        <p:spPr/>
        <p:txBody>
          <a:bodyPr/>
          <a:lstStyle/>
          <a:p>
            <a:fld id="{03DE8E53-9180-E843-8C12-9A661956B4E6}" type="slidenum">
              <a:rPr lang="en-US" smtClean="0"/>
              <a:t>7</a:t>
            </a:fld>
            <a:endParaRPr lang="en-US"/>
          </a:p>
        </p:txBody>
      </p:sp>
    </p:spTree>
    <p:extLst>
      <p:ext uri="{BB962C8B-B14F-4D97-AF65-F5344CB8AC3E}">
        <p14:creationId xmlns:p14="http://schemas.microsoft.com/office/powerpoint/2010/main" val="418236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Argmax and sum not commutative</a:t>
            </a:r>
          </a:p>
        </p:txBody>
      </p:sp>
      <p:sp>
        <p:nvSpPr>
          <p:cNvPr id="4" name="Slide Number Placeholder 3"/>
          <p:cNvSpPr>
            <a:spLocks noGrp="1"/>
          </p:cNvSpPr>
          <p:nvPr>
            <p:ph type="sldNum" sz="quarter" idx="5"/>
          </p:nvPr>
        </p:nvSpPr>
        <p:spPr/>
        <p:txBody>
          <a:bodyPr/>
          <a:lstStyle/>
          <a:p>
            <a:fld id="{03DE8E53-9180-E843-8C12-9A661956B4E6}" type="slidenum">
              <a:rPr lang="en-US" smtClean="0"/>
              <a:t>8</a:t>
            </a:fld>
            <a:endParaRPr lang="en-US"/>
          </a:p>
        </p:txBody>
      </p:sp>
    </p:spTree>
    <p:extLst>
      <p:ext uri="{BB962C8B-B14F-4D97-AF65-F5344CB8AC3E}">
        <p14:creationId xmlns:p14="http://schemas.microsoft.com/office/powerpoint/2010/main" val="120468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 out all variables but </a:t>
            </a:r>
            <a:r>
              <a:rPr lang="en-GB" dirty="0" err="1"/>
              <a:t>Travel.eve</a:t>
            </a:r>
            <a:endParaRPr lang="en-GB" dirty="0"/>
          </a:p>
        </p:txBody>
      </p:sp>
      <p:sp>
        <p:nvSpPr>
          <p:cNvPr id="4" name="Slide Number Placeholder 3"/>
          <p:cNvSpPr>
            <a:spLocks noGrp="1"/>
          </p:cNvSpPr>
          <p:nvPr>
            <p:ph type="sldNum" sz="quarter" idx="5"/>
          </p:nvPr>
        </p:nvSpPr>
        <p:spPr/>
        <p:txBody>
          <a:bodyPr/>
          <a:lstStyle/>
          <a:p>
            <a:fld id="{03DE8E53-9180-E843-8C12-9A661956B4E6}" type="slidenum">
              <a:rPr lang="en-US" smtClean="0"/>
              <a:t>9</a:t>
            </a:fld>
            <a:endParaRPr lang="en-US"/>
          </a:p>
        </p:txBody>
      </p:sp>
    </p:spTree>
    <p:extLst>
      <p:ext uri="{BB962C8B-B14F-4D97-AF65-F5344CB8AC3E}">
        <p14:creationId xmlns:p14="http://schemas.microsoft.com/office/powerpoint/2010/main" val="3782050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Eliminating m1, m2 is identical</a:t>
            </a:r>
          </a:p>
        </p:txBody>
      </p:sp>
      <p:sp>
        <p:nvSpPr>
          <p:cNvPr id="4" name="Slide Number Placeholder 3"/>
          <p:cNvSpPr>
            <a:spLocks noGrp="1"/>
          </p:cNvSpPr>
          <p:nvPr>
            <p:ph type="sldNum" sz="quarter" idx="5"/>
          </p:nvPr>
        </p:nvSpPr>
        <p:spPr/>
        <p:txBody>
          <a:bodyPr/>
          <a:lstStyle/>
          <a:p>
            <a:fld id="{03DE8E53-9180-E843-8C12-9A661956B4E6}" type="slidenum">
              <a:rPr lang="en-US" smtClean="0"/>
              <a:t>10</a:t>
            </a:fld>
            <a:endParaRPr lang="en-US"/>
          </a:p>
        </p:txBody>
      </p:sp>
    </p:spTree>
    <p:extLst>
      <p:ext uri="{BB962C8B-B14F-4D97-AF65-F5344CB8AC3E}">
        <p14:creationId xmlns:p14="http://schemas.microsoft.com/office/powerpoint/2010/main" val="272399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Epid</a:t>
            </a:r>
            <a:endParaRPr lang="en-GB" dirty="0"/>
          </a:p>
          <a:p>
            <a:r>
              <a:rPr lang="en-GB" dirty="0"/>
              <a:t>False	1.5</a:t>
            </a:r>
          </a:p>
          <a:p>
            <a:r>
              <a:rPr lang="en-GB" dirty="0"/>
              <a:t>True	2</a:t>
            </a:r>
          </a:p>
        </p:txBody>
      </p:sp>
      <p:sp>
        <p:nvSpPr>
          <p:cNvPr id="4" name="Slide Number Placeholder 3"/>
          <p:cNvSpPr>
            <a:spLocks noGrp="1"/>
          </p:cNvSpPr>
          <p:nvPr>
            <p:ph type="sldNum" sz="quarter" idx="5"/>
          </p:nvPr>
        </p:nvSpPr>
        <p:spPr/>
        <p:txBody>
          <a:bodyPr/>
          <a:lstStyle/>
          <a:p>
            <a:fld id="{03DE8E53-9180-E843-8C12-9A661956B4E6}" type="slidenum">
              <a:rPr lang="en-US" smtClean="0"/>
              <a:t>13</a:t>
            </a:fld>
            <a:endParaRPr lang="en-US"/>
          </a:p>
        </p:txBody>
      </p:sp>
    </p:spTree>
    <p:extLst>
      <p:ext uri="{BB962C8B-B14F-4D97-AF65-F5344CB8AC3E}">
        <p14:creationId xmlns:p14="http://schemas.microsoft.com/office/powerpoint/2010/main" val="2700469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Epid</a:t>
            </a:r>
            <a:endParaRPr lang="en-GB" dirty="0"/>
          </a:p>
          <a:p>
            <a:r>
              <a:rPr lang="en-GB" dirty="0"/>
              <a:t>False	1.5</a:t>
            </a:r>
          </a:p>
          <a:p>
            <a:r>
              <a:rPr lang="en-GB" dirty="0"/>
              <a:t>True	2</a:t>
            </a:r>
          </a:p>
        </p:txBody>
      </p:sp>
      <p:sp>
        <p:nvSpPr>
          <p:cNvPr id="4" name="Slide Number Placeholder 3"/>
          <p:cNvSpPr>
            <a:spLocks noGrp="1"/>
          </p:cNvSpPr>
          <p:nvPr>
            <p:ph type="sldNum" sz="quarter" idx="5"/>
          </p:nvPr>
        </p:nvSpPr>
        <p:spPr/>
        <p:txBody>
          <a:bodyPr/>
          <a:lstStyle/>
          <a:p>
            <a:fld id="{03DE8E53-9180-E843-8C12-9A661956B4E6}" type="slidenum">
              <a:rPr lang="en-US" smtClean="0"/>
              <a:t>14</a:t>
            </a:fld>
            <a:endParaRPr lang="en-US"/>
          </a:p>
        </p:txBody>
      </p:sp>
    </p:spTree>
    <p:extLst>
      <p:ext uri="{BB962C8B-B14F-4D97-AF65-F5344CB8AC3E}">
        <p14:creationId xmlns:p14="http://schemas.microsoft.com/office/powerpoint/2010/main" val="36695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30F98C1-FA11-FA4A-85EC-79ED19890AFA}" type="datetime1">
              <a:rPr lang="en-GB" smtClean="0"/>
              <a:t>02/07/2019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7214" y="6312695"/>
            <a:ext cx="2057400" cy="365125"/>
          </a:xfrm>
          <a:prstGeom prst="rect">
            <a:avLst/>
          </a:prstGeom>
        </p:spPr>
        <p:txBody>
          <a:bodyPr/>
          <a:lstStyle/>
          <a:p>
            <a:fld id="{DB7C4649-800D-CB47-881A-AA04BFFFB18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427DDC3-A3CF-2948-9057-82A884F377B4}" type="datetime1">
              <a:rPr lang="en-GB" smtClean="0"/>
              <a:t>02/07/2019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7214" y="6312695"/>
            <a:ext cx="2057400" cy="365125"/>
          </a:xfrm>
          <a:prstGeom prst="rect">
            <a:avLst/>
          </a:prstGeom>
        </p:spPr>
        <p:txBody>
          <a:bodyPr/>
          <a:lstStyle/>
          <a:p>
            <a:fld id="{DB7C4649-800D-CB47-881A-AA04BFFFB1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EA7A043-19A1-464B-9834-55D3F5207756}" type="datetime1">
              <a:rPr lang="en-GB" smtClean="0"/>
              <a:t>02/07/2019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7214" y="6312695"/>
            <a:ext cx="2057400" cy="365125"/>
          </a:xfrm>
          <a:prstGeom prst="rect">
            <a:avLst/>
          </a:prstGeom>
        </p:spPr>
        <p:txBody>
          <a:bodyPr/>
          <a:lstStyle/>
          <a:p>
            <a:fld id="{DB7C4649-800D-CB47-881A-AA04BFFFB1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020BF99-86B6-7744-A81E-D4489F3786F0}" type="datetime1">
              <a:rPr lang="en-GB" smtClean="0"/>
              <a:t>02/07/2019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7214" y="6312695"/>
            <a:ext cx="2057400" cy="365125"/>
          </a:xfrm>
          <a:prstGeom prst="rect">
            <a:avLst/>
          </a:prstGeom>
        </p:spPr>
        <p:txBody>
          <a:bodyPr/>
          <a:lstStyle/>
          <a:p>
            <a:fld id="{DB7C4649-800D-CB47-881A-AA04BFFFB1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E90AC47-73A4-BA49-AB78-C971AC0EF93C}" type="datetime1">
              <a:rPr lang="en-GB" smtClean="0"/>
              <a:t>02/07/2019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07214" y="6312695"/>
            <a:ext cx="2057400" cy="365125"/>
          </a:xfrm>
          <a:prstGeom prst="rect">
            <a:avLst/>
          </a:prstGeom>
        </p:spPr>
        <p:txBody>
          <a:bodyPr/>
          <a:lstStyle/>
          <a:p>
            <a:fld id="{DB7C4649-800D-CB47-881A-AA04BFFFB18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09816"/>
            <a:ext cx="3886200" cy="4867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09816"/>
            <a:ext cx="3886200" cy="4867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9F51BF6-903E-0D42-8DA7-D1C57D8CA0F9}" type="datetime1">
              <a:rPr lang="en-GB" smtClean="0"/>
              <a:t>02/07/2019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7214" y="6312695"/>
            <a:ext cx="2057400" cy="365125"/>
          </a:xfrm>
          <a:prstGeom prst="rect">
            <a:avLst/>
          </a:prstGeom>
        </p:spPr>
        <p:txBody>
          <a:bodyPr/>
          <a:lstStyle/>
          <a:p>
            <a:fld id="{DB7C4649-800D-CB47-881A-AA04BFFFB1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6217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986089"/>
            <a:ext cx="3868340" cy="4203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6217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986089"/>
            <a:ext cx="3887391" cy="4203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20B2E97-0A09-1F4D-9707-D8450E991B57}" type="datetime1">
              <a:rPr lang="en-GB" smtClean="0"/>
              <a:t>02/07/2019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07214" y="6312695"/>
            <a:ext cx="2057400" cy="365125"/>
          </a:xfrm>
          <a:prstGeom prst="rect">
            <a:avLst/>
          </a:prstGeom>
        </p:spPr>
        <p:txBody>
          <a:bodyPr/>
          <a:lstStyle/>
          <a:p>
            <a:fld id="{DB7C4649-800D-CB47-881A-AA04BFFFB18C}" type="slidenum">
              <a:rPr lang="en-US" smtClean="0"/>
              <a:t>‹#›</a:t>
            </a:fld>
            <a:endParaRPr lang="en-US"/>
          </a:p>
        </p:txBody>
      </p:sp>
      <p:sp>
        <p:nvSpPr>
          <p:cNvPr id="11" name="Title 1"/>
          <p:cNvSpPr>
            <a:spLocks noGrp="1"/>
          </p:cNvSpPr>
          <p:nvPr>
            <p:ph type="title"/>
          </p:nvPr>
        </p:nvSpPr>
        <p:spPr>
          <a:xfrm>
            <a:off x="628650" y="167417"/>
            <a:ext cx="7886700" cy="784052"/>
          </a:xfrm>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3CC562F-750A-6B44-A8E1-A72B58E7B281}" type="datetime1">
              <a:rPr lang="en-GB" smtClean="0"/>
              <a:t>02/07/2019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07214" y="6312695"/>
            <a:ext cx="2057400" cy="365125"/>
          </a:xfrm>
          <a:prstGeom prst="rect">
            <a:avLst/>
          </a:prstGeom>
        </p:spPr>
        <p:txBody>
          <a:bodyPr/>
          <a:lstStyle/>
          <a:p>
            <a:fld id="{DB7C4649-800D-CB47-881A-AA04BFFFB1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16F12C7-05C9-BE45-B4BA-64F6117220C3}" type="datetime1">
              <a:rPr lang="en-GB" smtClean="0"/>
              <a:t>02/07/2019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907214" y="6312695"/>
            <a:ext cx="2057400" cy="365125"/>
          </a:xfrm>
          <a:prstGeom prst="rect">
            <a:avLst/>
          </a:prstGeom>
        </p:spPr>
        <p:txBody>
          <a:bodyPr/>
          <a:lstStyle/>
          <a:p>
            <a:fld id="{DB7C4649-800D-CB47-881A-AA04BFFFB1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4F7AF0F-4F64-5540-B259-65AE3508F390}" type="datetime1">
              <a:rPr lang="en-GB" smtClean="0"/>
              <a:t>02/07/2019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7214" y="6312695"/>
            <a:ext cx="2057400" cy="365125"/>
          </a:xfrm>
          <a:prstGeom prst="rect">
            <a:avLst/>
          </a:prstGeom>
        </p:spPr>
        <p:txBody>
          <a:bodyPr/>
          <a:lstStyle/>
          <a:p>
            <a:fld id="{DB7C4649-800D-CB47-881A-AA04BFFFB1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EB7F9F0-8144-D044-B9FB-5E900A031EBF}" type="datetime1">
              <a:rPr lang="en-GB" smtClean="0"/>
              <a:t>02/07/2019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07214" y="6312695"/>
            <a:ext cx="2057400" cy="365125"/>
          </a:xfrm>
          <a:prstGeom prst="rect">
            <a:avLst/>
          </a:prstGeom>
        </p:spPr>
        <p:txBody>
          <a:bodyPr/>
          <a:lstStyle/>
          <a:p>
            <a:fld id="{DB7C4649-800D-CB47-881A-AA04BFFFB1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7417"/>
            <a:ext cx="7886700" cy="7840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07861"/>
            <a:ext cx="7886700" cy="48691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07214" y="63126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C4649-800D-CB47-881A-AA04BFFFB18C}" type="slidenum">
              <a:rPr lang="en-US" smtClean="0"/>
              <a:t>‹#›</a:t>
            </a:fld>
            <a:endParaRPr lang="en-US"/>
          </a:p>
        </p:txBody>
      </p:sp>
      <p:sp>
        <p:nvSpPr>
          <p:cNvPr id="8" name="Rectangle 46"/>
          <p:cNvSpPr>
            <a:spLocks noChangeArrowheads="1"/>
          </p:cNvSpPr>
          <p:nvPr userDrawn="1"/>
        </p:nvSpPr>
        <p:spPr bwMode="auto">
          <a:xfrm>
            <a:off x="179389" y="981077"/>
            <a:ext cx="8785225" cy="73025"/>
          </a:xfrm>
          <a:prstGeom prst="rect">
            <a:avLst/>
          </a:prstGeom>
          <a:solidFill>
            <a:schemeClr val="bg1">
              <a:lumMod val="65000"/>
            </a:schemeClr>
          </a:solidFill>
          <a:ln>
            <a:noFill/>
          </a:ln>
          <a:effectLst/>
        </p:spPr>
        <p:txBody>
          <a:bodyPr wrap="none" anchor="ctr"/>
          <a:lstStyle/>
          <a:p>
            <a:pPr>
              <a:defRPr/>
            </a:pPr>
            <a:endParaRPr lang="en-US" sz="1350">
              <a:cs typeface="+mn-cs"/>
            </a:endParaRPr>
          </a:p>
        </p:txBody>
      </p:sp>
      <p:sp>
        <p:nvSpPr>
          <p:cNvPr id="9" name="Rectangle 47"/>
          <p:cNvSpPr>
            <a:spLocks noChangeArrowheads="1"/>
          </p:cNvSpPr>
          <p:nvPr userDrawn="1"/>
        </p:nvSpPr>
        <p:spPr bwMode="auto">
          <a:xfrm flipV="1">
            <a:off x="179389" y="6669088"/>
            <a:ext cx="8785225" cy="188912"/>
          </a:xfrm>
          <a:prstGeom prst="rect">
            <a:avLst/>
          </a:prstGeom>
          <a:solidFill>
            <a:schemeClr val="bg1">
              <a:lumMod val="65000"/>
            </a:schemeClr>
          </a:solidFill>
          <a:ln>
            <a:noFill/>
          </a:ln>
          <a:effectLst/>
        </p:spPr>
        <p:txBody>
          <a:bodyPr wrap="none" anchor="ctr"/>
          <a:lstStyle/>
          <a:p>
            <a:pPr>
              <a:defRPr/>
            </a:pPr>
            <a:endParaRPr lang="en-US" sz="1350">
              <a:cs typeface="+mn-cs"/>
            </a:endParaRPr>
          </a:p>
        </p:txBody>
      </p:sp>
    </p:spTree>
    <p:extLst>
      <p:ext uri="{BB962C8B-B14F-4D97-AF65-F5344CB8AC3E}">
        <p14:creationId xmlns:p14="http://schemas.microsoft.com/office/powerpoint/2010/main" val="131320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8.png"/><Relationship Id="rId7" Type="http://schemas.openxmlformats.org/officeDocument/2006/relationships/image" Target="../media/image3510.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image" Target="../media/image51.png"/><Relationship Id="rId4" Type="http://schemas.openxmlformats.org/officeDocument/2006/relationships/image" Target="../media/image18.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4.png"/><Relationship Id="rId7" Type="http://schemas.openxmlformats.org/officeDocument/2006/relationships/image" Target="../media/image51.png"/><Relationship Id="rId2" Type="http://schemas.openxmlformats.org/officeDocument/2006/relationships/image" Target="../media/image1510.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31.png"/><Relationship Id="rId4" Type="http://schemas.openxmlformats.org/officeDocument/2006/relationships/image" Target="../media/image3510.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7.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510.pn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3510.pn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3510.png"/><Relationship Id="rId4" Type="http://schemas.openxmlformats.org/officeDocument/2006/relationships/image" Target="../media/image67.png"/><Relationship Id="rId9" Type="http://schemas.openxmlformats.org/officeDocument/2006/relationships/image" Target="../media/image71.png"/></Relationships>
</file>

<file path=ppt/slides/_rels/slide16.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26.png"/><Relationship Id="rId17" Type="http://schemas.openxmlformats.org/officeDocument/2006/relationships/image" Target="../media/image80.png"/><Relationship Id="rId2" Type="http://schemas.openxmlformats.org/officeDocument/2006/relationships/image" Target="../media/image72.png"/><Relationship Id="rId16"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76.png"/><Relationship Id="rId11" Type="http://schemas.openxmlformats.org/officeDocument/2006/relationships/image" Target="../media/image25.png"/><Relationship Id="rId5" Type="http://schemas.openxmlformats.org/officeDocument/2006/relationships/image" Target="../media/image75.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81.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26.png"/><Relationship Id="rId18" Type="http://schemas.openxmlformats.org/officeDocument/2006/relationships/image" Target="../media/image84.png"/><Relationship Id="rId3" Type="http://schemas.openxmlformats.org/officeDocument/2006/relationships/image" Target="../media/image82.png"/><Relationship Id="rId21" Type="http://schemas.openxmlformats.org/officeDocument/2006/relationships/image" Target="../media/image86.png"/><Relationship Id="rId7" Type="http://schemas.openxmlformats.org/officeDocument/2006/relationships/image" Target="../media/image76.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65.png"/><Relationship Id="rId16" Type="http://schemas.openxmlformats.org/officeDocument/2006/relationships/image" Target="../media/image29.png"/><Relationship Id="rId20" Type="http://schemas.openxmlformats.org/officeDocument/2006/relationships/image" Target="../media/image85.png"/><Relationship Id="rId1" Type="http://schemas.openxmlformats.org/officeDocument/2006/relationships/slideLayout" Target="../slideLayouts/slideLayout4.xml"/><Relationship Id="rId6" Type="http://schemas.openxmlformats.org/officeDocument/2006/relationships/image" Target="../media/image75.png"/><Relationship Id="rId11" Type="http://schemas.openxmlformats.org/officeDocument/2006/relationships/image" Target="../media/image24.png"/><Relationship Id="rId5" Type="http://schemas.openxmlformats.org/officeDocument/2006/relationships/image" Target="../media/image83.png"/><Relationship Id="rId15" Type="http://schemas.openxmlformats.org/officeDocument/2006/relationships/image" Target="../media/image28.png"/><Relationship Id="rId10" Type="http://schemas.openxmlformats.org/officeDocument/2006/relationships/image" Target="../media/image79.png"/><Relationship Id="rId19" Type="http://schemas.openxmlformats.org/officeDocument/2006/relationships/image" Target="../media/image32.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27.png"/><Relationship Id="rId22" Type="http://schemas.openxmlformats.org/officeDocument/2006/relationships/image" Target="../media/image87.png"/></Relationships>
</file>

<file path=ppt/slides/_rels/slide1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18" Type="http://schemas.openxmlformats.org/officeDocument/2006/relationships/image" Target="../media/image105.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image" Target="../media/image89.png"/><Relationship Id="rId16"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png"/></Relationships>
</file>

<file path=ppt/slides/_rels/slide19.xml.rels><?xml version="1.0" encoding="UTF-8" standalone="yes"?>
<Relationships xmlns="http://schemas.openxmlformats.org/package/2006/relationships"><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2.png"/><Relationship Id="rId3" Type="http://schemas.openxmlformats.org/officeDocument/2006/relationships/image" Target="../media/image88.png"/><Relationship Id="rId21" Type="http://schemas.openxmlformats.org/officeDocument/2006/relationships/image" Target="../media/image107.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11.png"/><Relationship Id="rId33" Type="http://schemas.openxmlformats.org/officeDocument/2006/relationships/image" Target="../media/image119.png"/><Relationship Id="rId2" Type="http://schemas.openxmlformats.org/officeDocument/2006/relationships/notesSlide" Target="../notesSlides/notesSlide11.xml"/><Relationship Id="rId16" Type="http://schemas.openxmlformats.org/officeDocument/2006/relationships/image" Target="../media/image102.png"/><Relationship Id="rId20" Type="http://schemas.openxmlformats.org/officeDocument/2006/relationships/image" Target="../media/image106.png"/><Relationship Id="rId29"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24" Type="http://schemas.openxmlformats.org/officeDocument/2006/relationships/image" Target="../media/image110.png"/><Relationship Id="rId32" Type="http://schemas.openxmlformats.org/officeDocument/2006/relationships/image" Target="../media/image118.png"/><Relationship Id="rId5" Type="http://schemas.openxmlformats.org/officeDocument/2006/relationships/image" Target="../media/image91.png"/><Relationship Id="rId15" Type="http://schemas.openxmlformats.org/officeDocument/2006/relationships/image" Target="../media/image101.png"/><Relationship Id="rId23" Type="http://schemas.openxmlformats.org/officeDocument/2006/relationships/image" Target="../media/image109.png"/><Relationship Id="rId28" Type="http://schemas.openxmlformats.org/officeDocument/2006/relationships/image" Target="../media/image114.png"/><Relationship Id="rId10" Type="http://schemas.openxmlformats.org/officeDocument/2006/relationships/image" Target="../media/image96.png"/><Relationship Id="rId19" Type="http://schemas.openxmlformats.org/officeDocument/2006/relationships/image" Target="../media/image105.png"/><Relationship Id="rId31" Type="http://schemas.openxmlformats.org/officeDocument/2006/relationships/image" Target="../media/image117.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113.png"/><Relationship Id="rId30" Type="http://schemas.openxmlformats.org/officeDocument/2006/relationships/image" Target="../media/image116.png"/><Relationship Id="rId8" Type="http://schemas.openxmlformats.org/officeDocument/2006/relationships/image" Target="../media/image9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20.png"/><Relationship Id="rId1" Type="http://schemas.openxmlformats.org/officeDocument/2006/relationships/slideLayout" Target="../slideLayouts/slideLayout4.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21.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3.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131.png"/><Relationship Id="rId5" Type="http://schemas.openxmlformats.org/officeDocument/2006/relationships/image" Target="../media/image123.png"/><Relationship Id="rId10" Type="http://schemas.openxmlformats.org/officeDocument/2006/relationships/image" Target="../media/image130.png"/><Relationship Id="rId4" Type="http://schemas.openxmlformats.org/officeDocument/2006/relationships/image" Target="../media/image128.png"/><Relationship Id="rId9" Type="http://schemas.openxmlformats.org/officeDocument/2006/relationships/image" Target="../media/image129.png"/></Relationships>
</file>

<file path=ppt/slides/_rels/slide22.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5.png"/><Relationship Id="rId3" Type="http://schemas.openxmlformats.org/officeDocument/2006/relationships/image" Target="../media/image128.png"/><Relationship Id="rId7" Type="http://schemas.openxmlformats.org/officeDocument/2006/relationships/image" Target="../media/image126.png"/><Relationship Id="rId12" Type="http://schemas.openxmlformats.org/officeDocument/2006/relationships/image" Target="../media/image132.png"/><Relationship Id="rId2" Type="http://schemas.openxmlformats.org/officeDocument/2006/relationships/image" Target="../media/image121.png"/><Relationship Id="rId1" Type="http://schemas.openxmlformats.org/officeDocument/2006/relationships/slideLayout" Target="../slideLayouts/slideLayout4.xml"/><Relationship Id="rId6" Type="http://schemas.openxmlformats.org/officeDocument/2006/relationships/image" Target="../media/image125.png"/><Relationship Id="rId11" Type="http://schemas.openxmlformats.org/officeDocument/2006/relationships/image" Target="../media/image134.png"/><Relationship Id="rId5" Type="http://schemas.openxmlformats.org/officeDocument/2006/relationships/image" Target="../media/image124.png"/><Relationship Id="rId15" Type="http://schemas.openxmlformats.org/officeDocument/2006/relationships/image" Target="../media/image137.png"/><Relationship Id="rId10" Type="http://schemas.openxmlformats.org/officeDocument/2006/relationships/image" Target="../media/image131.png"/><Relationship Id="rId4" Type="http://schemas.openxmlformats.org/officeDocument/2006/relationships/image" Target="../media/image123.png"/><Relationship Id="rId9" Type="http://schemas.openxmlformats.org/officeDocument/2006/relationships/image" Target="../media/image130.png"/><Relationship Id="rId14" Type="http://schemas.openxmlformats.org/officeDocument/2006/relationships/image" Target="../media/image136.png"/></Relationships>
</file>

<file path=ppt/slides/_rels/slide23.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31.png"/><Relationship Id="rId3" Type="http://schemas.openxmlformats.org/officeDocument/2006/relationships/image" Target="../media/image138.png"/><Relationship Id="rId7" Type="http://schemas.openxmlformats.org/officeDocument/2006/relationships/image" Target="../media/image123.png"/><Relationship Id="rId12" Type="http://schemas.openxmlformats.org/officeDocument/2006/relationships/image" Target="../media/image13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8.png"/><Relationship Id="rId11" Type="http://schemas.openxmlformats.org/officeDocument/2006/relationships/image" Target="../media/image129.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39.png"/><Relationship Id="rId9" Type="http://schemas.openxmlformats.org/officeDocument/2006/relationships/image" Target="../media/image125.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31.png"/><Relationship Id="rId3" Type="http://schemas.openxmlformats.org/officeDocument/2006/relationships/image" Target="../media/image1400.png"/><Relationship Id="rId7" Type="http://schemas.openxmlformats.org/officeDocument/2006/relationships/image" Target="../media/image123.png"/><Relationship Id="rId12" Type="http://schemas.openxmlformats.org/officeDocument/2006/relationships/image" Target="../media/image13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8.png"/><Relationship Id="rId11" Type="http://schemas.openxmlformats.org/officeDocument/2006/relationships/image" Target="../media/image129.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41.png"/><Relationship Id="rId9" Type="http://schemas.openxmlformats.org/officeDocument/2006/relationships/image" Target="../media/image125.png"/></Relationships>
</file>

<file path=ppt/slides/_rels/slide27.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131.png"/><Relationship Id="rId5" Type="http://schemas.openxmlformats.org/officeDocument/2006/relationships/image" Target="../media/image123.png"/><Relationship Id="rId10" Type="http://schemas.openxmlformats.org/officeDocument/2006/relationships/image" Target="../media/image130.png"/><Relationship Id="rId4" Type="http://schemas.openxmlformats.org/officeDocument/2006/relationships/image" Target="../media/image128.png"/><Relationship Id="rId9" Type="http://schemas.openxmlformats.org/officeDocument/2006/relationships/image" Target="../media/image129.png"/></Relationships>
</file>

<file path=ppt/slides/_rels/slide28.xml.rels><?xml version="1.0" encoding="UTF-8" standalone="yes"?>
<Relationships xmlns="http://schemas.openxmlformats.org/package/2006/relationships"><Relationship Id="rId13" Type="http://schemas.openxmlformats.org/officeDocument/2006/relationships/image" Target="../media/image153.png"/><Relationship Id="rId18" Type="http://schemas.openxmlformats.org/officeDocument/2006/relationships/image" Target="../media/image158.png"/><Relationship Id="rId26" Type="http://schemas.openxmlformats.org/officeDocument/2006/relationships/image" Target="../media/image166.png"/><Relationship Id="rId3" Type="http://schemas.openxmlformats.org/officeDocument/2006/relationships/image" Target="../media/image143.png"/><Relationship Id="rId21" Type="http://schemas.openxmlformats.org/officeDocument/2006/relationships/image" Target="../media/image161.png"/><Relationship Id="rId7" Type="http://schemas.openxmlformats.org/officeDocument/2006/relationships/image" Target="../media/image147.png"/><Relationship Id="rId12" Type="http://schemas.openxmlformats.org/officeDocument/2006/relationships/image" Target="../media/image152.png"/><Relationship Id="rId17" Type="http://schemas.openxmlformats.org/officeDocument/2006/relationships/image" Target="../media/image157.png"/><Relationship Id="rId25" Type="http://schemas.openxmlformats.org/officeDocument/2006/relationships/image" Target="../media/image165.png"/><Relationship Id="rId33" Type="http://schemas.openxmlformats.org/officeDocument/2006/relationships/image" Target="../media/image173.png"/><Relationship Id="rId2" Type="http://schemas.openxmlformats.org/officeDocument/2006/relationships/image" Target="../media/image142.png"/><Relationship Id="rId16" Type="http://schemas.openxmlformats.org/officeDocument/2006/relationships/image" Target="../media/image156.png"/><Relationship Id="rId20" Type="http://schemas.openxmlformats.org/officeDocument/2006/relationships/image" Target="../media/image160.png"/><Relationship Id="rId29" Type="http://schemas.openxmlformats.org/officeDocument/2006/relationships/image" Target="../media/image169.png"/><Relationship Id="rId1" Type="http://schemas.openxmlformats.org/officeDocument/2006/relationships/slideLayout" Target="../slideLayouts/slideLayout4.xml"/><Relationship Id="rId6" Type="http://schemas.openxmlformats.org/officeDocument/2006/relationships/image" Target="../media/image146.png"/><Relationship Id="rId11" Type="http://schemas.openxmlformats.org/officeDocument/2006/relationships/image" Target="../media/image151.png"/><Relationship Id="rId24" Type="http://schemas.openxmlformats.org/officeDocument/2006/relationships/image" Target="../media/image164.png"/><Relationship Id="rId32" Type="http://schemas.openxmlformats.org/officeDocument/2006/relationships/image" Target="../media/image172.png"/><Relationship Id="rId5" Type="http://schemas.openxmlformats.org/officeDocument/2006/relationships/image" Target="../media/image145.png"/><Relationship Id="rId15" Type="http://schemas.openxmlformats.org/officeDocument/2006/relationships/image" Target="../media/image155.png"/><Relationship Id="rId23" Type="http://schemas.openxmlformats.org/officeDocument/2006/relationships/image" Target="../media/image163.png"/><Relationship Id="rId28" Type="http://schemas.openxmlformats.org/officeDocument/2006/relationships/image" Target="../media/image168.png"/><Relationship Id="rId10" Type="http://schemas.openxmlformats.org/officeDocument/2006/relationships/image" Target="../media/image150.png"/><Relationship Id="rId19" Type="http://schemas.openxmlformats.org/officeDocument/2006/relationships/image" Target="../media/image159.png"/><Relationship Id="rId31" Type="http://schemas.openxmlformats.org/officeDocument/2006/relationships/image" Target="../media/image171.png"/><Relationship Id="rId4" Type="http://schemas.openxmlformats.org/officeDocument/2006/relationships/image" Target="../media/image144.png"/><Relationship Id="rId9" Type="http://schemas.openxmlformats.org/officeDocument/2006/relationships/image" Target="../media/image149.png"/><Relationship Id="rId14" Type="http://schemas.openxmlformats.org/officeDocument/2006/relationships/image" Target="../media/image154.png"/><Relationship Id="rId22" Type="http://schemas.openxmlformats.org/officeDocument/2006/relationships/image" Target="../media/image162.png"/><Relationship Id="rId27" Type="http://schemas.openxmlformats.org/officeDocument/2006/relationships/image" Target="../media/image167.png"/><Relationship Id="rId30" Type="http://schemas.openxmlformats.org/officeDocument/2006/relationships/image" Target="../media/image170.png"/><Relationship Id="rId8" Type="http://schemas.openxmlformats.org/officeDocument/2006/relationships/image" Target="../media/image148.png"/></Relationships>
</file>

<file path=ppt/slides/_rels/slide29.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21.png"/><Relationship Id="rId7" Type="http://schemas.openxmlformats.org/officeDocument/2006/relationships/image" Target="../media/image178.png"/><Relationship Id="rId2" Type="http://schemas.openxmlformats.org/officeDocument/2006/relationships/image" Target="../media/image174.png"/><Relationship Id="rId1" Type="http://schemas.openxmlformats.org/officeDocument/2006/relationships/slideLayout" Target="../slideLayouts/slideLayout4.xml"/><Relationship Id="rId6" Type="http://schemas.openxmlformats.org/officeDocument/2006/relationships/image" Target="../media/image177.png"/><Relationship Id="rId11" Type="http://schemas.openxmlformats.org/officeDocument/2006/relationships/image" Target="../media/image151.png"/><Relationship Id="rId5" Type="http://schemas.openxmlformats.org/officeDocument/2006/relationships/image" Target="../media/image176.png"/><Relationship Id="rId10" Type="http://schemas.openxmlformats.org/officeDocument/2006/relationships/image" Target="../media/image130.png"/><Relationship Id="rId4" Type="http://schemas.openxmlformats.org/officeDocument/2006/relationships/image" Target="../media/image175.png"/><Relationship Id="rId9" Type="http://schemas.openxmlformats.org/officeDocument/2006/relationships/image" Target="../media/image180.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1410.png"/><Relationship Id="rId18" Type="http://schemas.openxmlformats.org/officeDocument/2006/relationships/image" Target="../media/image190.png"/><Relationship Id="rId3" Type="http://schemas.openxmlformats.org/officeDocument/2006/relationships/image" Target="../media/image410.png"/><Relationship Id="rId7" Type="http://schemas.openxmlformats.org/officeDocument/2006/relationships/image" Target="../media/image810.png"/><Relationship Id="rId12" Type="http://schemas.openxmlformats.org/officeDocument/2006/relationships/image" Target="../media/image1310.png"/><Relationship Id="rId17" Type="http://schemas.openxmlformats.org/officeDocument/2006/relationships/image" Target="../media/image187.png"/><Relationship Id="rId2" Type="http://schemas.openxmlformats.org/officeDocument/2006/relationships/image" Target="../media/image3.png"/><Relationship Id="rId16" Type="http://schemas.openxmlformats.org/officeDocument/2006/relationships/image" Target="../media/image1710.png"/><Relationship Id="rId1" Type="http://schemas.openxmlformats.org/officeDocument/2006/relationships/slideLayout" Target="../slideLayouts/slideLayout4.xml"/><Relationship Id="rId6" Type="http://schemas.openxmlformats.org/officeDocument/2006/relationships/image" Target="../media/image710.png"/><Relationship Id="rId11" Type="http://schemas.openxmlformats.org/officeDocument/2006/relationships/image" Target="../media/image1210.png"/><Relationship Id="rId5" Type="http://schemas.openxmlformats.org/officeDocument/2006/relationships/image" Target="../media/image610.png"/><Relationship Id="rId15" Type="http://schemas.openxmlformats.org/officeDocument/2006/relationships/image" Target="../media/image1610.png"/><Relationship Id="rId10" Type="http://schemas.openxmlformats.org/officeDocument/2006/relationships/image" Target="../media/image1110.png"/><Relationship Id="rId4" Type="http://schemas.openxmlformats.org/officeDocument/2006/relationships/image" Target="../media/image510.png"/><Relationship Id="rId9" Type="http://schemas.openxmlformats.org/officeDocument/2006/relationships/image" Target="../media/image1011.png"/><Relationship Id="rId14" Type="http://schemas.openxmlformats.org/officeDocument/2006/relationships/image" Target="../media/image1511.png"/></Relationships>
</file>

<file path=ppt/slides/_rels/slide34.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1410.png"/><Relationship Id="rId18" Type="http://schemas.openxmlformats.org/officeDocument/2006/relationships/image" Target="../media/image190.png"/><Relationship Id="rId3" Type="http://schemas.openxmlformats.org/officeDocument/2006/relationships/image" Target="../media/image410.png"/><Relationship Id="rId7" Type="http://schemas.openxmlformats.org/officeDocument/2006/relationships/image" Target="../media/image810.png"/><Relationship Id="rId12" Type="http://schemas.openxmlformats.org/officeDocument/2006/relationships/image" Target="../media/image1310.png"/><Relationship Id="rId17" Type="http://schemas.openxmlformats.org/officeDocument/2006/relationships/image" Target="../media/image187.png"/><Relationship Id="rId2" Type="http://schemas.openxmlformats.org/officeDocument/2006/relationships/image" Target="../media/image3.png"/><Relationship Id="rId16" Type="http://schemas.openxmlformats.org/officeDocument/2006/relationships/image" Target="../media/image1710.png"/><Relationship Id="rId1" Type="http://schemas.openxmlformats.org/officeDocument/2006/relationships/slideLayout" Target="../slideLayouts/slideLayout4.xml"/><Relationship Id="rId6" Type="http://schemas.openxmlformats.org/officeDocument/2006/relationships/image" Target="../media/image710.png"/><Relationship Id="rId11" Type="http://schemas.openxmlformats.org/officeDocument/2006/relationships/image" Target="../media/image1210.png"/><Relationship Id="rId5" Type="http://schemas.openxmlformats.org/officeDocument/2006/relationships/image" Target="../media/image610.png"/><Relationship Id="rId15" Type="http://schemas.openxmlformats.org/officeDocument/2006/relationships/image" Target="../media/image1610.png"/><Relationship Id="rId10" Type="http://schemas.openxmlformats.org/officeDocument/2006/relationships/image" Target="../media/image1110.png"/><Relationship Id="rId19" Type="http://schemas.openxmlformats.org/officeDocument/2006/relationships/image" Target="../media/image200.png"/><Relationship Id="rId4" Type="http://schemas.openxmlformats.org/officeDocument/2006/relationships/image" Target="../media/image510.png"/><Relationship Id="rId9" Type="http://schemas.openxmlformats.org/officeDocument/2006/relationships/image" Target="../media/image1011.png"/><Relationship Id="rId14" Type="http://schemas.openxmlformats.org/officeDocument/2006/relationships/image" Target="../media/image1511.png"/></Relationships>
</file>

<file path=ppt/slides/_rels/slide35.xml.rels><?xml version="1.0" encoding="UTF-8" standalone="yes"?>
<Relationships xmlns="http://schemas.openxmlformats.org/package/2006/relationships"><Relationship Id="rId8" Type="http://schemas.openxmlformats.org/officeDocument/2006/relationships/image" Target="../media/image910.png"/><Relationship Id="rId13" Type="http://schemas.openxmlformats.org/officeDocument/2006/relationships/image" Target="../media/image1410.png"/><Relationship Id="rId18" Type="http://schemas.openxmlformats.org/officeDocument/2006/relationships/image" Target="../media/image190.png"/><Relationship Id="rId3" Type="http://schemas.openxmlformats.org/officeDocument/2006/relationships/image" Target="../media/image410.png"/><Relationship Id="rId7" Type="http://schemas.openxmlformats.org/officeDocument/2006/relationships/image" Target="../media/image810.png"/><Relationship Id="rId12" Type="http://schemas.openxmlformats.org/officeDocument/2006/relationships/image" Target="../media/image1310.png"/><Relationship Id="rId17" Type="http://schemas.openxmlformats.org/officeDocument/2006/relationships/image" Target="../media/image187.png"/><Relationship Id="rId2" Type="http://schemas.openxmlformats.org/officeDocument/2006/relationships/image" Target="../media/image3.png"/><Relationship Id="rId16" Type="http://schemas.openxmlformats.org/officeDocument/2006/relationships/image" Target="../media/image1710.png"/><Relationship Id="rId1" Type="http://schemas.openxmlformats.org/officeDocument/2006/relationships/slideLayout" Target="../slideLayouts/slideLayout4.xml"/><Relationship Id="rId6" Type="http://schemas.openxmlformats.org/officeDocument/2006/relationships/image" Target="../media/image710.png"/><Relationship Id="rId11" Type="http://schemas.openxmlformats.org/officeDocument/2006/relationships/image" Target="../media/image1210.png"/><Relationship Id="rId5" Type="http://schemas.openxmlformats.org/officeDocument/2006/relationships/image" Target="../media/image610.png"/><Relationship Id="rId15" Type="http://schemas.openxmlformats.org/officeDocument/2006/relationships/image" Target="../media/image1610.png"/><Relationship Id="rId10" Type="http://schemas.openxmlformats.org/officeDocument/2006/relationships/image" Target="../media/image1110.png"/><Relationship Id="rId4" Type="http://schemas.openxmlformats.org/officeDocument/2006/relationships/image" Target="../media/image510.png"/><Relationship Id="rId9" Type="http://schemas.openxmlformats.org/officeDocument/2006/relationships/image" Target="../media/image1011.png"/><Relationship Id="rId14" Type="http://schemas.openxmlformats.org/officeDocument/2006/relationships/image" Target="../media/image1511.png"/></Relationships>
</file>

<file path=ppt/slides/_rels/slide36.xml.rels><?xml version="1.0" encoding="UTF-8" standalone="yes"?>
<Relationships xmlns="http://schemas.openxmlformats.org/package/2006/relationships"><Relationship Id="rId8" Type="http://schemas.openxmlformats.org/officeDocument/2006/relationships/image" Target="../media/image980.png"/><Relationship Id="rId13" Type="http://schemas.openxmlformats.org/officeDocument/2006/relationships/image" Target="../media/image1030.png"/><Relationship Id="rId3" Type="http://schemas.openxmlformats.org/officeDocument/2006/relationships/image" Target="../media/image930.png"/><Relationship Id="rId7" Type="http://schemas.openxmlformats.org/officeDocument/2006/relationships/image" Target="../media/image970.png"/><Relationship Id="rId12" Type="http://schemas.openxmlformats.org/officeDocument/2006/relationships/image" Target="../media/image1020.png"/><Relationship Id="rId2" Type="http://schemas.openxmlformats.org/officeDocument/2006/relationships/image" Target="../media/image920.png"/><Relationship Id="rId1" Type="http://schemas.openxmlformats.org/officeDocument/2006/relationships/slideLayout" Target="../slideLayouts/slideLayout4.xml"/><Relationship Id="rId6" Type="http://schemas.openxmlformats.org/officeDocument/2006/relationships/image" Target="../media/image960.png"/><Relationship Id="rId11" Type="http://schemas.openxmlformats.org/officeDocument/2006/relationships/image" Target="../media/image1010.png"/><Relationship Id="rId5" Type="http://schemas.openxmlformats.org/officeDocument/2006/relationships/image" Target="../media/image950.png"/><Relationship Id="rId15" Type="http://schemas.openxmlformats.org/officeDocument/2006/relationships/image" Target="../media/image201.png"/><Relationship Id="rId10" Type="http://schemas.openxmlformats.org/officeDocument/2006/relationships/image" Target="../media/image1000.png"/><Relationship Id="rId4" Type="http://schemas.openxmlformats.org/officeDocument/2006/relationships/image" Target="../media/image940.png"/><Relationship Id="rId9" Type="http://schemas.openxmlformats.org/officeDocument/2006/relationships/image" Target="../media/image990.png"/><Relationship Id="rId14" Type="http://schemas.openxmlformats.org/officeDocument/2006/relationships/image" Target="../media/image10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image" Target="../media/image195.png"/><Relationship Id="rId18" Type="http://schemas.openxmlformats.org/officeDocument/2006/relationships/image" Target="../media/image202.png"/><Relationship Id="rId26" Type="http://schemas.openxmlformats.org/officeDocument/2006/relationships/image" Target="../media/image210.png"/><Relationship Id="rId3" Type="http://schemas.openxmlformats.org/officeDocument/2006/relationships/image" Target="../media/image183.png"/><Relationship Id="rId21" Type="http://schemas.openxmlformats.org/officeDocument/2006/relationships/image" Target="../media/image205.png"/><Relationship Id="rId34" Type="http://schemas.openxmlformats.org/officeDocument/2006/relationships/image" Target="../media/image218.png"/><Relationship Id="rId7" Type="http://schemas.openxmlformats.org/officeDocument/2006/relationships/image" Target="../media/image188.png"/><Relationship Id="rId12" Type="http://schemas.openxmlformats.org/officeDocument/2006/relationships/image" Target="../media/image194.png"/><Relationship Id="rId17" Type="http://schemas.openxmlformats.org/officeDocument/2006/relationships/image" Target="../media/image199.png"/><Relationship Id="rId25" Type="http://schemas.openxmlformats.org/officeDocument/2006/relationships/image" Target="../media/image209.png"/><Relationship Id="rId33" Type="http://schemas.openxmlformats.org/officeDocument/2006/relationships/image" Target="../media/image217.png"/><Relationship Id="rId2" Type="http://schemas.openxmlformats.org/officeDocument/2006/relationships/image" Target="../media/image182.png"/><Relationship Id="rId16" Type="http://schemas.openxmlformats.org/officeDocument/2006/relationships/image" Target="../media/image198.png"/><Relationship Id="rId20" Type="http://schemas.openxmlformats.org/officeDocument/2006/relationships/image" Target="../media/image204.png"/><Relationship Id="rId29" Type="http://schemas.openxmlformats.org/officeDocument/2006/relationships/image" Target="../media/image213.png"/><Relationship Id="rId1" Type="http://schemas.openxmlformats.org/officeDocument/2006/relationships/slideLayout" Target="../slideLayouts/slideLayout2.xml"/><Relationship Id="rId6" Type="http://schemas.openxmlformats.org/officeDocument/2006/relationships/image" Target="../media/image186.png"/><Relationship Id="rId11" Type="http://schemas.openxmlformats.org/officeDocument/2006/relationships/image" Target="../media/image193.png"/><Relationship Id="rId24" Type="http://schemas.openxmlformats.org/officeDocument/2006/relationships/image" Target="../media/image208.png"/><Relationship Id="rId32" Type="http://schemas.openxmlformats.org/officeDocument/2006/relationships/image" Target="../media/image216.png"/><Relationship Id="rId5" Type="http://schemas.openxmlformats.org/officeDocument/2006/relationships/image" Target="../media/image185.png"/><Relationship Id="rId15" Type="http://schemas.openxmlformats.org/officeDocument/2006/relationships/image" Target="../media/image197.png"/><Relationship Id="rId23" Type="http://schemas.openxmlformats.org/officeDocument/2006/relationships/image" Target="../media/image207.png"/><Relationship Id="rId28" Type="http://schemas.openxmlformats.org/officeDocument/2006/relationships/image" Target="../media/image212.png"/><Relationship Id="rId36" Type="http://schemas.openxmlformats.org/officeDocument/2006/relationships/image" Target="../media/image220.png"/><Relationship Id="rId10" Type="http://schemas.openxmlformats.org/officeDocument/2006/relationships/image" Target="../media/image192.png"/><Relationship Id="rId19" Type="http://schemas.openxmlformats.org/officeDocument/2006/relationships/image" Target="../media/image203.png"/><Relationship Id="rId31" Type="http://schemas.openxmlformats.org/officeDocument/2006/relationships/image" Target="../media/image215.png"/><Relationship Id="rId4" Type="http://schemas.openxmlformats.org/officeDocument/2006/relationships/image" Target="../media/image184.png"/><Relationship Id="rId9" Type="http://schemas.openxmlformats.org/officeDocument/2006/relationships/image" Target="../media/image191.png"/><Relationship Id="rId14" Type="http://schemas.openxmlformats.org/officeDocument/2006/relationships/image" Target="../media/image196.png"/><Relationship Id="rId22" Type="http://schemas.openxmlformats.org/officeDocument/2006/relationships/image" Target="../media/image206.png"/><Relationship Id="rId27" Type="http://schemas.openxmlformats.org/officeDocument/2006/relationships/image" Target="../media/image211.png"/><Relationship Id="rId30" Type="http://schemas.openxmlformats.org/officeDocument/2006/relationships/image" Target="../media/image214.png"/><Relationship Id="rId35" Type="http://schemas.openxmlformats.org/officeDocument/2006/relationships/image" Target="../media/image219.png"/><Relationship Id="rId8" Type="http://schemas.openxmlformats.org/officeDocument/2006/relationships/image" Target="../media/image189.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10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100.png"/><Relationship Id="rId11"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5.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530.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35.png"/><Relationship Id="rId20"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34.pn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3610.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35.png"/><Relationship Id="rId20"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37.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38.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3510.png"/><Relationship Id="rId20"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39.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ECDE5A-1D7F-694A-867A-FD407E8434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1154" y="0"/>
            <a:ext cx="3135086" cy="31350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ctrTitle"/>
          </p:nvPr>
        </p:nvSpPr>
        <p:spPr>
          <a:xfrm>
            <a:off x="156754" y="2007068"/>
            <a:ext cx="8830491" cy="1790700"/>
          </a:xfrm>
        </p:spPr>
        <p:txBody>
          <a:bodyPr>
            <a:normAutofit fontScale="90000"/>
          </a:bodyPr>
          <a:lstStyle/>
          <a:p>
            <a:pPr algn="l">
              <a:lnSpc>
                <a:spcPts val="4160"/>
              </a:lnSpc>
            </a:pPr>
            <a:r>
              <a:rPr lang="en-US" sz="3600" b="1" dirty="0">
                <a:solidFill>
                  <a:srgbClr val="C00000"/>
                </a:solidFill>
              </a:rPr>
              <a:t>Ensuring Security in </a:t>
            </a:r>
            <a:br>
              <a:rPr lang="en-US" sz="3600" b="1" dirty="0">
                <a:solidFill>
                  <a:srgbClr val="C00000"/>
                </a:solidFill>
              </a:rPr>
            </a:br>
            <a:r>
              <a:rPr lang="en-US" sz="3600" b="1" dirty="0">
                <a:solidFill>
                  <a:srgbClr val="C00000"/>
                </a:solidFill>
              </a:rPr>
              <a:t>Critical Infrastructures with </a:t>
            </a:r>
            <a:br>
              <a:rPr lang="en-US" sz="3600" b="1" dirty="0">
                <a:solidFill>
                  <a:srgbClr val="C00000"/>
                </a:solidFill>
              </a:rPr>
            </a:br>
            <a:r>
              <a:rPr lang="en-US" sz="3600" b="1" dirty="0">
                <a:solidFill>
                  <a:srgbClr val="C00000"/>
                </a:solidFill>
              </a:rPr>
              <a:t>Probabilistic Relational Modeling</a:t>
            </a:r>
            <a:br>
              <a:rPr lang="en-US" dirty="0"/>
            </a:br>
            <a:r>
              <a:rPr lang="en-US" sz="3100" b="1" dirty="0"/>
              <a:t>Part 2</a:t>
            </a:r>
            <a:br>
              <a:rPr lang="en-US" sz="4000" b="1" dirty="0"/>
            </a:br>
            <a:r>
              <a:rPr lang="en-US" sz="2700" dirty="0"/>
              <a:t>Summer School “Hot Topics in Cyber Security” Rome</a:t>
            </a:r>
            <a:endParaRPr lang="en-US" dirty="0"/>
          </a:p>
        </p:txBody>
      </p:sp>
      <p:sp>
        <p:nvSpPr>
          <p:cNvPr id="3" name="Subtitle 2"/>
          <p:cNvSpPr>
            <a:spLocks noGrp="1"/>
          </p:cNvSpPr>
          <p:nvPr>
            <p:ph type="subTitle" idx="1"/>
          </p:nvPr>
        </p:nvSpPr>
        <p:spPr>
          <a:xfrm>
            <a:off x="1142999" y="4246179"/>
            <a:ext cx="6858000" cy="1558656"/>
          </a:xfrm>
        </p:spPr>
        <p:txBody>
          <a:bodyPr>
            <a:normAutofit fontScale="92500" lnSpcReduction="10000"/>
          </a:bodyPr>
          <a:lstStyle/>
          <a:p>
            <a:r>
              <a:rPr lang="en-US" b="1" dirty="0">
                <a:latin typeface="Calibri Light" panose="020F0302020204030204" pitchFamily="34" charset="0"/>
                <a:cs typeface="Calibri Light" panose="020F0302020204030204" pitchFamily="34" charset="0"/>
              </a:rPr>
              <a:t>Ralf Möller</a:t>
            </a:r>
          </a:p>
          <a:p>
            <a:r>
              <a:rPr lang="en-US" dirty="0">
                <a:latin typeface="Calibri Light" panose="020F0302020204030204" pitchFamily="34" charset="0"/>
                <a:cs typeface="Calibri Light" panose="020F0302020204030204" pitchFamily="34" charset="0"/>
              </a:rPr>
              <a:t>Joint work with </a:t>
            </a:r>
            <a:r>
              <a:rPr lang="en-US" b="1" dirty="0">
                <a:latin typeface="Calibri Light" panose="020F0302020204030204" pitchFamily="34" charset="0"/>
                <a:cs typeface="Calibri Light" panose="020F0302020204030204" pitchFamily="34" charset="0"/>
              </a:rPr>
              <a:t>Tanya Braun </a:t>
            </a:r>
            <a:r>
              <a:rPr lang="en-US" dirty="0">
                <a:latin typeface="Calibri Light" panose="020F0302020204030204" pitchFamily="34" charset="0"/>
                <a:cs typeface="Calibri Light" panose="020F0302020204030204" pitchFamily="34" charset="0"/>
              </a:rPr>
              <a:t>and </a:t>
            </a:r>
            <a:r>
              <a:rPr lang="en-US" b="1" dirty="0">
                <a:latin typeface="Calibri Light" panose="020F0302020204030204" pitchFamily="34" charset="0"/>
                <a:cs typeface="Calibri Light" panose="020F0302020204030204" pitchFamily="34" charset="0"/>
              </a:rPr>
              <a:t>Marcel </a:t>
            </a:r>
            <a:r>
              <a:rPr lang="en-US" b="1" dirty="0" err="1">
                <a:latin typeface="Calibri Light" panose="020F0302020204030204" pitchFamily="34" charset="0"/>
                <a:cs typeface="Calibri Light" panose="020F0302020204030204" pitchFamily="34" charset="0"/>
              </a:rPr>
              <a:t>Gehrke</a:t>
            </a:r>
            <a:endParaRPr lang="en-US" b="1" dirty="0">
              <a:latin typeface="Calibri Light" panose="020F0302020204030204" pitchFamily="34" charset="0"/>
              <a:cs typeface="Calibri Light" panose="020F0302020204030204" pitchFamily="34" charset="0"/>
            </a:endParaRPr>
          </a:p>
          <a:p>
            <a:r>
              <a:rPr lang="en-US" dirty="0">
                <a:latin typeface="Calibri Light" panose="020F0302020204030204" pitchFamily="34" charset="0"/>
                <a:cs typeface="Calibri Light" panose="020F0302020204030204" pitchFamily="34" charset="0"/>
              </a:rPr>
              <a:t>Universität </a:t>
            </a:r>
            <a:r>
              <a:rPr lang="en-US" dirty="0" err="1">
                <a:latin typeface="Calibri Light" panose="020F0302020204030204" pitchFamily="34" charset="0"/>
                <a:cs typeface="Calibri Light" panose="020F0302020204030204" pitchFamily="34" charset="0"/>
              </a:rPr>
              <a:t>zu</a:t>
            </a:r>
            <a:r>
              <a:rPr lang="en-US" dirty="0">
                <a:latin typeface="Calibri Light" panose="020F0302020204030204" pitchFamily="34" charset="0"/>
                <a:cs typeface="Calibri Light" panose="020F0302020204030204" pitchFamily="34" charset="0"/>
              </a:rPr>
              <a:t> Lübeck</a:t>
            </a:r>
          </a:p>
          <a:p>
            <a:r>
              <a:rPr lang="en-US" dirty="0">
                <a:latin typeface="Calibri Light" panose="020F0302020204030204" pitchFamily="34" charset="0"/>
                <a:cs typeface="Calibri Light" panose="020F0302020204030204" pitchFamily="34" charset="0"/>
              </a:rPr>
              <a:t>Institute of Information Systems</a:t>
            </a:r>
          </a:p>
          <a:p>
            <a:endParaRPr lang="en-US" dirty="0">
              <a:latin typeface="Calibri Light" panose="020F0302020204030204" pitchFamily="34" charset="0"/>
              <a:cs typeface="Calibri Light" panose="020F0302020204030204" pitchFamily="34" charset="0"/>
            </a:endParaRPr>
          </a:p>
        </p:txBody>
      </p:sp>
      <p:pic>
        <p:nvPicPr>
          <p:cNvPr id="10" name="Picture 9">
            <a:extLst>
              <a:ext uri="{FF2B5EF4-FFF2-40B4-BE49-F238E27FC236}">
                <a16:creationId xmlns:a16="http://schemas.microsoft.com/office/drawing/2014/main" id="{56D070EA-4F57-D449-AE90-2493A010C422}"/>
              </a:ext>
            </a:extLst>
          </p:cNvPr>
          <p:cNvPicPr>
            <a:picLocks noChangeAspect="1"/>
          </p:cNvPicPr>
          <p:nvPr/>
        </p:nvPicPr>
        <p:blipFill>
          <a:blip r:embed="rId4"/>
          <a:stretch>
            <a:fillRect/>
          </a:stretch>
        </p:blipFill>
        <p:spPr>
          <a:xfrm>
            <a:off x="156754" y="6056130"/>
            <a:ext cx="1421637" cy="567650"/>
          </a:xfrm>
          <a:prstGeom prst="rect">
            <a:avLst/>
          </a:prstGeom>
        </p:spPr>
      </p:pic>
    </p:spTree>
    <p:extLst>
      <p:ext uri="{BB962C8B-B14F-4D97-AF65-F5344CB8AC3E}">
        <p14:creationId xmlns:p14="http://schemas.microsoft.com/office/powerpoint/2010/main" val="222297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Variable Elimination (VE)</a:t>
            </a:r>
          </a:p>
        </p:txBody>
      </p:sp>
      <p:sp>
        <p:nvSpPr>
          <p:cNvPr id="4" name="Slide Number Placeholder 3"/>
          <p:cNvSpPr>
            <a:spLocks noGrp="1"/>
          </p:cNvSpPr>
          <p:nvPr>
            <p:ph type="sldNum" sz="quarter" idx="12"/>
          </p:nvPr>
        </p:nvSpPr>
        <p:spPr/>
        <p:txBody>
          <a:bodyPr/>
          <a:lstStyle/>
          <a:p>
            <a:fld id="{DB7C4649-800D-CB47-881A-AA04BFFFB18C}" type="slidenum">
              <a:rPr lang="en-US" smtClean="0"/>
              <a:t>10</a:t>
            </a:fld>
            <a:endParaRPr lang="en-US"/>
          </a:p>
        </p:txBody>
      </p:sp>
      <mc:AlternateContent xmlns:mc="http://schemas.openxmlformats.org/markup-compatibility/2006" xmlns:a14="http://schemas.microsoft.com/office/drawing/2010/main">
        <mc:Choice Requires="a14">
          <p:sp>
            <p:nvSpPr>
              <p:cNvPr id="53" name="TextBox 52"/>
              <p:cNvSpPr txBox="1"/>
              <p:nvPr/>
            </p:nvSpPr>
            <p:spPr>
              <a:xfrm>
                <a:off x="306282" y="2034659"/>
                <a:ext cx="8658332" cy="7078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rPr>
                        <m:t>𝑃</m:t>
                      </m:r>
                      <m:d>
                        <m:dPr>
                          <m:ctrlPr>
                            <a:rPr lang="de-DE" i="1">
                              <a:latin typeface="Cambria Math" panose="02040503050406030204" pitchFamily="18" charset="0"/>
                            </a:rPr>
                          </m:ctrlPr>
                        </m:dPr>
                        <m:e>
                          <m:r>
                            <a:rPr lang="de-DE" i="1" smtClean="0">
                              <a:solidFill>
                                <a:schemeClr val="accent1"/>
                              </a:solidFill>
                              <a:latin typeface="Cambria Math" panose="02040503050406030204" pitchFamily="18" charset="0"/>
                            </a:rPr>
                            <m:t>𝑇𝑟𝑎𝑣𝑒𝑙</m:t>
                          </m:r>
                          <m:r>
                            <a:rPr lang="de-DE" i="1" smtClean="0">
                              <a:solidFill>
                                <a:schemeClr val="accent1"/>
                              </a:solidFill>
                              <a:latin typeface="Cambria Math" panose="02040503050406030204" pitchFamily="18" charset="0"/>
                            </a:rPr>
                            <m:t>.</m:t>
                          </m:r>
                          <m:r>
                            <a:rPr lang="de-DE" i="1" smtClean="0">
                              <a:solidFill>
                                <a:schemeClr val="accent1"/>
                              </a:solidFill>
                              <a:latin typeface="Cambria Math" panose="02040503050406030204" pitchFamily="18" charset="0"/>
                            </a:rPr>
                            <m:t>𝑒𝑣𝑒</m:t>
                          </m:r>
                        </m:e>
                      </m:d>
                      <m:r>
                        <a:rPr lang="de-DE" i="1">
                          <a:latin typeface="Cambria Math" panose="02040503050406030204" pitchFamily="18" charset="0"/>
                          <a:ea typeface="Cambria Math" panose="02040503050406030204" pitchFamily="18" charset="0"/>
                        </a:rPr>
                        <m:t>∝</m:t>
                      </m:r>
                      <m:nary>
                        <m:naryPr>
                          <m:chr m:val="∑"/>
                          <m:supHide m:val="on"/>
                          <m:ctrlPr>
                            <a:rPr lang="en-GB" i="1" smtClean="0">
                              <a:latin typeface="Cambria Math" panose="02040503050406030204" pitchFamily="18" charset="0"/>
                            </a:rPr>
                          </m:ctrlPr>
                        </m:naryPr>
                        <m:sub>
                          <m:r>
                            <a:rPr lang="de-DE" b="0" i="1" smtClean="0">
                              <a:latin typeface="Cambria Math" panose="02040503050406030204" pitchFamily="18" charset="0"/>
                            </a:rPr>
                            <m:t>𝑒</m:t>
                          </m:r>
                          <m:r>
                            <a:rPr lang="de-DE" b="0" i="1" smtClean="0">
                              <a:latin typeface="Cambria Math" charset="0"/>
                            </a:rPr>
                            <m:t>∈</m:t>
                          </m:r>
                          <m:r>
                            <a:rPr lang="de-DE" b="0" i="1" smtClean="0">
                              <a:latin typeface="Cambria Math" charset="0"/>
                            </a:rPr>
                            <m:t>𝑟</m:t>
                          </m:r>
                          <m:r>
                            <a:rPr lang="de-DE" b="0" i="1" smtClean="0">
                              <a:latin typeface="Cambria Math" charset="0"/>
                            </a:rPr>
                            <m:t>(</m:t>
                          </m:r>
                          <m:r>
                            <a:rPr lang="de-DE" b="0" i="1" smtClean="0">
                              <a:latin typeface="Cambria Math" charset="0"/>
                            </a:rPr>
                            <m:t>𝐸𝑝𝑖𝑑</m:t>
                          </m:r>
                          <m:r>
                            <a:rPr lang="de-DE" b="0" i="1" smtClean="0">
                              <a:latin typeface="Cambria Math" charset="0"/>
                            </a:rPr>
                            <m:t>)</m:t>
                          </m:r>
                        </m:sub>
                        <m:sup/>
                        <m:e>
                          <m:nary>
                            <m:naryPr>
                              <m:chr m:val="∑"/>
                              <m:supHide m:val="on"/>
                              <m:ctrlPr>
                                <a:rPr lang="en-GB" i="1">
                                  <a:latin typeface="Cambria Math" panose="02040503050406030204" pitchFamily="18" charset="0"/>
                                </a:rPr>
                              </m:ctrlPr>
                            </m:naryPr>
                            <m:sub>
                              <m:r>
                                <a:rPr lang="de-DE" b="0" i="1" smtClean="0">
                                  <a:latin typeface="Cambria Math" panose="02040503050406030204" pitchFamily="18" charset="0"/>
                                </a:rPr>
                                <m:t>𝑠</m:t>
                              </m:r>
                              <m:r>
                                <a:rPr lang="de-DE" i="1">
                                  <a:latin typeface="Cambria Math" charset="0"/>
                                </a:rPr>
                                <m:t>∈</m:t>
                              </m:r>
                              <m:r>
                                <a:rPr lang="de-DE" i="1">
                                  <a:latin typeface="Cambria Math" charset="0"/>
                                </a:rPr>
                                <m:t>𝑟</m:t>
                              </m:r>
                              <m:r>
                                <a:rPr lang="de-DE" i="1">
                                  <a:latin typeface="Cambria Math" charset="0"/>
                                </a:rPr>
                                <m:t>(</m:t>
                              </m:r>
                              <m:r>
                                <a:rPr lang="de-DE" i="1" smtClean="0">
                                  <a:latin typeface="Cambria Math" charset="0"/>
                                </a:rPr>
                                <m:t>𝑆𝑖𝑐𝑘</m:t>
                              </m:r>
                              <m:r>
                                <a:rPr lang="de-DE" i="1">
                                  <a:latin typeface="Cambria Math" charset="0"/>
                                </a:rPr>
                                <m:t>.</m:t>
                              </m:r>
                              <m:r>
                                <a:rPr lang="de-DE" i="1">
                                  <a:latin typeface="Cambria Math" charset="0"/>
                                </a:rPr>
                                <m:t>𝑒𝑣𝑒</m:t>
                              </m:r>
                              <m:r>
                                <a:rPr lang="de-DE" i="1">
                                  <a:latin typeface="Cambria Math" charset="0"/>
                                </a:rPr>
                                <m:t>)</m:t>
                              </m:r>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2</m:t>
                                  </m:r>
                                </m:sub>
                                <m:sup>
                                  <m:r>
                                    <a:rPr lang="de-DE" b="0" i="1" smtClean="0">
                                      <a:latin typeface="Cambria Math" panose="02040503050406030204" pitchFamily="18" charset="0"/>
                                    </a:rPr>
                                    <m:t>1</m:t>
                                  </m:r>
                                </m:sup>
                              </m:sSubSup>
                              <m:r>
                                <a:rPr lang="de-DE" i="1">
                                  <a:latin typeface="Cambria Math" charset="0"/>
                                </a:rPr>
                                <m:t>(</m:t>
                              </m:r>
                              <m:r>
                                <a:rPr lang="de-DE" i="1" smtClean="0">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latin typeface="Cambria Math" charset="0"/>
                                </a:rPr>
                                <m:t>,</m:t>
                              </m:r>
                              <m:r>
                                <a:rPr lang="de-DE" b="0" i="1" smtClean="0">
                                  <a:latin typeface="Cambria Math" panose="02040503050406030204" pitchFamily="18" charset="0"/>
                                </a:rPr>
                                <m:t>𝑒</m:t>
                              </m:r>
                              <m:r>
                                <a:rPr lang="de-DE" b="0" i="1" smtClean="0">
                                  <a:latin typeface="Cambria Math" charset="0"/>
                                </a:rPr>
                                <m:t>,</m:t>
                              </m:r>
                              <m:r>
                                <a:rPr lang="de-DE" b="0" i="1" smtClean="0">
                                  <a:latin typeface="Cambria Math" panose="02040503050406030204" pitchFamily="18" charset="0"/>
                                </a:rPr>
                                <m:t>𝑠</m:t>
                              </m:r>
                              <m:r>
                                <a:rPr lang="de-DE" i="1">
                                  <a:latin typeface="Cambria Math" charset="0"/>
                                </a:rPr>
                                <m:t>)</m:t>
                              </m:r>
                              <m:nary>
                                <m:naryPr>
                                  <m:chr m:val="∑"/>
                                  <m:supHide m:val="on"/>
                                  <m:ctrlPr>
                                    <a:rPr lang="de-DE" i="1">
                                      <a:latin typeface="Cambria Math" panose="02040503050406030204" pitchFamily="18" charset="0"/>
                                    </a:rPr>
                                  </m:ctrlPr>
                                </m:naryPr>
                                <m:sub>
                                  <m:sSub>
                                    <m:sSubPr>
                                      <m:ctrlPr>
                                        <a:rPr lang="de-DE" i="1">
                                          <a:latin typeface="Cambria Math" panose="02040503050406030204" pitchFamily="18" charset="0"/>
                                        </a:rPr>
                                      </m:ctrlPr>
                                    </m:sSubPr>
                                    <m:e>
                                      <m:r>
                                        <a:rPr lang="de-DE" i="1">
                                          <a:latin typeface="Cambria Math" panose="02040503050406030204" pitchFamily="18" charset="0"/>
                                        </a:rPr>
                                        <m:t>𝑚</m:t>
                                      </m:r>
                                    </m:e>
                                    <m:sub>
                                      <m:r>
                                        <m:rPr>
                                          <m:brk m:alnAt="7"/>
                                        </m:rPr>
                                        <a:rPr lang="de-DE" i="1">
                                          <a:latin typeface="Cambria Math" charset="0"/>
                                        </a:rPr>
                                        <m:t>1</m:t>
                                      </m:r>
                                    </m:sub>
                                  </m:sSub>
                                  <m:r>
                                    <a:rPr lang="de-DE" i="1">
                                      <a:latin typeface="Cambria Math" charset="0"/>
                                    </a:rPr>
                                    <m:t>∈</m:t>
                                  </m:r>
                                  <m:r>
                                    <a:rPr lang="de-DE" i="1">
                                      <a:latin typeface="Cambria Math" charset="0"/>
                                    </a:rPr>
                                    <m:t>𝑟</m:t>
                                  </m:r>
                                  <m:r>
                                    <a:rPr lang="de-DE" i="1">
                                      <a:latin typeface="Cambria Math" charset="0"/>
                                    </a:rPr>
                                    <m:t>(</m:t>
                                  </m:r>
                                  <m:r>
                                    <a:rPr lang="de-DE" i="1">
                                      <a:latin typeface="Cambria Math" charset="0"/>
                                    </a:rPr>
                                    <m:t>𝑇𝑟𝑒𝑎𝑡</m:t>
                                  </m:r>
                                  <m:r>
                                    <a:rPr lang="de-DE" i="1">
                                      <a:latin typeface="Cambria Math" charset="0"/>
                                    </a:rPr>
                                    <m:t>.</m:t>
                                  </m:r>
                                  <m:r>
                                    <a:rPr lang="de-DE" i="1">
                                      <a:latin typeface="Cambria Math" charset="0"/>
                                    </a:rPr>
                                    <m:t>𝑒𝑣𝑒</m:t>
                                  </m:r>
                                  <m:r>
                                    <a:rPr lang="de-DE" i="1">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r>
                                    <a:rPr lang="de-DE" i="1">
                                      <a:latin typeface="Cambria Math" charset="0"/>
                                    </a:rPr>
                                    <m:t>)</m:t>
                                  </m:r>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panose="02040503050406030204" pitchFamily="18" charset="0"/>
                                        </a:rPr>
                                        <m:t>1</m:t>
                                      </m:r>
                                    </m:sup>
                                  </m:sSubSup>
                                  <m:r>
                                    <a:rPr lang="de-DE" i="1">
                                      <a:latin typeface="Cambria Math" charset="0"/>
                                    </a:rPr>
                                    <m:t>(</m:t>
                                  </m:r>
                                  <m:r>
                                    <a:rPr lang="de-DE" i="1">
                                      <a:latin typeface="Cambria Math" panose="02040503050406030204" pitchFamily="18" charset="0"/>
                                    </a:rPr>
                                    <m:t>𝑒</m:t>
                                  </m:r>
                                  <m:r>
                                    <a:rPr lang="de-DE" i="1">
                                      <a:latin typeface="Cambria Math" charset="0"/>
                                    </a:rPr>
                                    <m:t>,</m:t>
                                  </m:r>
                                  <m:r>
                                    <a:rPr lang="de-DE" i="1">
                                      <a:latin typeface="Cambria Math" panose="02040503050406030204" pitchFamily="18" charset="0"/>
                                    </a:rPr>
                                    <m:t>𝑠</m:t>
                                  </m:r>
                                  <m:r>
                                    <a:rPr lang="de-DE" i="1">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r>
                                    <a:rPr lang="de-DE" i="1">
                                      <a:latin typeface="Cambria Math" charset="0"/>
                                    </a:rPr>
                                    <m:t>)</m:t>
                                  </m:r>
                                </m:e>
                              </m:nary>
                            </m:e>
                          </m:nary>
                        </m:e>
                      </m:nary>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306282" y="2034659"/>
                <a:ext cx="8658332" cy="707886"/>
              </a:xfrm>
              <a:prstGeom prst="rect">
                <a:avLst/>
              </a:prstGeom>
              <a:blipFill>
                <a:blip r:embed="rId3"/>
                <a:stretch>
                  <a:fillRect l="-147" t="-135088" r="-293" b="-1824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2749679" y="3604757"/>
                <a:ext cx="6046142" cy="800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i="1" smtClean="0">
                              <a:latin typeface="Cambria Math" panose="02040503050406030204" pitchFamily="18" charset="0"/>
                            </a:rPr>
                          </m:ctrlPr>
                        </m:naryPr>
                        <m:sub>
                          <m:r>
                            <a:rPr lang="de-DE" b="0" i="1" smtClean="0">
                              <a:latin typeface="Cambria Math" panose="02040503050406030204" pitchFamily="18" charset="0"/>
                            </a:rPr>
                            <m:t>𝑜</m:t>
                          </m:r>
                          <m:r>
                            <a:rPr lang="de-DE" i="1">
                              <a:latin typeface="Cambria Math" charset="0"/>
                            </a:rPr>
                            <m:t>∈</m:t>
                          </m:r>
                          <m:r>
                            <a:rPr lang="de-DE" i="1">
                              <a:latin typeface="Cambria Math" charset="0"/>
                            </a:rPr>
                            <m:t>𝑟</m:t>
                          </m:r>
                          <m:r>
                            <a:rPr lang="de-DE" i="1">
                              <a:latin typeface="Cambria Math" charset="0"/>
                            </a:rPr>
                            <m:t>(</m:t>
                          </m:r>
                          <m:r>
                            <a:rPr lang="de-DE" i="1" smtClean="0">
                              <a:latin typeface="Cambria Math" charset="0"/>
                            </a:rPr>
                            <m:t>𝑁𝑎𝑡</m:t>
                          </m:r>
                          <m:r>
                            <a:rPr lang="de-DE" i="1">
                              <a:latin typeface="Cambria Math" charset="0"/>
                            </a:rPr>
                            <m:t>.</m:t>
                          </m:r>
                          <m:r>
                            <a:rPr lang="de-DE" b="0" i="1" smtClean="0">
                              <a:latin typeface="Cambria Math" panose="02040503050406030204" pitchFamily="18" charset="0"/>
                            </a:rPr>
                            <m:t>𝑓𝑙𝑜𝑜𝑑</m:t>
                          </m:r>
                          <m:r>
                            <a:rPr lang="de-DE" i="1">
                              <a:latin typeface="Cambria Math" charset="0"/>
                            </a:rPr>
                            <m:t>)</m:t>
                          </m:r>
                        </m:sub>
                        <m:sup/>
                        <m:e>
                          <m:nary>
                            <m:naryPr>
                              <m:chr m:val="∑"/>
                              <m:supHide m:val="on"/>
                              <m:ctrlPr>
                                <a:rPr lang="en-GB" i="1">
                                  <a:latin typeface="Cambria Math" panose="02040503050406030204" pitchFamily="18" charset="0"/>
                                </a:rPr>
                              </m:ctrlPr>
                            </m:naryPr>
                            <m:sub>
                              <m:r>
                                <a:rPr lang="de-DE" i="1" smtClean="0">
                                  <a:latin typeface="Cambria Math" panose="02040503050406030204" pitchFamily="18" charset="0"/>
                                </a:rPr>
                                <m:t>𝑖</m:t>
                              </m:r>
                              <m:r>
                                <a:rPr lang="de-DE" i="1">
                                  <a:latin typeface="Cambria Math" charset="0"/>
                                </a:rPr>
                                <m:t>∈</m:t>
                              </m:r>
                              <m:r>
                                <a:rPr lang="de-DE" i="1">
                                  <a:latin typeface="Cambria Math" charset="0"/>
                                </a:rPr>
                                <m:t>𝑟</m:t>
                              </m:r>
                              <m:r>
                                <a:rPr lang="de-DE" i="1">
                                  <a:latin typeface="Cambria Math" charset="0"/>
                                </a:rPr>
                                <m:t>(</m:t>
                              </m:r>
                              <m:r>
                                <a:rPr lang="de-DE" i="1" smtClean="0">
                                  <a:latin typeface="Cambria Math" charset="0"/>
                                </a:rPr>
                                <m:t>𝑁𝑎𝑡</m:t>
                              </m:r>
                              <m:r>
                                <a:rPr lang="de-DE" i="1">
                                  <a:latin typeface="Cambria Math" charset="0"/>
                                </a:rPr>
                                <m:t>.</m:t>
                              </m:r>
                              <m:r>
                                <a:rPr lang="de-DE" b="0" i="1" smtClean="0">
                                  <a:latin typeface="Cambria Math" panose="02040503050406030204" pitchFamily="18" charset="0"/>
                                </a:rPr>
                                <m:t>𝑓𝑖𝑟𝑒</m:t>
                              </m:r>
                              <m:r>
                                <a:rPr lang="de-DE" i="1">
                                  <a:latin typeface="Cambria Math" charset="0"/>
                                </a:rPr>
                                <m:t>)</m:t>
                              </m:r>
                            </m:sub>
                            <m:sup/>
                            <m:e>
                              <m:nary>
                                <m:naryPr>
                                  <m:chr m:val="∑"/>
                                  <m:supHide m:val="on"/>
                                  <m:ctrlPr>
                                    <a:rPr lang="en-GB" i="1">
                                      <a:latin typeface="Cambria Math" panose="02040503050406030204" pitchFamily="18" charset="0"/>
                                    </a:rPr>
                                  </m:ctrlPr>
                                </m:naryPr>
                                <m:sub>
                                  <m:r>
                                    <a:rPr lang="de-DE" i="1" smtClean="0">
                                      <a:latin typeface="Cambria Math" panose="02040503050406030204" pitchFamily="18" charset="0"/>
                                    </a:rPr>
                                    <m:t>𝑤</m:t>
                                  </m:r>
                                  <m:r>
                                    <a:rPr lang="de-DE" i="1">
                                      <a:latin typeface="Cambria Math" charset="0"/>
                                    </a:rPr>
                                    <m:t>∈</m:t>
                                  </m:r>
                                  <m:r>
                                    <a:rPr lang="de-DE" i="1">
                                      <a:latin typeface="Cambria Math" charset="0"/>
                                    </a:rPr>
                                    <m:t>𝑟</m:t>
                                  </m:r>
                                  <m:r>
                                    <a:rPr lang="de-DE" i="1">
                                      <a:latin typeface="Cambria Math" charset="0"/>
                                    </a:rPr>
                                    <m:t>(</m:t>
                                  </m:r>
                                  <m:r>
                                    <a:rPr lang="de-DE" i="1" smtClean="0">
                                      <a:latin typeface="Cambria Math" charset="0"/>
                                    </a:rPr>
                                    <m:t>𝑀𝑎𝑛</m:t>
                                  </m:r>
                                  <m:r>
                                    <a:rPr lang="de-DE" i="1">
                                      <a:latin typeface="Cambria Math" charset="0"/>
                                    </a:rPr>
                                    <m:t>.</m:t>
                                  </m:r>
                                  <m:r>
                                    <a:rPr lang="de-DE" b="0" i="1" smtClean="0">
                                      <a:latin typeface="Cambria Math" panose="02040503050406030204" pitchFamily="18" charset="0"/>
                                    </a:rPr>
                                    <m:t>𝑤𝑎𝑟</m:t>
                                  </m:r>
                                  <m:r>
                                    <a:rPr lang="de-DE" i="1">
                                      <a:latin typeface="Cambria Math" charset="0"/>
                                    </a:rPr>
                                    <m:t>)</m:t>
                                  </m:r>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i="1">
                                          <a:latin typeface="Cambria Math" charset="0"/>
                                        </a:rPr>
                                        <m:t>1</m:t>
                                      </m:r>
                                    </m:sup>
                                  </m:sSubSup>
                                  <m:r>
                                    <a:rPr lang="de-DE" i="1">
                                      <a:latin typeface="Cambria Math" charset="0"/>
                                    </a:rPr>
                                    <m:t>(</m:t>
                                  </m:r>
                                  <m:r>
                                    <a:rPr lang="de-DE" b="0" i="1" smtClean="0">
                                      <a:latin typeface="Cambria Math" panose="02040503050406030204" pitchFamily="18" charset="0"/>
                                    </a:rPr>
                                    <m:t>𝑜</m:t>
                                  </m:r>
                                  <m:r>
                                    <a:rPr lang="de-DE" i="1">
                                      <a:latin typeface="Cambria Math" charset="0"/>
                                    </a:rPr>
                                    <m:t>, </m:t>
                                  </m:r>
                                  <m:r>
                                    <a:rPr lang="de-DE" b="0" i="1" smtClean="0">
                                      <a:latin typeface="Cambria Math" panose="02040503050406030204" pitchFamily="18" charset="0"/>
                                    </a:rPr>
                                    <m:t>𝑤</m:t>
                                  </m:r>
                                  <m:r>
                                    <a:rPr lang="de-DE" b="0" i="1" smtClean="0">
                                      <a:latin typeface="Cambria Math" charset="0"/>
                                    </a:rPr>
                                    <m:t>,</m:t>
                                  </m:r>
                                  <m:r>
                                    <a:rPr lang="de-DE" b="0" i="1" smtClean="0">
                                      <a:latin typeface="Cambria Math" panose="02040503050406030204" pitchFamily="18" charset="0"/>
                                    </a:rPr>
                                    <m:t>𝑒</m:t>
                                  </m:r>
                                  <m:r>
                                    <a:rPr lang="de-DE" i="1">
                                      <a:latin typeface="Cambria Math" charset="0"/>
                                    </a:rPr>
                                    <m:t>)</m:t>
                                  </m:r>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i="1">
                                          <a:latin typeface="Cambria Math" charset="0"/>
                                        </a:rPr>
                                        <m:t>2</m:t>
                                      </m:r>
                                    </m:sup>
                                  </m:sSubSup>
                                  <m:r>
                                    <a:rPr lang="de-DE" i="1">
                                      <a:latin typeface="Cambria Math" charset="0"/>
                                    </a:rPr>
                                    <m:t>(</m:t>
                                  </m:r>
                                </m:e>
                              </m:nary>
                              <m:r>
                                <a:rPr lang="de-DE" b="0" i="1" smtClean="0">
                                  <a:latin typeface="Cambria Math" panose="02040503050406030204" pitchFamily="18" charset="0"/>
                                </a:rPr>
                                <m:t>𝑖</m:t>
                              </m:r>
                              <m:r>
                                <a:rPr lang="de-DE" i="1">
                                  <a:latin typeface="Cambria Math" charset="0"/>
                                </a:rPr>
                                <m:t>, </m:t>
                              </m:r>
                              <m:r>
                                <a:rPr lang="de-DE" b="0" i="1" smtClean="0">
                                  <a:latin typeface="Cambria Math" panose="02040503050406030204" pitchFamily="18" charset="0"/>
                                </a:rPr>
                                <m:t>𝑤</m:t>
                              </m:r>
                              <m:r>
                                <a:rPr lang="de-DE" b="0" i="1" smtClean="0">
                                  <a:latin typeface="Cambria Math" charset="0"/>
                                </a:rPr>
                                <m:t>,</m:t>
                              </m:r>
                              <m:r>
                                <a:rPr lang="de-DE" b="0" i="1" smtClean="0">
                                  <a:latin typeface="Cambria Math" panose="02040503050406030204" pitchFamily="18" charset="0"/>
                                </a:rPr>
                                <m:t>𝑒</m:t>
                              </m:r>
                              <m:r>
                                <a:rPr lang="de-DE" i="1">
                                  <a:latin typeface="Cambria Math" charset="0"/>
                                </a:rPr>
                                <m:t>)</m:t>
                              </m:r>
                              <m:r>
                                <a:rPr lang="en-GB" i="1" smtClean="0">
                                  <a:latin typeface="Cambria Math" charset="0"/>
                                </a:rPr>
                                <m:t> </m:t>
                              </m:r>
                            </m:e>
                          </m:nary>
                        </m:e>
                      </m:nary>
                    </m:oMath>
                  </m:oMathPara>
                </a14:m>
                <a:endParaRPr lang="en-GB" dirty="0"/>
              </a:p>
            </p:txBody>
          </p:sp>
        </mc:Choice>
        <mc:Fallback xmlns="">
          <p:sp>
            <p:nvSpPr>
              <p:cNvPr id="54" name="Rectangle 53"/>
              <p:cNvSpPr>
                <a:spLocks noRot="1" noChangeAspect="1" noMove="1" noResize="1" noEditPoints="1" noAdjustHandles="1" noChangeArrowheads="1" noChangeShapeType="1" noTextEdit="1"/>
              </p:cNvSpPr>
              <p:nvPr/>
            </p:nvSpPr>
            <p:spPr>
              <a:xfrm>
                <a:off x="2749679" y="3604757"/>
                <a:ext cx="6046142" cy="800219"/>
              </a:xfrm>
              <a:prstGeom prst="rect">
                <a:avLst/>
              </a:prstGeom>
              <a:blipFill>
                <a:blip r:embed="rId4"/>
                <a:stretch>
                  <a:fillRect l="-3983" t="-115625" b="-156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F24DF42-949C-284B-B057-34D5420F782F}"/>
                  </a:ext>
                </a:extLst>
              </p:cNvPr>
              <p:cNvSpPr/>
              <p:nvPr/>
            </p:nvSpPr>
            <p:spPr>
              <a:xfrm>
                <a:off x="5984149" y="2773541"/>
                <a:ext cx="3074560" cy="800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de-DE" i="1" smtClean="0">
                              <a:latin typeface="Cambria Math" panose="02040503050406030204" pitchFamily="18" charset="0"/>
                            </a:rPr>
                          </m:ctrlPr>
                        </m:naryPr>
                        <m:sub>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r>
                            <a:rPr lang="de-DE" i="1">
                              <a:latin typeface="Cambria Math" charset="0"/>
                            </a:rPr>
                            <m:t>∈</m:t>
                          </m:r>
                          <m:r>
                            <a:rPr lang="de-DE" i="1">
                              <a:latin typeface="Cambria Math" charset="0"/>
                            </a:rPr>
                            <m:t>𝑟</m:t>
                          </m:r>
                          <m:r>
                            <a:rPr lang="de-DE" i="1">
                              <a:latin typeface="Cambria Math" charset="0"/>
                            </a:rPr>
                            <m:t>(</m:t>
                          </m:r>
                          <m:r>
                            <a:rPr lang="de-DE" i="1">
                              <a:latin typeface="Cambria Math" charset="0"/>
                            </a:rPr>
                            <m:t>𝑇𝑟𝑒𝑎𝑡</m:t>
                          </m:r>
                          <m:r>
                            <a:rPr lang="de-DE" i="1">
                              <a:latin typeface="Cambria Math" charset="0"/>
                            </a:rPr>
                            <m:t>.</m:t>
                          </m:r>
                          <m:r>
                            <a:rPr lang="de-DE" i="1">
                              <a:latin typeface="Cambria Math" charset="0"/>
                            </a:rPr>
                            <m:t>𝑒𝑣𝑒</m:t>
                          </m:r>
                          <m:r>
                            <a:rPr lang="de-DE" i="1">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r>
                            <a:rPr lang="de-DE" i="1">
                              <a:latin typeface="Cambria Math" charset="0"/>
                            </a:rPr>
                            <m:t>)</m:t>
                          </m:r>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panose="02040503050406030204" pitchFamily="18" charset="0"/>
                                </a:rPr>
                                <m:t>2</m:t>
                              </m:r>
                            </m:sup>
                          </m:sSubSup>
                          <m:r>
                            <a:rPr lang="de-DE" i="1">
                              <a:latin typeface="Cambria Math" charset="0"/>
                            </a:rPr>
                            <m:t>(</m:t>
                          </m:r>
                          <m:r>
                            <a:rPr lang="de-DE" i="1">
                              <a:latin typeface="Cambria Math" panose="02040503050406030204" pitchFamily="18" charset="0"/>
                            </a:rPr>
                            <m:t>𝑒</m:t>
                          </m:r>
                          <m:r>
                            <a:rPr lang="de-DE" i="1">
                              <a:latin typeface="Cambria Math" charset="0"/>
                            </a:rPr>
                            <m:t>,</m:t>
                          </m:r>
                          <m:r>
                            <a:rPr lang="de-DE" i="1">
                              <a:latin typeface="Cambria Math" panose="02040503050406030204" pitchFamily="18" charset="0"/>
                            </a:rPr>
                            <m:t>𝑠</m:t>
                          </m:r>
                          <m:r>
                            <a:rPr lang="de-DE" i="1">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r>
                            <a:rPr lang="de-DE" i="1">
                              <a:latin typeface="Cambria Math" charset="0"/>
                            </a:rPr>
                            <m:t>)</m:t>
                          </m:r>
                        </m:e>
                      </m:nary>
                    </m:oMath>
                  </m:oMathPara>
                </a14:m>
                <a:endParaRPr lang="en-GB" dirty="0"/>
              </a:p>
            </p:txBody>
          </p:sp>
        </mc:Choice>
        <mc:Fallback xmlns="">
          <p:sp>
            <p:nvSpPr>
              <p:cNvPr id="5" name="Rectangle 4">
                <a:extLst>
                  <a:ext uri="{FF2B5EF4-FFF2-40B4-BE49-F238E27FC236}">
                    <a16:creationId xmlns:a16="http://schemas.microsoft.com/office/drawing/2014/main" id="{8F24DF42-949C-284B-B057-34D5420F782F}"/>
                  </a:ext>
                </a:extLst>
              </p:cNvPr>
              <p:cNvSpPr>
                <a:spLocks noRot="1" noChangeAspect="1" noMove="1" noResize="1" noEditPoints="1" noAdjustHandles="1" noChangeArrowheads="1" noChangeShapeType="1" noTextEdit="1"/>
              </p:cNvSpPr>
              <p:nvPr/>
            </p:nvSpPr>
            <p:spPr>
              <a:xfrm>
                <a:off x="5984149" y="2773541"/>
                <a:ext cx="3074560" cy="800219"/>
              </a:xfrm>
              <a:prstGeom prst="rect">
                <a:avLst/>
              </a:prstGeom>
              <a:blipFill>
                <a:blip r:embed="rId5"/>
                <a:stretch>
                  <a:fillRect l="-1646" t="-115625" b="-1578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8C11453-260C-9542-BF20-F25DD1029B54}"/>
                  </a:ext>
                </a:extLst>
              </p:cNvPr>
              <p:cNvSpPr/>
              <p:nvPr/>
            </p:nvSpPr>
            <p:spPr>
              <a:xfrm>
                <a:off x="5213045" y="4383362"/>
                <a:ext cx="3582776" cy="800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i="1">
                              <a:latin typeface="Cambria Math" panose="02040503050406030204" pitchFamily="18" charset="0"/>
                            </a:rPr>
                          </m:ctrlPr>
                        </m:naryPr>
                        <m:sub>
                          <m:r>
                            <a:rPr lang="de-DE" i="1">
                              <a:latin typeface="Cambria Math" panose="02040503050406030204" pitchFamily="18" charset="0"/>
                            </a:rPr>
                            <m:t>𝑣</m:t>
                          </m:r>
                          <m:r>
                            <a:rPr lang="de-DE" i="1">
                              <a:latin typeface="Cambria Math" charset="0"/>
                            </a:rPr>
                            <m:t>∈</m:t>
                          </m:r>
                          <m:r>
                            <a:rPr lang="de-DE" i="1">
                              <a:latin typeface="Cambria Math" charset="0"/>
                            </a:rPr>
                            <m:t>𝑟</m:t>
                          </m:r>
                          <m:r>
                            <a:rPr lang="de-DE" i="1">
                              <a:latin typeface="Cambria Math" charset="0"/>
                            </a:rPr>
                            <m:t>(</m:t>
                          </m:r>
                          <m:r>
                            <a:rPr lang="de-DE" i="1">
                              <a:latin typeface="Cambria Math" charset="0"/>
                            </a:rPr>
                            <m:t>𝑀𝑎𝑛</m:t>
                          </m:r>
                          <m:r>
                            <a:rPr lang="de-DE" i="1">
                              <a:latin typeface="Cambria Math" charset="0"/>
                            </a:rPr>
                            <m:t>.</m:t>
                          </m:r>
                          <m:r>
                            <a:rPr lang="de-DE" i="1">
                              <a:latin typeface="Cambria Math" panose="02040503050406030204" pitchFamily="18" charset="0"/>
                            </a:rPr>
                            <m:t>𝑣𝑖𝑟𝑢𝑠</m:t>
                          </m:r>
                          <m:r>
                            <a:rPr lang="de-DE" i="1">
                              <a:latin typeface="Cambria Math" charset="0"/>
                            </a:rPr>
                            <m:t>)</m:t>
                          </m:r>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i="1">
                                  <a:latin typeface="Cambria Math" charset="0"/>
                                </a:rPr>
                                <m:t>3</m:t>
                              </m:r>
                            </m:sup>
                          </m:sSubSup>
                          <m:r>
                            <a:rPr lang="de-DE" i="1">
                              <a:latin typeface="Cambria Math" charset="0"/>
                            </a:rPr>
                            <m:t>(</m:t>
                          </m:r>
                          <m:r>
                            <a:rPr lang="de-DE" i="1">
                              <a:latin typeface="Cambria Math" panose="02040503050406030204" pitchFamily="18" charset="0"/>
                            </a:rPr>
                            <m:t>𝑜</m:t>
                          </m:r>
                          <m:r>
                            <a:rPr lang="de-DE" i="1">
                              <a:latin typeface="Cambria Math" charset="0"/>
                            </a:rPr>
                            <m:t>, </m:t>
                          </m:r>
                          <m:r>
                            <a:rPr lang="de-DE" i="1">
                              <a:latin typeface="Cambria Math" panose="02040503050406030204" pitchFamily="18" charset="0"/>
                            </a:rPr>
                            <m:t>𝑣</m:t>
                          </m:r>
                          <m:r>
                            <a:rPr lang="de-DE" i="1">
                              <a:latin typeface="Cambria Math" charset="0"/>
                            </a:rPr>
                            <m:t>,</m:t>
                          </m:r>
                          <m:r>
                            <a:rPr lang="de-DE" i="1">
                              <a:latin typeface="Cambria Math" panose="02040503050406030204" pitchFamily="18" charset="0"/>
                            </a:rPr>
                            <m:t>𝑒</m:t>
                          </m:r>
                          <m:r>
                            <a:rPr lang="de-DE" i="1">
                              <a:latin typeface="Cambria Math" charset="0"/>
                            </a:rPr>
                            <m:t>)</m:t>
                          </m:r>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i="1">
                                  <a:latin typeface="Cambria Math" charset="0"/>
                                </a:rPr>
                                <m:t>4</m:t>
                              </m:r>
                            </m:sup>
                          </m:sSubSup>
                          <m:r>
                            <a:rPr lang="de-DE" i="1">
                              <a:latin typeface="Cambria Math" charset="0"/>
                            </a:rPr>
                            <m:t>(</m:t>
                          </m:r>
                          <m:r>
                            <a:rPr lang="de-DE" i="1">
                              <a:latin typeface="Cambria Math" panose="02040503050406030204" pitchFamily="18" charset="0"/>
                            </a:rPr>
                            <m:t>𝑖</m:t>
                          </m:r>
                          <m:r>
                            <a:rPr lang="de-DE" i="1">
                              <a:latin typeface="Cambria Math" charset="0"/>
                            </a:rPr>
                            <m:t>, </m:t>
                          </m:r>
                          <m:r>
                            <a:rPr lang="de-DE" i="1">
                              <a:latin typeface="Cambria Math" panose="02040503050406030204" pitchFamily="18" charset="0"/>
                            </a:rPr>
                            <m:t>𝑣</m:t>
                          </m:r>
                          <m:r>
                            <a:rPr lang="de-DE" i="1">
                              <a:latin typeface="Cambria Math" charset="0"/>
                            </a:rPr>
                            <m:t>,</m:t>
                          </m:r>
                          <m:r>
                            <a:rPr lang="de-DE" i="1">
                              <a:latin typeface="Cambria Math" panose="02040503050406030204" pitchFamily="18" charset="0"/>
                            </a:rPr>
                            <m:t>𝑒</m:t>
                          </m:r>
                          <m:r>
                            <a:rPr lang="de-DE" i="1">
                              <a:latin typeface="Cambria Math" charset="0"/>
                            </a:rPr>
                            <m:t>)</m:t>
                          </m:r>
                        </m:e>
                      </m:nary>
                      <m:r>
                        <m:rPr>
                          <m:nor/>
                        </m:rPr>
                        <a:rPr lang="en-GB" dirty="0"/>
                        <m:t> </m:t>
                      </m:r>
                    </m:oMath>
                  </m:oMathPara>
                </a14:m>
                <a:endParaRPr lang="en-GB" dirty="0"/>
              </a:p>
            </p:txBody>
          </p:sp>
        </mc:Choice>
        <mc:Fallback xmlns="">
          <p:sp>
            <p:nvSpPr>
              <p:cNvPr id="6" name="Rectangle 5">
                <a:extLst>
                  <a:ext uri="{FF2B5EF4-FFF2-40B4-BE49-F238E27FC236}">
                    <a16:creationId xmlns:a16="http://schemas.microsoft.com/office/drawing/2014/main" id="{A8C11453-260C-9542-BF20-F25DD1029B54}"/>
                  </a:ext>
                </a:extLst>
              </p:cNvPr>
              <p:cNvSpPr>
                <a:spLocks noRot="1" noChangeAspect="1" noMove="1" noResize="1" noEditPoints="1" noAdjustHandles="1" noChangeArrowheads="1" noChangeShapeType="1" noTextEdit="1"/>
              </p:cNvSpPr>
              <p:nvPr/>
            </p:nvSpPr>
            <p:spPr>
              <a:xfrm>
                <a:off x="5213045" y="4383362"/>
                <a:ext cx="3582776" cy="800219"/>
              </a:xfrm>
              <a:prstGeom prst="rect">
                <a:avLst/>
              </a:prstGeom>
              <a:blipFill>
                <a:blip r:embed="rId6"/>
                <a:stretch>
                  <a:fillRect l="-6690" t="-115625" b="-156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2840AA62-10AA-044B-8B2A-4641D1BB8675}"/>
                  </a:ext>
                </a:extLst>
              </p:cNvPr>
              <p:cNvSpPr/>
              <p:nvPr/>
            </p:nvSpPr>
            <p:spPr>
              <a:xfrm>
                <a:off x="5213045" y="4383362"/>
                <a:ext cx="2766718" cy="800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i="1" smtClean="0">
                              <a:latin typeface="Cambria Math" panose="02040503050406030204" pitchFamily="18" charset="0"/>
                            </a:rPr>
                          </m:ctrlPr>
                        </m:naryPr>
                        <m:sub>
                          <m:r>
                            <a:rPr lang="de-DE" i="1">
                              <a:latin typeface="Cambria Math" panose="02040503050406030204" pitchFamily="18" charset="0"/>
                            </a:rPr>
                            <m:t>𝑣</m:t>
                          </m:r>
                          <m:r>
                            <a:rPr lang="de-DE" i="1">
                              <a:latin typeface="Cambria Math" charset="0"/>
                            </a:rPr>
                            <m:t>∈</m:t>
                          </m:r>
                          <m:r>
                            <a:rPr lang="de-DE" i="1">
                              <a:latin typeface="Cambria Math" charset="0"/>
                            </a:rPr>
                            <m:t>𝑟</m:t>
                          </m:r>
                          <m:r>
                            <a:rPr lang="de-DE" i="1">
                              <a:latin typeface="Cambria Math" charset="0"/>
                            </a:rPr>
                            <m:t>(</m:t>
                          </m:r>
                          <m:r>
                            <a:rPr lang="de-DE" i="1">
                              <a:latin typeface="Cambria Math" charset="0"/>
                            </a:rPr>
                            <m:t>𝑀𝑎𝑛</m:t>
                          </m:r>
                          <m:r>
                            <a:rPr lang="de-DE" i="1">
                              <a:latin typeface="Cambria Math" charset="0"/>
                            </a:rPr>
                            <m:t>.</m:t>
                          </m:r>
                          <m:r>
                            <a:rPr lang="de-DE" i="1">
                              <a:latin typeface="Cambria Math" panose="02040503050406030204" pitchFamily="18" charset="0"/>
                            </a:rPr>
                            <m:t>𝑣𝑖𝑟𝑢𝑠</m:t>
                          </m:r>
                          <m:r>
                            <a:rPr lang="de-DE" i="1">
                              <a:latin typeface="Cambria Math" charset="0"/>
                            </a:rPr>
                            <m:t>)</m:t>
                          </m:r>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b="0" i="1" smtClean="0">
                                  <a:latin typeface="Cambria Math" panose="02040503050406030204" pitchFamily="18" charset="0"/>
                                </a:rPr>
                                <m:t>′</m:t>
                              </m:r>
                            </m:sup>
                          </m:sSubSup>
                          <m:r>
                            <a:rPr lang="de-DE" i="1">
                              <a:latin typeface="Cambria Math" charset="0"/>
                            </a:rPr>
                            <m:t>(</m:t>
                          </m:r>
                          <m:r>
                            <a:rPr lang="de-DE" i="1">
                              <a:latin typeface="Cambria Math" panose="02040503050406030204" pitchFamily="18" charset="0"/>
                            </a:rPr>
                            <m:t>𝑜</m:t>
                          </m:r>
                          <m:r>
                            <a:rPr lang="de-DE" i="1">
                              <a:latin typeface="Cambria Math" charset="0"/>
                            </a:rPr>
                            <m:t>, </m:t>
                          </m:r>
                          <m:r>
                            <a:rPr lang="de-DE" i="1">
                              <a:latin typeface="Cambria Math" panose="02040503050406030204" pitchFamily="18" charset="0"/>
                            </a:rPr>
                            <m:t>𝑖</m:t>
                          </m:r>
                          <m:r>
                            <a:rPr lang="de-DE" i="1">
                              <a:latin typeface="Cambria Math" charset="0"/>
                            </a:rPr>
                            <m:t>, </m:t>
                          </m:r>
                          <m:r>
                            <a:rPr lang="de-DE" i="1">
                              <a:latin typeface="Cambria Math" panose="02040503050406030204" pitchFamily="18" charset="0"/>
                            </a:rPr>
                            <m:t>𝑣</m:t>
                          </m:r>
                          <m:r>
                            <a:rPr lang="de-DE" i="1">
                              <a:latin typeface="Cambria Math" charset="0"/>
                            </a:rPr>
                            <m:t>,</m:t>
                          </m:r>
                          <m:r>
                            <a:rPr lang="de-DE" i="1">
                              <a:latin typeface="Cambria Math" panose="02040503050406030204" pitchFamily="18" charset="0"/>
                            </a:rPr>
                            <m:t>𝑒</m:t>
                          </m:r>
                          <m:r>
                            <a:rPr lang="de-DE" i="1">
                              <a:latin typeface="Cambria Math" charset="0"/>
                            </a:rPr>
                            <m:t>)</m:t>
                          </m:r>
                        </m:e>
                      </m:nary>
                      <m:r>
                        <m:rPr>
                          <m:nor/>
                        </m:rPr>
                        <a:rPr lang="en-GB" dirty="0"/>
                        <m:t> </m:t>
                      </m:r>
                    </m:oMath>
                  </m:oMathPara>
                </a14:m>
                <a:endParaRPr lang="en-GB" dirty="0"/>
              </a:p>
            </p:txBody>
          </p:sp>
        </mc:Choice>
        <mc:Fallback xmlns="">
          <p:sp>
            <p:nvSpPr>
              <p:cNvPr id="125" name="Rectangle 124">
                <a:extLst>
                  <a:ext uri="{FF2B5EF4-FFF2-40B4-BE49-F238E27FC236}">
                    <a16:creationId xmlns:a16="http://schemas.microsoft.com/office/drawing/2014/main" id="{2840AA62-10AA-044B-8B2A-4641D1BB8675}"/>
                  </a:ext>
                </a:extLst>
              </p:cNvPr>
              <p:cNvSpPr>
                <a:spLocks noRot="1" noChangeAspect="1" noMove="1" noResize="1" noEditPoints="1" noAdjustHandles="1" noChangeArrowheads="1" noChangeShapeType="1" noTextEdit="1"/>
              </p:cNvSpPr>
              <p:nvPr/>
            </p:nvSpPr>
            <p:spPr>
              <a:xfrm>
                <a:off x="5213045" y="4383362"/>
                <a:ext cx="2766718" cy="800219"/>
              </a:xfrm>
              <a:prstGeom prst="rect">
                <a:avLst/>
              </a:prstGeom>
              <a:blipFill>
                <a:blip r:embed="rId7"/>
                <a:stretch>
                  <a:fillRect l="-8676" t="-115625" b="-156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931D7431-91A4-254C-A616-F0DF8E76C8A2}"/>
                  </a:ext>
                </a:extLst>
              </p:cNvPr>
              <p:cNvSpPr/>
              <p:nvPr/>
            </p:nvSpPr>
            <p:spPr>
              <a:xfrm>
                <a:off x="5413640" y="4598805"/>
                <a:ext cx="11410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i="1">
                              <a:latin typeface="Cambria Math" panose="02040503050406030204" pitchFamily="18" charset="0"/>
                            </a:rPr>
                            <m:t>′</m:t>
                          </m:r>
                        </m:sup>
                      </m:sSubSup>
                      <m:r>
                        <a:rPr lang="de-DE" i="1">
                          <a:latin typeface="Cambria Math" charset="0"/>
                        </a:rPr>
                        <m:t>(</m:t>
                      </m:r>
                      <m:r>
                        <a:rPr lang="de-DE" i="1">
                          <a:latin typeface="Cambria Math" panose="02040503050406030204" pitchFamily="18" charset="0"/>
                        </a:rPr>
                        <m:t>𝑜</m:t>
                      </m:r>
                      <m:r>
                        <a:rPr lang="de-DE" i="1">
                          <a:latin typeface="Cambria Math" charset="0"/>
                        </a:rPr>
                        <m:t>, </m:t>
                      </m:r>
                      <m:r>
                        <a:rPr lang="de-DE" i="1">
                          <a:latin typeface="Cambria Math" panose="02040503050406030204" pitchFamily="18" charset="0"/>
                        </a:rPr>
                        <m:t>𝑖</m:t>
                      </m:r>
                      <m:r>
                        <a:rPr lang="de-DE" i="1">
                          <a:latin typeface="Cambria Math" charset="0"/>
                        </a:rPr>
                        <m:t>,</m:t>
                      </m:r>
                      <m:r>
                        <a:rPr lang="de-DE" i="1">
                          <a:latin typeface="Cambria Math" panose="02040503050406030204" pitchFamily="18" charset="0"/>
                        </a:rPr>
                        <m:t>𝑒</m:t>
                      </m:r>
                      <m:r>
                        <a:rPr lang="de-DE" i="1">
                          <a:latin typeface="Cambria Math" charset="0"/>
                        </a:rPr>
                        <m:t>)</m:t>
                      </m:r>
                    </m:oMath>
                  </m:oMathPara>
                </a14:m>
                <a:endParaRPr lang="en-GB" dirty="0"/>
              </a:p>
            </p:txBody>
          </p:sp>
        </mc:Choice>
        <mc:Fallback xmlns="">
          <p:sp>
            <p:nvSpPr>
              <p:cNvPr id="126" name="Rectangle 125">
                <a:extLst>
                  <a:ext uri="{FF2B5EF4-FFF2-40B4-BE49-F238E27FC236}">
                    <a16:creationId xmlns:a16="http://schemas.microsoft.com/office/drawing/2014/main" id="{931D7431-91A4-254C-A616-F0DF8E76C8A2}"/>
                  </a:ext>
                </a:extLst>
              </p:cNvPr>
              <p:cNvSpPr>
                <a:spLocks noRot="1" noChangeAspect="1" noMove="1" noResize="1" noEditPoints="1" noAdjustHandles="1" noChangeArrowheads="1" noChangeShapeType="1" noTextEdit="1"/>
              </p:cNvSpPr>
              <p:nvPr/>
            </p:nvSpPr>
            <p:spPr>
              <a:xfrm>
                <a:off x="5413640" y="4598805"/>
                <a:ext cx="1141018" cy="369332"/>
              </a:xfrm>
              <a:prstGeom prst="rect">
                <a:avLst/>
              </a:prstGeom>
              <a:blipFill>
                <a:blip r:embed="rId8"/>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DC9F6C95-65D4-FF4C-95E1-B6C3F73E906B}"/>
                  </a:ext>
                </a:extLst>
              </p:cNvPr>
              <p:cNvSpPr/>
              <p:nvPr/>
            </p:nvSpPr>
            <p:spPr>
              <a:xfrm>
                <a:off x="2983261" y="3820200"/>
                <a:ext cx="7583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i="1">
                              <a:latin typeface="Cambria Math" panose="02040503050406030204" pitchFamily="18" charset="0"/>
                            </a:rPr>
                            <m:t>′</m:t>
                          </m:r>
                        </m:sup>
                      </m:sSubSup>
                      <m:r>
                        <a:rPr lang="de-DE" i="1">
                          <a:latin typeface="Cambria Math" charset="0"/>
                        </a:rPr>
                        <m:t>(</m:t>
                      </m:r>
                      <m:r>
                        <a:rPr lang="de-DE" i="1">
                          <a:latin typeface="Cambria Math" panose="02040503050406030204" pitchFamily="18" charset="0"/>
                        </a:rPr>
                        <m:t>𝑒</m:t>
                      </m:r>
                      <m:r>
                        <a:rPr lang="de-DE" i="1">
                          <a:latin typeface="Cambria Math" charset="0"/>
                        </a:rPr>
                        <m:t>)</m:t>
                      </m:r>
                    </m:oMath>
                  </m:oMathPara>
                </a14:m>
                <a:endParaRPr lang="en-GB" dirty="0"/>
              </a:p>
            </p:txBody>
          </p:sp>
        </mc:Choice>
        <mc:Fallback xmlns="">
          <p:sp>
            <p:nvSpPr>
              <p:cNvPr id="127" name="Rectangle 126">
                <a:extLst>
                  <a:ext uri="{FF2B5EF4-FFF2-40B4-BE49-F238E27FC236}">
                    <a16:creationId xmlns:a16="http://schemas.microsoft.com/office/drawing/2014/main" id="{DC9F6C95-65D4-FF4C-95E1-B6C3F73E906B}"/>
                  </a:ext>
                </a:extLst>
              </p:cNvPr>
              <p:cNvSpPr>
                <a:spLocks noRot="1" noChangeAspect="1" noMove="1" noResize="1" noEditPoints="1" noAdjustHandles="1" noChangeArrowheads="1" noChangeShapeType="1" noTextEdit="1"/>
              </p:cNvSpPr>
              <p:nvPr/>
            </p:nvSpPr>
            <p:spPr>
              <a:xfrm>
                <a:off x="2983261" y="3820200"/>
                <a:ext cx="758348" cy="369332"/>
              </a:xfrm>
              <a:prstGeom prst="rect">
                <a:avLst/>
              </a:prstGeom>
              <a:blipFill>
                <a:blip r:embed="rId9"/>
                <a:stretch>
                  <a:fillRect b="-13333"/>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35CEC56E-C775-BE43-92C0-65B0B1EF1791}"/>
              </a:ext>
            </a:extLst>
          </p:cNvPr>
          <p:cNvSpPr txBox="1"/>
          <p:nvPr/>
        </p:nvSpPr>
        <p:spPr>
          <a:xfrm>
            <a:off x="6616559" y="1024818"/>
            <a:ext cx="2395626" cy="369332"/>
          </a:xfrm>
          <a:prstGeom prst="rect">
            <a:avLst/>
          </a:prstGeom>
          <a:noFill/>
        </p:spPr>
        <p:txBody>
          <a:bodyPr wrap="square" rtlCol="0">
            <a:spAutoFit/>
          </a:bodyPr>
          <a:lstStyle/>
          <a:p>
            <a:r>
              <a:rPr lang="en-GB" dirty="0"/>
              <a:t>Zhang and Poole (1994)</a:t>
            </a:r>
          </a:p>
        </p:txBody>
      </p:sp>
    </p:spTree>
    <p:extLst>
      <p:ext uri="{BB962C8B-B14F-4D97-AF65-F5344CB8AC3E}">
        <p14:creationId xmlns:p14="http://schemas.microsoft.com/office/powerpoint/2010/main" val="20330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2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2.77778E-7 -3.7037E-6 L -0.06233 -0.12199 " pathEditMode="relative" rAng="0" ptsTypes="AA">
                                      <p:cBhvr>
                                        <p:cTn id="18" dur="2000" fill="hold"/>
                                        <p:tgtEl>
                                          <p:spTgt spid="126"/>
                                        </p:tgtEl>
                                        <p:attrNameLst>
                                          <p:attrName>ppt_x</p:attrName>
                                          <p:attrName>ppt_y</p:attrName>
                                        </p:attrNameLst>
                                      </p:cBhvr>
                                      <p:rCtr x="-3125" y="-6111"/>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126"/>
                                        </p:tgtEl>
                                        <p:attrNameLst>
                                          <p:attrName>style.visibility</p:attrName>
                                        </p:attrNameLst>
                                      </p:cBhvr>
                                      <p:to>
                                        <p:strVal val="hidden"/>
                                      </p:to>
                                    </p:set>
                                  </p:childTnLst>
                                </p:cTn>
                              </p:par>
                              <p:par>
                                <p:cTn id="25" presetID="1" presetClass="entr" presetSubtype="0" fill="hold" grpId="1" nodeType="with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66667E-6 0.00023 L -0.04149 -0.23542 " pathEditMode="relative" ptsTypes="AA">
                                      <p:cBhvr>
                                        <p:cTn id="30" dur="2000" fill="hold"/>
                                        <p:tgtEl>
                                          <p:spTgt spid="1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 grpId="0"/>
      <p:bldP spid="125" grpId="0"/>
      <p:bldP spid="125" grpId="1"/>
      <p:bldP spid="126" grpId="0"/>
      <p:bldP spid="126" grpId="1"/>
      <p:bldP spid="126" grpId="2"/>
      <p:bldP spid="127" grpId="0"/>
      <p:bldP spid="12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Variable Elimination (VE)</a:t>
            </a:r>
          </a:p>
        </p:txBody>
      </p:sp>
      <p:sp>
        <p:nvSpPr>
          <p:cNvPr id="4" name="Slide Number Placeholder 3"/>
          <p:cNvSpPr>
            <a:spLocks noGrp="1"/>
          </p:cNvSpPr>
          <p:nvPr>
            <p:ph type="sldNum" sz="quarter" idx="12"/>
          </p:nvPr>
        </p:nvSpPr>
        <p:spPr/>
        <p:txBody>
          <a:bodyPr/>
          <a:lstStyle/>
          <a:p>
            <a:fld id="{DB7C4649-800D-CB47-881A-AA04BFFFB18C}" type="slidenum">
              <a:rPr lang="en-US" smtClean="0"/>
              <a:t>11</a:t>
            </a:fld>
            <a:endParaRPr lang="en-US"/>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345521947"/>
                  </p:ext>
                </p:extLst>
              </p:nvPr>
            </p:nvGraphicFramePr>
            <p:xfrm>
              <a:off x="886767" y="2854562"/>
              <a:ext cx="3488041" cy="329184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577455">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trike="noStrike" smtClean="0">
                                    <a:solidFill>
                                      <a:schemeClr val="bg1"/>
                                    </a:solidFill>
                                    <a:latin typeface="Cambria Math" charset="0"/>
                                  </a:rPr>
                                  <m:t>𝑆𝑖𝑐𝑘</m:t>
                                </m:r>
                                <m:r>
                                  <a:rPr lang="de-DE" sz="1800" b="0" i="1" strike="noStrike" smtClean="0">
                                    <a:solidFill>
                                      <a:schemeClr val="bg1"/>
                                    </a:solidFill>
                                    <a:latin typeface="Cambria Math" charset="0"/>
                                  </a:rPr>
                                  <m:t>.</m:t>
                                </m:r>
                                <m:r>
                                  <a:rPr lang="de-DE" sz="1800" b="0" i="1" strike="noStrike" smtClean="0">
                                    <a:solidFill>
                                      <a:schemeClr val="bg1"/>
                                    </a:solidFill>
                                    <a:latin typeface="Cambria Math" charset="0"/>
                                  </a:rPr>
                                  <m:t>𝑒𝑣𝑒</m:t>
                                </m:r>
                              </m:oMath>
                            </m:oMathPara>
                          </a14:m>
                          <a:endParaRPr lang="en-US" sz="1800" strike="noStrike" dirty="0">
                            <a:solidFill>
                              <a:schemeClr val="bg1"/>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𝑓</m:t>
                                </m:r>
                                <m:r>
                                  <a:rPr lang="de-DE" sz="1800" b="0" i="1" smtClean="0">
                                    <a:latin typeface="Cambria Math" charset="0"/>
                                  </a:rPr>
                                  <m:t>′</m:t>
                                </m:r>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50</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34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36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345521947"/>
                  </p:ext>
                </p:extLst>
              </p:nvPr>
            </p:nvGraphicFramePr>
            <p:xfrm>
              <a:off x="886767" y="2854562"/>
              <a:ext cx="3488041" cy="329184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577455">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2"/>
                          <a:stretch>
                            <a:fillRect r="-173267" b="-824138"/>
                          </a:stretch>
                        </a:blipFill>
                      </a:tcPr>
                    </a:tc>
                    <a:tc>
                      <a:txBody>
                        <a:bodyPr/>
                        <a:lstStyle/>
                        <a:p>
                          <a:endParaRPr lang="en-US"/>
                        </a:p>
                      </a:txBody>
                      <a:tcPr marL="45720" marR="45720">
                        <a:blipFill>
                          <a:blip r:embed="rId2"/>
                          <a:stretch>
                            <a:fillRect l="-206122" r="-257143" b="-824138"/>
                          </a:stretch>
                        </a:blipFill>
                      </a:tcPr>
                    </a:tc>
                    <a:tc>
                      <a:txBody>
                        <a:bodyPr/>
                        <a:lstStyle/>
                        <a:p>
                          <a:endParaRPr lang="en-US"/>
                        </a:p>
                      </a:txBody>
                      <a:tcPr marL="45720" marR="45720">
                        <a:blipFill>
                          <a:blip r:embed="rId2"/>
                          <a:stretch>
                            <a:fillRect l="-187500" r="-57500" b="-824138"/>
                          </a:stretch>
                        </a:blipFill>
                      </a:tcPr>
                    </a:tc>
                    <a:tc>
                      <a:txBody>
                        <a:bodyPr/>
                        <a:lstStyle/>
                        <a:p>
                          <a:endParaRPr lang="en-US"/>
                        </a:p>
                      </a:txBody>
                      <a:tcPr marL="45720" marR="45720">
                        <a:blipFill>
                          <a:blip r:embed="rId2"/>
                          <a:stretch>
                            <a:fillRect l="-500000" b="-8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50</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34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36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628650" y="1295335"/>
                <a:ext cx="7830605" cy="1407693"/>
              </a:xfrm>
              <a:prstGeom prst="rect">
                <a:avLst/>
              </a:prstGeom>
              <a:noFill/>
            </p:spPr>
            <p:txBody>
              <a:bodyPr wrap="none" lIns="0" tIns="0" rIns="0" bIns="0" rtlCol="0">
                <a:spAutoFit/>
              </a:bodyPr>
              <a:lstStyle/>
              <a:p>
                <a:pPr marL="0" lvl="1"/>
                <a14:m>
                  <m:oMathPara xmlns:m="http://schemas.openxmlformats.org/officeDocument/2006/math">
                    <m:oMathParaPr>
                      <m:jc m:val="centerGroup"/>
                    </m:oMathParaPr>
                    <m:oMath xmlns:m="http://schemas.openxmlformats.org/officeDocument/2006/math">
                      <m:r>
                        <a:rPr lang="en-GB" i="1" smtClean="0">
                          <a:latin typeface="Cambria Math" charset="0"/>
                        </a:rPr>
                        <m:t>𝑃</m:t>
                      </m:r>
                      <m:d>
                        <m:dPr>
                          <m:ctrlPr>
                            <a:rPr lang="en-GB" i="1">
                              <a:latin typeface="Cambria Math" panose="02040503050406030204" pitchFamily="18" charset="0"/>
                            </a:rPr>
                          </m:ctrlPr>
                        </m:dPr>
                        <m:e>
                          <m:r>
                            <a:rPr lang="en-GB" i="1" smtClean="0">
                              <a:solidFill>
                                <a:schemeClr val="accent1"/>
                              </a:solidFill>
                              <a:latin typeface="Cambria Math" charset="0"/>
                            </a:rPr>
                            <m:t>𝑇𝑟𝑎𝑣𝑒𝑙</m:t>
                          </m:r>
                          <m:r>
                            <a:rPr lang="en-GB" i="1">
                              <a:solidFill>
                                <a:schemeClr val="accent1"/>
                              </a:solidFill>
                              <a:latin typeface="Cambria Math" charset="0"/>
                            </a:rPr>
                            <m:t>.</m:t>
                          </m:r>
                          <m:r>
                            <a:rPr lang="en-GB" i="1">
                              <a:solidFill>
                                <a:schemeClr val="accent1"/>
                              </a:solidFill>
                              <a:latin typeface="Cambria Math" charset="0"/>
                            </a:rPr>
                            <m:t>𝑒𝑣𝑒</m:t>
                          </m:r>
                        </m:e>
                      </m:d>
                      <m:r>
                        <a:rPr lang="de-DE" i="1">
                          <a:latin typeface="Cambria Math" charset="0"/>
                          <a:ea typeface="Cambria Math" charset="0"/>
                          <a:cs typeface="Cambria Math" charset="0"/>
                        </a:rPr>
                        <m:t>∝</m:t>
                      </m:r>
                      <m:nary>
                        <m:naryPr>
                          <m:chr m:val="∑"/>
                          <m:supHide m:val="on"/>
                          <m:ctrlPr>
                            <a:rPr lang="en-GB" i="1" smtClean="0">
                              <a:latin typeface="Cambria Math" panose="02040503050406030204" pitchFamily="18" charset="0"/>
                            </a:rPr>
                          </m:ctrlPr>
                        </m:naryPr>
                        <m:sub>
                          <m:r>
                            <a:rPr lang="de-DE" b="0" i="1" smtClean="0">
                              <a:latin typeface="Cambria Math" panose="02040503050406030204" pitchFamily="18" charset="0"/>
                            </a:rPr>
                            <m:t>𝑒</m:t>
                          </m:r>
                          <m:r>
                            <a:rPr lang="de-DE" b="0" i="1" smtClean="0">
                              <a:latin typeface="Cambria Math" charset="0"/>
                            </a:rPr>
                            <m:t>∈</m:t>
                          </m:r>
                          <m:r>
                            <a:rPr lang="de-DE" b="0" i="1" smtClean="0">
                              <a:latin typeface="Cambria Math" charset="0"/>
                            </a:rPr>
                            <m:t>𝑟</m:t>
                          </m:r>
                          <m:d>
                            <m:dPr>
                              <m:ctrlPr>
                                <a:rPr lang="de-DE" b="0" i="1" smtClean="0">
                                  <a:latin typeface="Cambria Math" panose="02040503050406030204" pitchFamily="18" charset="0"/>
                                </a:rPr>
                              </m:ctrlPr>
                            </m:dPr>
                            <m:e>
                              <m:r>
                                <a:rPr lang="de-DE" b="0" i="1" smtClean="0">
                                  <a:latin typeface="Cambria Math" charset="0"/>
                                </a:rPr>
                                <m:t>𝐸𝑝𝑖𝑑</m:t>
                              </m:r>
                            </m:e>
                          </m:d>
                        </m:sub>
                        <m:sup/>
                        <m:e>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panose="02040503050406030204" pitchFamily="18" charset="0"/>
                                </a:rPr>
                                <m:t>′</m:t>
                              </m:r>
                            </m:sup>
                          </m:sSubSup>
                          <m:d>
                            <m:dPr>
                              <m:ctrlPr>
                                <a:rPr lang="de-DE" b="0" i="1" smtClean="0">
                                  <a:latin typeface="Cambria Math" panose="02040503050406030204" pitchFamily="18" charset="0"/>
                                </a:rPr>
                              </m:ctrlPr>
                            </m:dPr>
                            <m:e>
                              <m:r>
                                <a:rPr lang="de-DE" b="0" i="1" smtClean="0">
                                  <a:latin typeface="Cambria Math" panose="02040503050406030204" pitchFamily="18" charset="0"/>
                                </a:rPr>
                                <m:t>𝑒</m:t>
                              </m:r>
                            </m:e>
                          </m:d>
                          <m:nary>
                            <m:naryPr>
                              <m:chr m:val="∑"/>
                              <m:supHide m:val="on"/>
                              <m:ctrlPr>
                                <a:rPr lang="en-GB" i="1">
                                  <a:latin typeface="Cambria Math" panose="02040503050406030204" pitchFamily="18" charset="0"/>
                                </a:rPr>
                              </m:ctrlPr>
                            </m:naryPr>
                            <m:sub>
                              <m:r>
                                <a:rPr lang="de-DE" b="0" i="1" smtClean="0">
                                  <a:latin typeface="Cambria Math" panose="02040503050406030204" pitchFamily="18" charset="0"/>
                                </a:rPr>
                                <m:t>𝑠</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smtClean="0">
                                      <a:latin typeface="Cambria Math" charset="0"/>
                                    </a:rPr>
                                    <m:t>𝑆𝑖𝑐𝑘</m:t>
                                  </m:r>
                                  <m:r>
                                    <a:rPr lang="de-DE" i="1">
                                      <a:latin typeface="Cambria Math" charset="0"/>
                                    </a:rPr>
                                    <m:t>.</m:t>
                                  </m:r>
                                  <m:r>
                                    <a:rPr lang="de-DE" i="1">
                                      <a:latin typeface="Cambria Math" charset="0"/>
                                    </a:rPr>
                                    <m:t>𝑒𝑣𝑒</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2</m:t>
                                  </m:r>
                                </m:sub>
                                <m:sup>
                                  <m:r>
                                    <a:rPr lang="de-DE" b="0" i="1" smtClean="0">
                                      <a:latin typeface="Cambria Math" panose="02040503050406030204" pitchFamily="18" charset="0"/>
                                    </a:rPr>
                                    <m:t>1</m:t>
                                  </m:r>
                                </m:sup>
                              </m:sSubSup>
                              <m:d>
                                <m:dPr>
                                  <m:ctrlPr>
                                    <a:rPr lang="de-DE" i="1">
                                      <a:latin typeface="Cambria Math" panose="02040503050406030204" pitchFamily="18" charset="0"/>
                                    </a:rPr>
                                  </m:ctrlPr>
                                </m:dPr>
                                <m:e>
                                  <m:r>
                                    <a:rPr lang="de-DE" i="1" smtClean="0">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latin typeface="Cambria Math" charset="0"/>
                                    </a:rPr>
                                    <m:t>,</m:t>
                                  </m:r>
                                  <m:r>
                                    <a:rPr lang="de-DE" b="0" i="1" smtClean="0">
                                      <a:latin typeface="Cambria Math" panose="02040503050406030204" pitchFamily="18" charset="0"/>
                                    </a:rPr>
                                    <m:t>𝑒</m:t>
                                  </m:r>
                                  <m:r>
                                    <a:rPr lang="de-DE" b="0" i="1" smtClean="0">
                                      <a:latin typeface="Cambria Math" panose="02040503050406030204" pitchFamily="18" charset="0"/>
                                    </a:rPr>
                                    <m:t>,</m:t>
                                  </m:r>
                                  <m:r>
                                    <a:rPr lang="de-DE" b="0" i="1" smtClean="0">
                                      <a:latin typeface="Cambria Math" panose="02040503050406030204" pitchFamily="18" charset="0"/>
                                    </a:rPr>
                                    <m:t>𝑠</m:t>
                                  </m:r>
                                </m:e>
                              </m:d>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r>
                                    <a:rPr lang="de-DE" i="1">
                                      <a:latin typeface="Cambria Math" charset="0"/>
                                    </a:rPr>
                                    <m:t>,</m:t>
                                  </m:r>
                                  <m:r>
                                    <a:rPr lang="de-DE" b="0" i="1" smtClean="0">
                                      <a:latin typeface="Cambria Math" panose="02040503050406030204" pitchFamily="18" charset="0"/>
                                    </a:rPr>
                                    <m:t>𝑠</m:t>
                                  </m:r>
                                </m:e>
                              </m:d>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r>
                                    <a:rPr lang="de-DE" i="1">
                                      <a:latin typeface="Cambria Math" charset="0"/>
                                    </a:rPr>
                                    <m:t>,</m:t>
                                  </m:r>
                                  <m:r>
                                    <a:rPr lang="de-DE" b="0" i="1" smtClean="0">
                                      <a:latin typeface="Cambria Math" panose="02040503050406030204" pitchFamily="18" charset="0"/>
                                    </a:rPr>
                                    <m:t>𝑠</m:t>
                                  </m:r>
                                </m:e>
                              </m:d>
                            </m:e>
                          </m:nary>
                        </m:e>
                      </m:nary>
                    </m:oMath>
                  </m:oMathPara>
                </a14:m>
                <a:endParaRPr lang="de-DE" i="1" dirty="0">
                  <a:latin typeface="Cambria Math" charset="0"/>
                </a:endParaRPr>
              </a:p>
              <a:p>
                <a:pPr marL="0" lvl="1"/>
                <a14:m>
                  <m:oMathPara xmlns:m="http://schemas.openxmlformats.org/officeDocument/2006/math">
                    <m:oMathParaPr>
                      <m:jc m:val="centerGroup"/>
                    </m:oMathParaPr>
                    <m:oMath xmlns:m="http://schemas.openxmlformats.org/officeDocument/2006/math">
                      <m:r>
                        <a:rPr lang="de-DE" b="0" i="1" smtClean="0">
                          <a:latin typeface="Cambria Math" charset="0"/>
                        </a:rPr>
                        <m:t>=</m:t>
                      </m:r>
                      <m:nary>
                        <m:naryPr>
                          <m:chr m:val="∑"/>
                          <m:supHide m:val="on"/>
                          <m:ctrlPr>
                            <a:rPr lang="en-GB" i="1">
                              <a:latin typeface="Cambria Math" panose="02040503050406030204" pitchFamily="18" charset="0"/>
                            </a:rPr>
                          </m:ctrlPr>
                        </m:naryPr>
                        <m:sub>
                          <m:r>
                            <a:rPr lang="de-DE" b="0" i="1" smtClean="0">
                              <a:latin typeface="Cambria Math" panose="02040503050406030204" pitchFamily="18" charset="0"/>
                            </a:rPr>
                            <m:t>𝑒</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smtClean="0">
                                  <a:latin typeface="Cambria Math" charset="0"/>
                                </a:rPr>
                                <m:t>𝐸𝑝𝑖𝑑</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b="0" i="1" smtClean="0">
                                  <a:latin typeface="Cambria Math" panose="02040503050406030204" pitchFamily="18"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e>
                          </m:d>
                          <m:nary>
                            <m:naryPr>
                              <m:chr m:val="∑"/>
                              <m:supHide m:val="on"/>
                              <m:ctrlPr>
                                <a:rPr lang="en-GB" i="1" smtClean="0">
                                  <a:solidFill>
                                    <a:schemeClr val="tx1"/>
                                  </a:solidFill>
                                  <a:latin typeface="Cambria Math" panose="02040503050406030204" pitchFamily="18" charset="0"/>
                                </a:rPr>
                              </m:ctrlPr>
                            </m:naryPr>
                            <m:sub>
                              <m:r>
                                <a:rPr lang="de-DE" b="0" i="1" smtClean="0">
                                  <a:solidFill>
                                    <a:schemeClr val="tx1"/>
                                  </a:solidFill>
                                  <a:latin typeface="Cambria Math" panose="02040503050406030204" pitchFamily="18" charset="0"/>
                                </a:rPr>
                                <m:t>𝑠</m:t>
                              </m:r>
                              <m:r>
                                <a:rPr lang="de-DE" i="1">
                                  <a:solidFill>
                                    <a:schemeClr val="tx1"/>
                                  </a:solidFill>
                                  <a:latin typeface="Cambria Math" charset="0"/>
                                </a:rPr>
                                <m:t>∈</m:t>
                              </m:r>
                              <m:r>
                                <a:rPr lang="de-DE" i="1">
                                  <a:solidFill>
                                    <a:schemeClr val="tx1"/>
                                  </a:solidFill>
                                  <a:latin typeface="Cambria Math" charset="0"/>
                                </a:rPr>
                                <m:t>𝑟</m:t>
                              </m:r>
                              <m:d>
                                <m:dPr>
                                  <m:ctrlPr>
                                    <a:rPr lang="de-DE" i="1">
                                      <a:solidFill>
                                        <a:schemeClr val="tx1"/>
                                      </a:solidFill>
                                      <a:latin typeface="Cambria Math" panose="02040503050406030204" pitchFamily="18" charset="0"/>
                                    </a:rPr>
                                  </m:ctrlPr>
                                </m:dPr>
                                <m:e>
                                  <m:r>
                                    <a:rPr lang="de-DE" i="1" smtClean="0">
                                      <a:solidFill>
                                        <a:schemeClr val="tx1"/>
                                      </a:solidFill>
                                      <a:latin typeface="Cambria Math" charset="0"/>
                                    </a:rPr>
                                    <m:t>𝑆𝑖𝑐𝑘</m:t>
                                  </m:r>
                                  <m:r>
                                    <a:rPr lang="de-DE" i="1">
                                      <a:solidFill>
                                        <a:schemeClr val="tx1"/>
                                      </a:solidFill>
                                      <a:latin typeface="Cambria Math" charset="0"/>
                                    </a:rPr>
                                    <m:t>.</m:t>
                                  </m:r>
                                  <m:r>
                                    <a:rPr lang="de-DE" i="1">
                                      <a:solidFill>
                                        <a:schemeClr val="tx1"/>
                                      </a:solidFill>
                                      <a:latin typeface="Cambria Math" charset="0"/>
                                    </a:rPr>
                                    <m:t>𝑒𝑣𝑒</m:t>
                                  </m:r>
                                </m:e>
                              </m:d>
                            </m:sub>
                            <m:sup/>
                            <m:e>
                              <m:r>
                                <a:rPr lang="de-DE" b="0" i="1" smtClean="0">
                                  <a:solidFill>
                                    <a:schemeClr val="tx1"/>
                                  </a:solidFill>
                                  <a:latin typeface="Cambria Math" charset="0"/>
                                </a:rPr>
                                <m:t>𝑓</m:t>
                              </m:r>
                              <m:r>
                                <a:rPr lang="de-DE" b="0" i="1" smtClean="0">
                                  <a:solidFill>
                                    <a:schemeClr val="tx1"/>
                                  </a:solidFill>
                                  <a:latin typeface="Cambria Math" charset="0"/>
                                </a:rPr>
                                <m:t>′</m:t>
                              </m:r>
                              <m:d>
                                <m:dPr>
                                  <m:ctrlPr>
                                    <a:rPr lang="de-DE" i="1">
                                      <a:solidFill>
                                        <a:schemeClr val="tx1"/>
                                      </a:solidFill>
                                      <a:latin typeface="Cambria Math" panose="02040503050406030204" pitchFamily="18" charset="0"/>
                                    </a:rPr>
                                  </m:ctrlPr>
                                </m:dPr>
                                <m:e>
                                  <m:r>
                                    <a:rPr lang="de-DE" i="1" smtClean="0">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solidFill>
                                        <a:schemeClr val="tx1"/>
                                      </a:solidFill>
                                      <a:latin typeface="Cambria Math" charset="0"/>
                                    </a:rPr>
                                    <m:t>,</m:t>
                                  </m:r>
                                  <m:r>
                                    <a:rPr lang="de-DE" b="0" i="1" smtClean="0">
                                      <a:solidFill>
                                        <a:schemeClr val="tx1"/>
                                      </a:solidFill>
                                      <a:latin typeface="Cambria Math" panose="02040503050406030204" pitchFamily="18" charset="0"/>
                                    </a:rPr>
                                    <m:t>𝑒</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𝑠</m:t>
                                  </m:r>
                                </m:e>
                              </m:d>
                            </m:e>
                          </m:nary>
                        </m:e>
                      </m:nary>
                    </m:oMath>
                  </m:oMathPara>
                </a14:m>
                <a:endParaRPr lang="de-DE" dirty="0"/>
              </a:p>
            </p:txBody>
          </p:sp>
        </mc:Choice>
        <mc:Fallback xmlns="">
          <p:sp>
            <p:nvSpPr>
              <p:cNvPr id="9" name="TextBox 8"/>
              <p:cNvSpPr txBox="1">
                <a:spLocks noRot="1" noChangeAspect="1" noMove="1" noResize="1" noEditPoints="1" noAdjustHandles="1" noChangeArrowheads="1" noChangeShapeType="1" noTextEdit="1"/>
              </p:cNvSpPr>
              <p:nvPr/>
            </p:nvSpPr>
            <p:spPr>
              <a:xfrm>
                <a:off x="628650" y="1295335"/>
                <a:ext cx="7830605" cy="1407693"/>
              </a:xfrm>
              <a:prstGeom prst="rect">
                <a:avLst/>
              </a:prstGeom>
              <a:blipFill>
                <a:blip r:embed="rId3"/>
                <a:stretch>
                  <a:fillRect l="-162" t="-68750" b="-92857"/>
                </a:stretch>
              </a:blipFill>
            </p:spPr>
            <p:txBody>
              <a:bodyPr/>
              <a:lstStyle/>
              <a:p>
                <a:r>
                  <a:rPr lang="en-GB">
                    <a:noFill/>
                  </a:rPr>
                  <a:t> </a:t>
                </a:r>
              </a:p>
            </p:txBody>
          </p:sp>
        </mc:Fallback>
      </mc:AlternateContent>
      <p:cxnSp>
        <p:nvCxnSpPr>
          <p:cNvPr id="121" name="Straight Connector 120">
            <a:extLst>
              <a:ext uri="{FF2B5EF4-FFF2-40B4-BE49-F238E27FC236}">
                <a16:creationId xmlns:a16="http://schemas.microsoft.com/office/drawing/2014/main" id="{8E455B22-4275-484B-A8CF-BF3A62777347}"/>
              </a:ext>
            </a:extLst>
          </p:cNvPr>
          <p:cNvCxnSpPr>
            <a:cxnSpLocks/>
          </p:cNvCxnSpPr>
          <p:nvPr/>
        </p:nvCxnSpPr>
        <p:spPr>
          <a:xfrm flipH="1" flipV="1">
            <a:off x="5740965"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79D0184-DC75-8C4B-AD08-FAF616F29D05}"/>
              </a:ext>
            </a:extLst>
          </p:cNvPr>
          <p:cNvCxnSpPr>
            <a:cxnSpLocks/>
            <a:stCxn id="158" idx="4"/>
          </p:cNvCxnSpPr>
          <p:nvPr/>
        </p:nvCxnSpPr>
        <p:spPr>
          <a:xfrm flipH="1">
            <a:off x="6096659" y="3760856"/>
            <a:ext cx="848340" cy="978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E30CB3E-5EFC-5D47-85D6-A6D9C627426C}"/>
              </a:ext>
            </a:extLst>
          </p:cNvPr>
          <p:cNvCxnSpPr>
            <a:cxnSpLocks/>
            <a:stCxn id="178" idx="0"/>
            <a:endCxn id="158" idx="4"/>
          </p:cNvCxnSpPr>
          <p:nvPr/>
        </p:nvCxnSpPr>
        <p:spPr>
          <a:xfrm flipV="1">
            <a:off x="5740965" y="3760856"/>
            <a:ext cx="1204034" cy="976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C1D7041D-16C0-184C-A3E9-E33ACBD2C447}"/>
              </a:ext>
            </a:extLst>
          </p:cNvPr>
          <p:cNvGrpSpPr/>
          <p:nvPr/>
        </p:nvGrpSpPr>
        <p:grpSpPr>
          <a:xfrm>
            <a:off x="5596407" y="4425847"/>
            <a:ext cx="300915" cy="455973"/>
            <a:chOff x="5558622" y="4425847"/>
            <a:chExt cx="300915" cy="455973"/>
          </a:xfrm>
        </p:grpSpPr>
        <p:sp>
          <p:nvSpPr>
            <p:cNvPr id="178" name="Rectangle 177">
              <a:extLst>
                <a:ext uri="{FF2B5EF4-FFF2-40B4-BE49-F238E27FC236}">
                  <a16:creationId xmlns:a16="http://schemas.microsoft.com/office/drawing/2014/main" id="{6D275812-DD16-4749-83AD-66569C5BF50E}"/>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58B85FA3-2A53-804B-970D-471D4B666CF9}"/>
                    </a:ext>
                  </a:extLst>
                </p:cNvPr>
                <p:cNvSpPr txBox="1"/>
                <p:nvPr/>
              </p:nvSpPr>
              <p:spPr>
                <a:xfrm>
                  <a:off x="5558622" y="4425847"/>
                  <a:ext cx="300915" cy="28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2</m:t>
                            </m:r>
                          </m:sub>
                          <m:sup>
                            <m:r>
                              <a:rPr lang="de-DE" b="0" i="1" smtClean="0">
                                <a:latin typeface="Cambria Math" panose="02040503050406030204" pitchFamily="18" charset="0"/>
                              </a:rPr>
                              <m:t>1</m:t>
                            </m:r>
                          </m:sup>
                        </m:sSubSup>
                      </m:oMath>
                    </m:oMathPara>
                  </a14:m>
                  <a:endParaRPr lang="en-GB" dirty="0"/>
                </a:p>
              </p:txBody>
            </p:sp>
          </mc:Choice>
          <mc:Fallback xmlns="">
            <p:sp>
              <p:nvSpPr>
                <p:cNvPr id="179" name="TextBox 178">
                  <a:extLst>
                    <a:ext uri="{FF2B5EF4-FFF2-40B4-BE49-F238E27FC236}">
                      <a16:creationId xmlns:a16="http://schemas.microsoft.com/office/drawing/2014/main" id="{58B85FA3-2A53-804B-970D-471D4B666CF9}"/>
                    </a:ext>
                  </a:extLst>
                </p:cNvPr>
                <p:cNvSpPr txBox="1">
                  <a:spLocks noRot="1" noChangeAspect="1" noMove="1" noResize="1" noEditPoints="1" noAdjustHandles="1" noChangeArrowheads="1" noChangeShapeType="1" noTextEdit="1"/>
                </p:cNvSpPr>
                <p:nvPr/>
              </p:nvSpPr>
              <p:spPr>
                <a:xfrm>
                  <a:off x="5558622" y="4425847"/>
                  <a:ext cx="300915" cy="280718"/>
                </a:xfrm>
                <a:prstGeom prst="rect">
                  <a:avLst/>
                </a:prstGeom>
                <a:blipFill>
                  <a:blip r:embed="rId4"/>
                  <a:stretch>
                    <a:fillRect l="-25000" r="-4167" b="-30435"/>
                  </a:stretch>
                </a:blipFill>
              </p:spPr>
              <p:txBody>
                <a:bodyPr/>
                <a:lstStyle/>
                <a:p>
                  <a:r>
                    <a:rPr lang="en-GB">
                      <a:noFill/>
                    </a:rPr>
                    <a:t> </a:t>
                  </a:r>
                </a:p>
              </p:txBody>
            </p:sp>
          </mc:Fallback>
        </mc:AlternateContent>
      </p:grpSp>
      <p:grpSp>
        <p:nvGrpSpPr>
          <p:cNvPr id="127" name="Group 126">
            <a:extLst>
              <a:ext uri="{FF2B5EF4-FFF2-40B4-BE49-F238E27FC236}">
                <a16:creationId xmlns:a16="http://schemas.microsoft.com/office/drawing/2014/main" id="{7F5D5B70-850F-854B-9678-5EAD425345E9}"/>
              </a:ext>
            </a:extLst>
          </p:cNvPr>
          <p:cNvGrpSpPr/>
          <p:nvPr/>
        </p:nvGrpSpPr>
        <p:grpSpPr>
          <a:xfrm>
            <a:off x="5972889" y="4443991"/>
            <a:ext cx="262444" cy="439496"/>
            <a:chOff x="5935104" y="4443991"/>
            <a:chExt cx="262444" cy="439496"/>
          </a:xfrm>
        </p:grpSpPr>
        <p:sp>
          <p:nvSpPr>
            <p:cNvPr id="176" name="Rectangle 175">
              <a:extLst>
                <a:ext uri="{FF2B5EF4-FFF2-40B4-BE49-F238E27FC236}">
                  <a16:creationId xmlns:a16="http://schemas.microsoft.com/office/drawing/2014/main" id="{1D6644ED-8AE4-D541-B7E5-08D5F5CCA922}"/>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D4DE3CD6-4A19-4948-A4A3-93A0D7D58F1C}"/>
                    </a:ext>
                  </a:extLst>
                </p:cNvPr>
                <p:cNvSpPr txBox="1"/>
                <p:nvPr/>
              </p:nvSpPr>
              <p:spPr>
                <a:xfrm>
                  <a:off x="5935104" y="4443991"/>
                  <a:ext cx="2624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m:t>
                            </m:r>
                          </m:sup>
                        </m:sSubSup>
                      </m:oMath>
                    </m:oMathPara>
                  </a14:m>
                  <a:endParaRPr lang="en-GB" dirty="0"/>
                </a:p>
              </p:txBody>
            </p:sp>
          </mc:Choice>
          <mc:Fallback xmlns="">
            <p:sp>
              <p:nvSpPr>
                <p:cNvPr id="177" name="TextBox 176">
                  <a:extLst>
                    <a:ext uri="{FF2B5EF4-FFF2-40B4-BE49-F238E27FC236}">
                      <a16:creationId xmlns:a16="http://schemas.microsoft.com/office/drawing/2014/main" id="{D4DE3CD6-4A19-4948-A4A3-93A0D7D58F1C}"/>
                    </a:ext>
                  </a:extLst>
                </p:cNvPr>
                <p:cNvSpPr txBox="1">
                  <a:spLocks noRot="1" noChangeAspect="1" noMove="1" noResize="1" noEditPoints="1" noAdjustHandles="1" noChangeArrowheads="1" noChangeShapeType="1" noTextEdit="1"/>
                </p:cNvSpPr>
                <p:nvPr/>
              </p:nvSpPr>
              <p:spPr>
                <a:xfrm>
                  <a:off x="5935104" y="4443991"/>
                  <a:ext cx="262444" cy="276999"/>
                </a:xfrm>
                <a:prstGeom prst="rect">
                  <a:avLst/>
                </a:prstGeom>
                <a:blipFill>
                  <a:blip r:embed="rId5"/>
                  <a:stretch>
                    <a:fillRect l="-27273" r="-4545" b="-30435"/>
                  </a:stretch>
                </a:blipFill>
              </p:spPr>
              <p:txBody>
                <a:bodyPr/>
                <a:lstStyle/>
                <a:p>
                  <a:r>
                    <a:rPr lang="en-GB">
                      <a:noFill/>
                    </a:rPr>
                    <a:t> </a:t>
                  </a:r>
                </a:p>
              </p:txBody>
            </p:sp>
          </mc:Fallback>
        </mc:AlternateContent>
      </p:grpSp>
      <p:cxnSp>
        <p:nvCxnSpPr>
          <p:cNvPr id="138" name="Straight Connector 137">
            <a:extLst>
              <a:ext uri="{FF2B5EF4-FFF2-40B4-BE49-F238E27FC236}">
                <a16:creationId xmlns:a16="http://schemas.microsoft.com/office/drawing/2014/main" id="{46383242-EFB3-4C40-A8E9-1F75FE283E30}"/>
              </a:ext>
            </a:extLst>
          </p:cNvPr>
          <p:cNvCxnSpPr>
            <a:cxnSpLocks/>
            <a:endCxn id="156" idx="0"/>
          </p:cNvCxnSpPr>
          <p:nvPr/>
        </p:nvCxnSpPr>
        <p:spPr>
          <a:xfrm>
            <a:off x="6144784" y="4883487"/>
            <a:ext cx="466101"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99BE08E-8512-644C-9071-ADD594772778}"/>
              </a:ext>
            </a:extLst>
          </p:cNvPr>
          <p:cNvCxnSpPr>
            <a:cxnSpLocks/>
            <a:stCxn id="159" idx="2"/>
            <a:endCxn id="168" idx="3"/>
          </p:cNvCxnSpPr>
          <p:nvPr/>
        </p:nvCxnSpPr>
        <p:spPr>
          <a:xfrm>
            <a:off x="6945763" y="3756786"/>
            <a:ext cx="1130604" cy="1040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B8F16FE-AF35-1F44-9CDE-C090FF6E12DF}"/>
              </a:ext>
            </a:extLst>
          </p:cNvPr>
          <p:cNvCxnSpPr>
            <a:cxnSpLocks/>
            <a:stCxn id="156" idx="7"/>
            <a:endCxn id="168" idx="2"/>
          </p:cNvCxnSpPr>
          <p:nvPr/>
        </p:nvCxnSpPr>
        <p:spPr>
          <a:xfrm flipV="1">
            <a:off x="6968693" y="4869780"/>
            <a:ext cx="1035674" cy="787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79D333E4-5460-674A-855A-555224DD490B}"/>
              </a:ext>
            </a:extLst>
          </p:cNvPr>
          <p:cNvGrpSpPr/>
          <p:nvPr/>
        </p:nvGrpSpPr>
        <p:grpSpPr>
          <a:xfrm>
            <a:off x="7905918" y="4420730"/>
            <a:ext cx="321755" cy="449050"/>
            <a:chOff x="7868133" y="4420730"/>
            <a:chExt cx="321755" cy="449050"/>
          </a:xfrm>
        </p:grpSpPr>
        <p:sp>
          <p:nvSpPr>
            <p:cNvPr id="168" name="Rectangle 167">
              <a:extLst>
                <a:ext uri="{FF2B5EF4-FFF2-40B4-BE49-F238E27FC236}">
                  <a16:creationId xmlns:a16="http://schemas.microsoft.com/office/drawing/2014/main" id="{D5F387F9-5034-2143-B4A0-E83A0DDE5967}"/>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A1898081-F9DE-6543-856C-88D6A1AB6306}"/>
                    </a:ext>
                  </a:extLst>
                </p:cNvPr>
                <p:cNvSpPr txBox="1"/>
                <p:nvPr/>
              </p:nvSpPr>
              <p:spPr>
                <a:xfrm>
                  <a:off x="7868133" y="4420730"/>
                  <a:ext cx="3217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m:t>
                            </m:r>
                          </m:sup>
                        </m:sSubSup>
                      </m:oMath>
                    </m:oMathPara>
                  </a14:m>
                  <a:endParaRPr lang="en-GB" dirty="0"/>
                </a:p>
              </p:txBody>
            </p:sp>
          </mc:Choice>
          <mc:Fallback xmlns="">
            <p:sp>
              <p:nvSpPr>
                <p:cNvPr id="169" name="TextBox 168">
                  <a:extLst>
                    <a:ext uri="{FF2B5EF4-FFF2-40B4-BE49-F238E27FC236}">
                      <a16:creationId xmlns:a16="http://schemas.microsoft.com/office/drawing/2014/main" id="{A1898081-F9DE-6543-856C-88D6A1AB6306}"/>
                    </a:ext>
                  </a:extLst>
                </p:cNvPr>
                <p:cNvSpPr txBox="1">
                  <a:spLocks noRot="1" noChangeAspect="1" noMove="1" noResize="1" noEditPoints="1" noAdjustHandles="1" noChangeArrowheads="1" noChangeShapeType="1" noTextEdit="1"/>
                </p:cNvSpPr>
                <p:nvPr/>
              </p:nvSpPr>
              <p:spPr>
                <a:xfrm>
                  <a:off x="7868133" y="4420730"/>
                  <a:ext cx="321755" cy="276999"/>
                </a:xfrm>
                <a:prstGeom prst="rect">
                  <a:avLst/>
                </a:prstGeom>
                <a:blipFill>
                  <a:blip r:embed="rId6"/>
                  <a:stretch>
                    <a:fillRect l="-26923" t="-4545" b="-31818"/>
                  </a:stretch>
                </a:blipFill>
              </p:spPr>
              <p:txBody>
                <a:bodyPr/>
                <a:lstStyle/>
                <a:p>
                  <a:r>
                    <a:rPr lang="en-GB">
                      <a:noFill/>
                    </a:rPr>
                    <a:t> </a:t>
                  </a:r>
                </a:p>
              </p:txBody>
            </p:sp>
          </mc:Fallback>
        </mc:AlternateContent>
      </p:grpSp>
      <p:grpSp>
        <p:nvGrpSpPr>
          <p:cNvPr id="6" name="Group 5">
            <a:extLst>
              <a:ext uri="{FF2B5EF4-FFF2-40B4-BE49-F238E27FC236}">
                <a16:creationId xmlns:a16="http://schemas.microsoft.com/office/drawing/2014/main" id="{A433FDD4-2F01-F948-B1F8-3A8A7759AD7F}"/>
              </a:ext>
            </a:extLst>
          </p:cNvPr>
          <p:cNvGrpSpPr/>
          <p:nvPr/>
        </p:nvGrpSpPr>
        <p:grpSpPr>
          <a:xfrm>
            <a:off x="5003607" y="5277574"/>
            <a:ext cx="1329467" cy="389513"/>
            <a:chOff x="5003607" y="5277574"/>
            <a:chExt cx="1329467" cy="389513"/>
          </a:xfrm>
        </p:grpSpPr>
        <p:sp>
          <p:nvSpPr>
            <p:cNvPr id="119" name="TextBox 118">
              <a:extLst>
                <a:ext uri="{FF2B5EF4-FFF2-40B4-BE49-F238E27FC236}">
                  <a16:creationId xmlns:a16="http://schemas.microsoft.com/office/drawing/2014/main" id="{65BEE9C8-37B4-714D-9B6B-6AF1F52F851E}"/>
                </a:ext>
              </a:extLst>
            </p:cNvPr>
            <p:cNvSpPr txBox="1"/>
            <p:nvPr/>
          </p:nvSpPr>
          <p:spPr>
            <a:xfrm>
              <a:off x="5010454" y="5277574"/>
              <a:ext cx="12743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50" name="Rectangle 149">
                  <a:extLst>
                    <a:ext uri="{FF2B5EF4-FFF2-40B4-BE49-F238E27FC236}">
                      <a16:creationId xmlns:a16="http://schemas.microsoft.com/office/drawing/2014/main" id="{67CD144F-520B-5B46-8270-56CFAC411A94}"/>
                    </a:ext>
                  </a:extLst>
                </p:cNvPr>
                <p:cNvSpPr/>
                <p:nvPr/>
              </p:nvSpPr>
              <p:spPr>
                <a:xfrm>
                  <a:off x="5003607"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accent1"/>
                            </a:solidFill>
                            <a:latin typeface="Cambria Math" charset="0"/>
                          </a:rPr>
                          <m:t>𝑇𝑟𝑎𝑣𝑒𝑙</m:t>
                        </m:r>
                        <m:r>
                          <m:rPr>
                            <m:nor/>
                          </m:rPr>
                          <a:rPr lang="de-DE">
                            <a:solidFill>
                              <a:schemeClr val="accent1"/>
                            </a:solidFill>
                            <a:latin typeface="Cambria Math" charset="0"/>
                          </a:rPr>
                          <m:t>.</m:t>
                        </m:r>
                        <m:r>
                          <a:rPr lang="de-DE" i="1">
                            <a:solidFill>
                              <a:schemeClr val="accent1"/>
                            </a:solidFill>
                            <a:latin typeface="Cambria Math" charset="0"/>
                          </a:rPr>
                          <m:t>𝑒𝑣𝑒</m:t>
                        </m:r>
                      </m:oMath>
                    </m:oMathPara>
                  </a14:m>
                  <a:endParaRPr lang="en-GB" dirty="0">
                    <a:solidFill>
                      <a:schemeClr val="accent1"/>
                    </a:solidFill>
                  </a:endParaRPr>
                </a:p>
              </p:txBody>
            </p:sp>
          </mc:Choice>
          <mc:Fallback xmlns="">
            <p:sp>
              <p:nvSpPr>
                <p:cNvPr id="150" name="Rectangle 149">
                  <a:extLst>
                    <a:ext uri="{FF2B5EF4-FFF2-40B4-BE49-F238E27FC236}">
                      <a16:creationId xmlns:a16="http://schemas.microsoft.com/office/drawing/2014/main" id="{67CD144F-520B-5B46-8270-56CFAC411A94}"/>
                    </a:ext>
                  </a:extLst>
                </p:cNvPr>
                <p:cNvSpPr>
                  <a:spLocks noRot="1" noChangeAspect="1" noMove="1" noResize="1" noEditPoints="1" noAdjustHandles="1" noChangeArrowheads="1" noChangeShapeType="1" noTextEdit="1"/>
                </p:cNvSpPr>
                <p:nvPr/>
              </p:nvSpPr>
              <p:spPr>
                <a:xfrm>
                  <a:off x="5003607" y="5296651"/>
                  <a:ext cx="1329467" cy="369332"/>
                </a:xfrm>
                <a:prstGeom prst="rect">
                  <a:avLst/>
                </a:prstGeom>
                <a:blipFill>
                  <a:blip r:embed="rId7"/>
                  <a:stretch>
                    <a:fillRect/>
                  </a:stretch>
                </a:blipFill>
              </p:spPr>
              <p:txBody>
                <a:bodyPr/>
                <a:lstStyle/>
                <a:p>
                  <a:r>
                    <a:rPr lang="en-GB">
                      <a:noFill/>
                    </a:rPr>
                    <a:t> </a:t>
                  </a:r>
                </a:p>
              </p:txBody>
            </p:sp>
          </mc:Fallback>
        </mc:AlternateContent>
      </p:grpSp>
      <p:grpSp>
        <p:nvGrpSpPr>
          <p:cNvPr id="153" name="Group 152">
            <a:extLst>
              <a:ext uri="{FF2B5EF4-FFF2-40B4-BE49-F238E27FC236}">
                <a16:creationId xmlns:a16="http://schemas.microsoft.com/office/drawing/2014/main" id="{6B2F15BB-6C73-BC4C-8F4E-C267A0FD26DF}"/>
              </a:ext>
            </a:extLst>
          </p:cNvPr>
          <p:cNvGrpSpPr/>
          <p:nvPr/>
        </p:nvGrpSpPr>
        <p:grpSpPr>
          <a:xfrm>
            <a:off x="6583676" y="3371343"/>
            <a:ext cx="724173" cy="389513"/>
            <a:chOff x="6545891" y="3371343"/>
            <a:chExt cx="724173" cy="389513"/>
          </a:xfrm>
        </p:grpSpPr>
        <p:sp>
          <p:nvSpPr>
            <p:cNvPr id="158" name="TextBox 157">
              <a:extLst>
                <a:ext uri="{FF2B5EF4-FFF2-40B4-BE49-F238E27FC236}">
                  <a16:creationId xmlns:a16="http://schemas.microsoft.com/office/drawing/2014/main" id="{5C405C24-DC42-B844-AE0C-09B1F8AF0A3B}"/>
                </a:ext>
              </a:extLst>
            </p:cNvPr>
            <p:cNvSpPr txBox="1"/>
            <p:nvPr/>
          </p:nvSpPr>
          <p:spPr>
            <a:xfrm>
              <a:off x="6598869" y="3371343"/>
              <a:ext cx="6166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F5BDF815-6E95-AC4E-91D3-CCF22E5D2311}"/>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𝐸𝑝𝑖𝑑</m:t>
                        </m:r>
                      </m:oMath>
                    </m:oMathPara>
                  </a14:m>
                  <a:endParaRPr lang="en-GB" dirty="0"/>
                </a:p>
              </p:txBody>
            </p:sp>
          </mc:Choice>
          <mc:Fallback xmlns="">
            <p:sp>
              <p:nvSpPr>
                <p:cNvPr id="159" name="Rectangle 158">
                  <a:extLst>
                    <a:ext uri="{FF2B5EF4-FFF2-40B4-BE49-F238E27FC236}">
                      <a16:creationId xmlns:a16="http://schemas.microsoft.com/office/drawing/2014/main" id="{F5BDF815-6E95-AC4E-91D3-CCF22E5D2311}"/>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8"/>
                  <a:stretch>
                    <a:fillRect b="-13333"/>
                  </a:stretch>
                </a:blipFill>
              </p:spPr>
              <p:txBody>
                <a:bodyPr/>
                <a:lstStyle/>
                <a:p>
                  <a:r>
                    <a:rPr lang="en-GB">
                      <a:noFill/>
                    </a:rPr>
                    <a:t> </a:t>
                  </a:r>
                </a:p>
              </p:txBody>
            </p:sp>
          </mc:Fallback>
        </mc:AlternateContent>
      </p:grpSp>
      <p:grpSp>
        <p:nvGrpSpPr>
          <p:cNvPr id="154" name="Group 153">
            <a:extLst>
              <a:ext uri="{FF2B5EF4-FFF2-40B4-BE49-F238E27FC236}">
                <a16:creationId xmlns:a16="http://schemas.microsoft.com/office/drawing/2014/main" id="{A48254A8-C440-5946-B715-529BD8F38428}"/>
              </a:ext>
            </a:extLst>
          </p:cNvPr>
          <p:cNvGrpSpPr/>
          <p:nvPr/>
        </p:nvGrpSpPr>
        <p:grpSpPr>
          <a:xfrm>
            <a:off x="6104867" y="5600711"/>
            <a:ext cx="1012035" cy="389513"/>
            <a:chOff x="5970830" y="5664879"/>
            <a:chExt cx="1012035" cy="389513"/>
          </a:xfrm>
        </p:grpSpPr>
        <p:sp>
          <p:nvSpPr>
            <p:cNvPr id="156" name="TextBox 155">
              <a:extLst>
                <a:ext uri="{FF2B5EF4-FFF2-40B4-BE49-F238E27FC236}">
                  <a16:creationId xmlns:a16="http://schemas.microsoft.com/office/drawing/2014/main" id="{B2DB7B6C-F42B-C645-B8CD-69C3C849FC0E}"/>
                </a:ext>
              </a:extLst>
            </p:cNvPr>
            <p:cNvSpPr txBox="1"/>
            <p:nvPr/>
          </p:nvSpPr>
          <p:spPr>
            <a:xfrm>
              <a:off x="5970830" y="5664879"/>
              <a:ext cx="1012035" cy="389513"/>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157" name="Rectangle 156">
                  <a:extLst>
                    <a:ext uri="{FF2B5EF4-FFF2-40B4-BE49-F238E27FC236}">
                      <a16:creationId xmlns:a16="http://schemas.microsoft.com/office/drawing/2014/main" id="{C30A59D3-C20A-7A47-A72F-DD796DE2EA75}"/>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𝑆𝑖𝑐𝑘</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157" name="Rectangle 156">
                  <a:extLst>
                    <a:ext uri="{FF2B5EF4-FFF2-40B4-BE49-F238E27FC236}">
                      <a16:creationId xmlns:a16="http://schemas.microsoft.com/office/drawing/2014/main" id="{C30A59D3-C20A-7A47-A72F-DD796DE2EA75}"/>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9"/>
                  <a:stretch>
                    <a:fillRect r="-8451"/>
                  </a:stretch>
                </a:blipFill>
              </p:spPr>
              <p:txBody>
                <a:bodyPr/>
                <a:lstStyle/>
                <a:p>
                  <a:r>
                    <a:rPr lang="en-GB">
                      <a:noFill/>
                    </a:rPr>
                    <a:t> </a:t>
                  </a:r>
                </a:p>
              </p:txBody>
            </p:sp>
          </mc:Fallback>
        </mc:AlternateContent>
      </p:grpSp>
      <p:cxnSp>
        <p:nvCxnSpPr>
          <p:cNvPr id="155" name="Straight Connector 154">
            <a:extLst>
              <a:ext uri="{FF2B5EF4-FFF2-40B4-BE49-F238E27FC236}">
                <a16:creationId xmlns:a16="http://schemas.microsoft.com/office/drawing/2014/main" id="{9BAB26B6-A581-1045-A137-E5CF44602941}"/>
              </a:ext>
            </a:extLst>
          </p:cNvPr>
          <p:cNvCxnSpPr>
            <a:cxnSpLocks/>
            <a:stCxn id="178" idx="2"/>
            <a:endCxn id="156" idx="0"/>
          </p:cNvCxnSpPr>
          <p:nvPr/>
        </p:nvCxnSpPr>
        <p:spPr>
          <a:xfrm>
            <a:off x="5740965" y="4881820"/>
            <a:ext cx="869920" cy="718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2" name="Group 181">
            <a:extLst>
              <a:ext uri="{FF2B5EF4-FFF2-40B4-BE49-F238E27FC236}">
                <a16:creationId xmlns:a16="http://schemas.microsoft.com/office/drawing/2014/main" id="{3463BD7B-1D15-8B4E-B02D-FEA51D0DC5B1}"/>
              </a:ext>
            </a:extLst>
          </p:cNvPr>
          <p:cNvGrpSpPr/>
          <p:nvPr/>
        </p:nvGrpSpPr>
        <p:grpSpPr>
          <a:xfrm>
            <a:off x="6822241" y="2750423"/>
            <a:ext cx="262444" cy="433484"/>
            <a:chOff x="6784456" y="2718347"/>
            <a:chExt cx="262444" cy="433484"/>
          </a:xfrm>
        </p:grpSpPr>
        <p:sp>
          <p:nvSpPr>
            <p:cNvPr id="183" name="Rectangle 182">
              <a:extLst>
                <a:ext uri="{FF2B5EF4-FFF2-40B4-BE49-F238E27FC236}">
                  <a16:creationId xmlns:a16="http://schemas.microsoft.com/office/drawing/2014/main" id="{76975D89-72F3-7040-BF1D-37DACDD3CEF6}"/>
                </a:ext>
              </a:extLst>
            </p:cNvPr>
            <p:cNvSpPr/>
            <p:nvPr/>
          </p:nvSpPr>
          <p:spPr>
            <a:xfrm>
              <a:off x="6835214" y="3007831"/>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205F66E6-0027-4E43-B189-48D47307863C}"/>
                    </a:ext>
                  </a:extLst>
                </p:cNvPr>
                <p:cNvSpPr txBox="1"/>
                <p:nvPr/>
              </p:nvSpPr>
              <p:spPr>
                <a:xfrm>
                  <a:off x="6784456" y="2718347"/>
                  <a:ext cx="2624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panose="02040503050406030204" pitchFamily="18" charset="0"/>
                              </a:rPr>
                              <m:t>′</m:t>
                            </m:r>
                          </m:sup>
                        </m:sSubSup>
                      </m:oMath>
                    </m:oMathPara>
                  </a14:m>
                  <a:endParaRPr lang="en-GB" dirty="0"/>
                </a:p>
              </p:txBody>
            </p:sp>
          </mc:Choice>
          <mc:Fallback xmlns="">
            <p:sp>
              <p:nvSpPr>
                <p:cNvPr id="184" name="TextBox 183">
                  <a:extLst>
                    <a:ext uri="{FF2B5EF4-FFF2-40B4-BE49-F238E27FC236}">
                      <a16:creationId xmlns:a16="http://schemas.microsoft.com/office/drawing/2014/main" id="{205F66E6-0027-4E43-B189-48D47307863C}"/>
                    </a:ext>
                  </a:extLst>
                </p:cNvPr>
                <p:cNvSpPr txBox="1">
                  <a:spLocks noRot="1" noChangeAspect="1" noMove="1" noResize="1" noEditPoints="1" noAdjustHandles="1" noChangeArrowheads="1" noChangeShapeType="1" noTextEdit="1"/>
                </p:cNvSpPr>
                <p:nvPr/>
              </p:nvSpPr>
              <p:spPr>
                <a:xfrm>
                  <a:off x="6784456" y="2718347"/>
                  <a:ext cx="262444" cy="276999"/>
                </a:xfrm>
                <a:prstGeom prst="rect">
                  <a:avLst/>
                </a:prstGeom>
                <a:blipFill>
                  <a:blip r:embed="rId10"/>
                  <a:stretch>
                    <a:fillRect l="-27273" b="-36364"/>
                  </a:stretch>
                </a:blipFill>
              </p:spPr>
              <p:txBody>
                <a:bodyPr/>
                <a:lstStyle/>
                <a:p>
                  <a:r>
                    <a:rPr lang="en-GB">
                      <a:noFill/>
                    </a:rPr>
                    <a:t> </a:t>
                  </a:r>
                </a:p>
              </p:txBody>
            </p:sp>
          </mc:Fallback>
        </mc:AlternateContent>
      </p:grpSp>
      <p:cxnSp>
        <p:nvCxnSpPr>
          <p:cNvPr id="185" name="Straight Connector 184">
            <a:extLst>
              <a:ext uri="{FF2B5EF4-FFF2-40B4-BE49-F238E27FC236}">
                <a16:creationId xmlns:a16="http://schemas.microsoft.com/office/drawing/2014/main" id="{610D0C61-CC70-1E43-9D3C-E6CBD42FEDA2}"/>
              </a:ext>
            </a:extLst>
          </p:cNvPr>
          <p:cNvCxnSpPr>
            <a:cxnSpLocks/>
            <a:stCxn id="158" idx="0"/>
            <a:endCxn id="183" idx="2"/>
          </p:cNvCxnSpPr>
          <p:nvPr/>
        </p:nvCxnSpPr>
        <p:spPr>
          <a:xfrm flipV="1">
            <a:off x="6944999" y="3183907"/>
            <a:ext cx="0" cy="187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31D68501-3D2E-CF44-AE5E-3A33C320B76C}"/>
              </a:ext>
            </a:extLst>
          </p:cNvPr>
          <p:cNvGrpSpPr/>
          <p:nvPr/>
        </p:nvGrpSpPr>
        <p:grpSpPr>
          <a:xfrm>
            <a:off x="5596565" y="4424180"/>
            <a:ext cx="262443" cy="455973"/>
            <a:chOff x="5558622" y="4425847"/>
            <a:chExt cx="262443" cy="455973"/>
          </a:xfrm>
        </p:grpSpPr>
        <p:sp>
          <p:nvSpPr>
            <p:cNvPr id="187" name="Rectangle 186">
              <a:extLst>
                <a:ext uri="{FF2B5EF4-FFF2-40B4-BE49-F238E27FC236}">
                  <a16:creationId xmlns:a16="http://schemas.microsoft.com/office/drawing/2014/main" id="{20A9036B-91A1-EE48-B168-BF259546A4BC}"/>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2EED383E-BDF7-C849-BC52-B5DA2FD2FC40}"/>
                    </a:ext>
                  </a:extLst>
                </p:cNvPr>
                <p:cNvSpPr txBox="1"/>
                <p:nvPr/>
              </p:nvSpPr>
              <p:spPr>
                <a:xfrm>
                  <a:off x="5558622" y="4425847"/>
                  <a:ext cx="2624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oMath>
                    </m:oMathPara>
                  </a14:m>
                  <a:endParaRPr lang="en-GB" dirty="0"/>
                </a:p>
              </p:txBody>
            </p:sp>
          </mc:Choice>
          <mc:Fallback xmlns="">
            <p:sp>
              <p:nvSpPr>
                <p:cNvPr id="188" name="TextBox 187">
                  <a:extLst>
                    <a:ext uri="{FF2B5EF4-FFF2-40B4-BE49-F238E27FC236}">
                      <a16:creationId xmlns:a16="http://schemas.microsoft.com/office/drawing/2014/main" id="{2EED383E-BDF7-C849-BC52-B5DA2FD2FC40}"/>
                    </a:ext>
                  </a:extLst>
                </p:cNvPr>
                <p:cNvSpPr txBox="1">
                  <a:spLocks noRot="1" noChangeAspect="1" noMove="1" noResize="1" noEditPoints="1" noAdjustHandles="1" noChangeArrowheads="1" noChangeShapeType="1" noTextEdit="1"/>
                </p:cNvSpPr>
                <p:nvPr/>
              </p:nvSpPr>
              <p:spPr>
                <a:xfrm>
                  <a:off x="5558622" y="4425847"/>
                  <a:ext cx="262443" cy="276999"/>
                </a:xfrm>
                <a:prstGeom prst="rect">
                  <a:avLst/>
                </a:prstGeom>
                <a:blipFill>
                  <a:blip r:embed="rId11"/>
                  <a:stretch>
                    <a:fillRect l="-33333" r="-4762" b="-36364"/>
                  </a:stretch>
                </a:blipFill>
              </p:spPr>
              <p:txBody>
                <a:bodyPr/>
                <a:lstStyle/>
                <a:p>
                  <a:r>
                    <a:rPr lang="en-GB">
                      <a:noFill/>
                    </a:rPr>
                    <a:t> </a:t>
                  </a:r>
                </a:p>
              </p:txBody>
            </p:sp>
          </mc:Fallback>
        </mc:AlternateContent>
      </p:grpSp>
      <p:sp>
        <p:nvSpPr>
          <p:cNvPr id="39" name="TextBox 38">
            <a:extLst>
              <a:ext uri="{FF2B5EF4-FFF2-40B4-BE49-F238E27FC236}">
                <a16:creationId xmlns:a16="http://schemas.microsoft.com/office/drawing/2014/main" id="{85745385-8C3E-6C4B-B88A-8A58B211FF77}"/>
              </a:ext>
            </a:extLst>
          </p:cNvPr>
          <p:cNvSpPr txBox="1"/>
          <p:nvPr/>
        </p:nvSpPr>
        <p:spPr>
          <a:xfrm>
            <a:off x="6616559" y="1024818"/>
            <a:ext cx="2395626" cy="369332"/>
          </a:xfrm>
          <a:prstGeom prst="rect">
            <a:avLst/>
          </a:prstGeom>
          <a:noFill/>
        </p:spPr>
        <p:txBody>
          <a:bodyPr wrap="square" rtlCol="0">
            <a:spAutoFit/>
          </a:bodyPr>
          <a:lstStyle/>
          <a:p>
            <a:r>
              <a:rPr lang="en-GB" dirty="0"/>
              <a:t>Zhang and Poole (1994)</a:t>
            </a:r>
          </a:p>
        </p:txBody>
      </p:sp>
    </p:spTree>
    <p:extLst>
      <p:ext uri="{BB962C8B-B14F-4D97-AF65-F5344CB8AC3E}">
        <p14:creationId xmlns:p14="http://schemas.microsoft.com/office/powerpoint/2010/main" val="77492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6"/>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4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3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4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2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3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2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26"/>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8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Variable Elimination (VE)</a:t>
            </a:r>
          </a:p>
        </p:txBody>
      </p:sp>
      <p:sp>
        <p:nvSpPr>
          <p:cNvPr id="4" name="Slide Number Placeholder 3"/>
          <p:cNvSpPr>
            <a:spLocks noGrp="1"/>
          </p:cNvSpPr>
          <p:nvPr>
            <p:ph type="sldNum" sz="quarter" idx="12"/>
          </p:nvPr>
        </p:nvSpPr>
        <p:spPr/>
        <p:txBody>
          <a:bodyPr/>
          <a:lstStyle/>
          <a:p>
            <a:fld id="{DB7C4649-800D-CB47-881A-AA04BFFFB18C}" type="slidenum">
              <a:rPr lang="en-US" smtClean="0"/>
              <a:t>12</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628650" y="1295335"/>
                <a:ext cx="7830605" cy="1407693"/>
              </a:xfrm>
              <a:prstGeom prst="rect">
                <a:avLst/>
              </a:prstGeom>
              <a:noFill/>
            </p:spPr>
            <p:txBody>
              <a:bodyPr wrap="none" lIns="0" tIns="0" rIns="0" bIns="0" rtlCol="0">
                <a:spAutoFit/>
              </a:bodyPr>
              <a:lstStyle/>
              <a:p>
                <a:pPr marL="0" lvl="1"/>
                <a14:m>
                  <m:oMathPara xmlns:m="http://schemas.openxmlformats.org/officeDocument/2006/math">
                    <m:oMathParaPr>
                      <m:jc m:val="centerGroup"/>
                    </m:oMathParaPr>
                    <m:oMath xmlns:m="http://schemas.openxmlformats.org/officeDocument/2006/math">
                      <m:r>
                        <a:rPr lang="en-GB" i="1" smtClean="0">
                          <a:latin typeface="Cambria Math" charset="0"/>
                        </a:rPr>
                        <m:t>𝑃</m:t>
                      </m:r>
                      <m:d>
                        <m:dPr>
                          <m:ctrlPr>
                            <a:rPr lang="en-GB" i="1">
                              <a:latin typeface="Cambria Math" panose="02040503050406030204" pitchFamily="18" charset="0"/>
                            </a:rPr>
                          </m:ctrlPr>
                        </m:dPr>
                        <m:e>
                          <m:r>
                            <a:rPr lang="en-GB" i="1" smtClean="0">
                              <a:solidFill>
                                <a:schemeClr val="accent1"/>
                              </a:solidFill>
                              <a:latin typeface="Cambria Math" charset="0"/>
                            </a:rPr>
                            <m:t>𝑇𝑟𝑎𝑣𝑒𝑙</m:t>
                          </m:r>
                          <m:r>
                            <a:rPr lang="en-GB" i="1">
                              <a:solidFill>
                                <a:schemeClr val="accent1"/>
                              </a:solidFill>
                              <a:latin typeface="Cambria Math" charset="0"/>
                            </a:rPr>
                            <m:t>.</m:t>
                          </m:r>
                          <m:r>
                            <a:rPr lang="en-GB" i="1">
                              <a:solidFill>
                                <a:schemeClr val="accent1"/>
                              </a:solidFill>
                              <a:latin typeface="Cambria Math" charset="0"/>
                            </a:rPr>
                            <m:t>𝑒𝑣𝑒</m:t>
                          </m:r>
                        </m:e>
                      </m:d>
                      <m:r>
                        <a:rPr lang="de-DE" i="1">
                          <a:latin typeface="Cambria Math" charset="0"/>
                          <a:ea typeface="Cambria Math" charset="0"/>
                          <a:cs typeface="Cambria Math" charset="0"/>
                        </a:rPr>
                        <m:t>∝</m:t>
                      </m:r>
                      <m:nary>
                        <m:naryPr>
                          <m:chr m:val="∑"/>
                          <m:supHide m:val="on"/>
                          <m:ctrlPr>
                            <a:rPr lang="en-GB" i="1" smtClean="0">
                              <a:latin typeface="Cambria Math" panose="02040503050406030204" pitchFamily="18" charset="0"/>
                            </a:rPr>
                          </m:ctrlPr>
                        </m:naryPr>
                        <m:sub>
                          <m:r>
                            <a:rPr lang="de-DE" b="0" i="1" smtClean="0">
                              <a:latin typeface="Cambria Math" panose="02040503050406030204" pitchFamily="18" charset="0"/>
                            </a:rPr>
                            <m:t>𝑒</m:t>
                          </m:r>
                          <m:r>
                            <a:rPr lang="de-DE" b="0" i="1" smtClean="0">
                              <a:latin typeface="Cambria Math" charset="0"/>
                            </a:rPr>
                            <m:t>∈</m:t>
                          </m:r>
                          <m:r>
                            <a:rPr lang="de-DE" b="0" i="1" smtClean="0">
                              <a:latin typeface="Cambria Math" charset="0"/>
                            </a:rPr>
                            <m:t>𝑟</m:t>
                          </m:r>
                          <m:d>
                            <m:dPr>
                              <m:ctrlPr>
                                <a:rPr lang="de-DE" b="0" i="1" smtClean="0">
                                  <a:latin typeface="Cambria Math" panose="02040503050406030204" pitchFamily="18" charset="0"/>
                                </a:rPr>
                              </m:ctrlPr>
                            </m:dPr>
                            <m:e>
                              <m:r>
                                <a:rPr lang="de-DE" b="0" i="1" smtClean="0">
                                  <a:latin typeface="Cambria Math" charset="0"/>
                                </a:rPr>
                                <m:t>𝐸𝑝𝑖𝑑</m:t>
                              </m:r>
                            </m:e>
                          </m:d>
                        </m:sub>
                        <m:sup/>
                        <m:e>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panose="02040503050406030204" pitchFamily="18" charset="0"/>
                                </a:rPr>
                                <m:t>′</m:t>
                              </m:r>
                            </m:sup>
                          </m:sSubSup>
                          <m:d>
                            <m:dPr>
                              <m:ctrlPr>
                                <a:rPr lang="de-DE" b="0" i="1" smtClean="0">
                                  <a:latin typeface="Cambria Math" panose="02040503050406030204" pitchFamily="18" charset="0"/>
                                </a:rPr>
                              </m:ctrlPr>
                            </m:dPr>
                            <m:e>
                              <m:r>
                                <a:rPr lang="de-DE" b="0" i="1" smtClean="0">
                                  <a:latin typeface="Cambria Math" panose="02040503050406030204" pitchFamily="18" charset="0"/>
                                </a:rPr>
                                <m:t>𝑒</m:t>
                              </m:r>
                            </m:e>
                          </m:d>
                          <m:nary>
                            <m:naryPr>
                              <m:chr m:val="∑"/>
                              <m:supHide m:val="on"/>
                              <m:ctrlPr>
                                <a:rPr lang="en-GB" i="1">
                                  <a:latin typeface="Cambria Math" panose="02040503050406030204" pitchFamily="18" charset="0"/>
                                </a:rPr>
                              </m:ctrlPr>
                            </m:naryPr>
                            <m:sub>
                              <m:r>
                                <a:rPr lang="de-DE" b="0" i="1" smtClean="0">
                                  <a:latin typeface="Cambria Math" panose="02040503050406030204" pitchFamily="18" charset="0"/>
                                </a:rPr>
                                <m:t>𝑠</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smtClean="0">
                                      <a:latin typeface="Cambria Math" charset="0"/>
                                    </a:rPr>
                                    <m:t>𝑆𝑖𝑐𝑘</m:t>
                                  </m:r>
                                  <m:r>
                                    <a:rPr lang="de-DE" i="1">
                                      <a:latin typeface="Cambria Math" charset="0"/>
                                    </a:rPr>
                                    <m:t>.</m:t>
                                  </m:r>
                                  <m:r>
                                    <a:rPr lang="de-DE" i="1">
                                      <a:latin typeface="Cambria Math" charset="0"/>
                                    </a:rPr>
                                    <m:t>𝑒𝑣𝑒</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2</m:t>
                                  </m:r>
                                </m:sub>
                                <m:sup>
                                  <m:r>
                                    <a:rPr lang="de-DE" b="0" i="1" smtClean="0">
                                      <a:latin typeface="Cambria Math" panose="02040503050406030204" pitchFamily="18" charset="0"/>
                                    </a:rPr>
                                    <m:t>1</m:t>
                                  </m:r>
                                </m:sup>
                              </m:sSubSup>
                              <m:d>
                                <m:dPr>
                                  <m:ctrlPr>
                                    <a:rPr lang="de-DE" i="1">
                                      <a:latin typeface="Cambria Math" panose="02040503050406030204" pitchFamily="18" charset="0"/>
                                    </a:rPr>
                                  </m:ctrlPr>
                                </m:dPr>
                                <m:e>
                                  <m:r>
                                    <a:rPr lang="de-DE" i="1" smtClean="0">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latin typeface="Cambria Math" charset="0"/>
                                    </a:rPr>
                                    <m:t>,</m:t>
                                  </m:r>
                                  <m:r>
                                    <a:rPr lang="de-DE" b="0" i="1" smtClean="0">
                                      <a:latin typeface="Cambria Math" panose="02040503050406030204" pitchFamily="18" charset="0"/>
                                    </a:rPr>
                                    <m:t>𝑒</m:t>
                                  </m:r>
                                  <m:r>
                                    <a:rPr lang="de-DE" b="0" i="1" smtClean="0">
                                      <a:latin typeface="Cambria Math" panose="02040503050406030204" pitchFamily="18" charset="0"/>
                                    </a:rPr>
                                    <m:t>,</m:t>
                                  </m:r>
                                  <m:r>
                                    <a:rPr lang="de-DE" b="0" i="1" smtClean="0">
                                      <a:latin typeface="Cambria Math" panose="02040503050406030204" pitchFamily="18" charset="0"/>
                                    </a:rPr>
                                    <m:t>𝑠</m:t>
                                  </m:r>
                                </m:e>
                              </m:d>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r>
                                    <a:rPr lang="de-DE" i="1">
                                      <a:latin typeface="Cambria Math" charset="0"/>
                                    </a:rPr>
                                    <m:t>,</m:t>
                                  </m:r>
                                  <m:r>
                                    <a:rPr lang="de-DE" b="0" i="1" smtClean="0">
                                      <a:latin typeface="Cambria Math" panose="02040503050406030204" pitchFamily="18" charset="0"/>
                                    </a:rPr>
                                    <m:t>𝑠</m:t>
                                  </m:r>
                                </m:e>
                              </m:d>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r>
                                    <a:rPr lang="de-DE" i="1">
                                      <a:latin typeface="Cambria Math" charset="0"/>
                                    </a:rPr>
                                    <m:t>,</m:t>
                                  </m:r>
                                  <m:r>
                                    <a:rPr lang="de-DE" b="0" i="1" smtClean="0">
                                      <a:latin typeface="Cambria Math" panose="02040503050406030204" pitchFamily="18" charset="0"/>
                                    </a:rPr>
                                    <m:t>𝑠</m:t>
                                  </m:r>
                                </m:e>
                              </m:d>
                            </m:e>
                          </m:nary>
                        </m:e>
                      </m:nary>
                    </m:oMath>
                  </m:oMathPara>
                </a14:m>
                <a:endParaRPr lang="de-DE" i="1" dirty="0">
                  <a:latin typeface="Cambria Math" charset="0"/>
                </a:endParaRPr>
              </a:p>
              <a:p>
                <a:pPr marL="0" lvl="1"/>
                <a14:m>
                  <m:oMathPara xmlns:m="http://schemas.openxmlformats.org/officeDocument/2006/math">
                    <m:oMathParaPr>
                      <m:jc m:val="centerGroup"/>
                    </m:oMathParaPr>
                    <m:oMath xmlns:m="http://schemas.openxmlformats.org/officeDocument/2006/math">
                      <m:r>
                        <a:rPr lang="de-DE" b="0" i="1" smtClean="0">
                          <a:latin typeface="Cambria Math" charset="0"/>
                        </a:rPr>
                        <m:t>=</m:t>
                      </m:r>
                      <m:nary>
                        <m:naryPr>
                          <m:chr m:val="∑"/>
                          <m:supHide m:val="on"/>
                          <m:ctrlPr>
                            <a:rPr lang="en-GB" i="1">
                              <a:latin typeface="Cambria Math" panose="02040503050406030204" pitchFamily="18" charset="0"/>
                            </a:rPr>
                          </m:ctrlPr>
                        </m:naryPr>
                        <m:sub>
                          <m:r>
                            <a:rPr lang="de-DE" b="0" i="1" smtClean="0">
                              <a:latin typeface="Cambria Math" panose="02040503050406030204" pitchFamily="18" charset="0"/>
                            </a:rPr>
                            <m:t>𝑒</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smtClean="0">
                                  <a:latin typeface="Cambria Math" charset="0"/>
                                </a:rPr>
                                <m:t>𝐸𝑝𝑖𝑑</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b="0" i="1" smtClean="0">
                                  <a:latin typeface="Cambria Math" panose="02040503050406030204" pitchFamily="18"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e>
                          </m:d>
                          <m:nary>
                            <m:naryPr>
                              <m:chr m:val="∑"/>
                              <m:supHide m:val="on"/>
                              <m:ctrlPr>
                                <a:rPr lang="en-GB" i="1" smtClean="0">
                                  <a:solidFill>
                                    <a:srgbClr val="C00000"/>
                                  </a:solidFill>
                                  <a:latin typeface="Cambria Math" panose="02040503050406030204" pitchFamily="18" charset="0"/>
                                </a:rPr>
                              </m:ctrlPr>
                            </m:naryPr>
                            <m:sub>
                              <m:r>
                                <a:rPr lang="de-DE" b="0" i="1" smtClean="0">
                                  <a:solidFill>
                                    <a:srgbClr val="C00000"/>
                                  </a:solidFill>
                                  <a:latin typeface="Cambria Math" panose="02040503050406030204" pitchFamily="18" charset="0"/>
                                </a:rPr>
                                <m:t>𝑠</m:t>
                              </m:r>
                              <m:r>
                                <a:rPr lang="de-DE" i="1">
                                  <a:solidFill>
                                    <a:srgbClr val="C00000"/>
                                  </a:solidFill>
                                  <a:latin typeface="Cambria Math" charset="0"/>
                                </a:rPr>
                                <m:t>∈</m:t>
                              </m:r>
                              <m:r>
                                <a:rPr lang="de-DE" i="1">
                                  <a:solidFill>
                                    <a:srgbClr val="C00000"/>
                                  </a:solidFill>
                                  <a:latin typeface="Cambria Math" charset="0"/>
                                </a:rPr>
                                <m:t>𝑟</m:t>
                              </m:r>
                              <m:d>
                                <m:dPr>
                                  <m:ctrlPr>
                                    <a:rPr lang="de-DE" i="1">
                                      <a:solidFill>
                                        <a:srgbClr val="C00000"/>
                                      </a:solidFill>
                                      <a:latin typeface="Cambria Math" panose="02040503050406030204" pitchFamily="18" charset="0"/>
                                    </a:rPr>
                                  </m:ctrlPr>
                                </m:dPr>
                                <m:e>
                                  <m:r>
                                    <a:rPr lang="de-DE" i="1" smtClean="0">
                                      <a:solidFill>
                                        <a:srgbClr val="C00000"/>
                                      </a:solidFill>
                                      <a:latin typeface="Cambria Math" charset="0"/>
                                    </a:rPr>
                                    <m:t>𝑆𝑖𝑐𝑘</m:t>
                                  </m:r>
                                  <m:r>
                                    <a:rPr lang="de-DE" i="1">
                                      <a:solidFill>
                                        <a:srgbClr val="C00000"/>
                                      </a:solidFill>
                                      <a:latin typeface="Cambria Math" charset="0"/>
                                    </a:rPr>
                                    <m:t>.</m:t>
                                  </m:r>
                                  <m:r>
                                    <a:rPr lang="de-DE" i="1">
                                      <a:solidFill>
                                        <a:srgbClr val="C00000"/>
                                      </a:solidFill>
                                      <a:latin typeface="Cambria Math" charset="0"/>
                                    </a:rPr>
                                    <m:t>𝑒𝑣𝑒</m:t>
                                  </m:r>
                                </m:e>
                              </m:d>
                            </m:sub>
                            <m:sup/>
                            <m:e>
                              <m:r>
                                <a:rPr lang="de-DE" i="1">
                                  <a:latin typeface="Cambria Math" charset="0"/>
                                </a:rPr>
                                <m:t>𝑓</m:t>
                              </m:r>
                              <m:r>
                                <a:rPr lang="de-DE" i="1">
                                  <a:latin typeface="Cambria Math" charset="0"/>
                                </a:rPr>
                                <m:t>′</m:t>
                              </m:r>
                              <m:d>
                                <m:dPr>
                                  <m:ctrlPr>
                                    <a:rPr lang="de-DE" i="1">
                                      <a:latin typeface="Cambria Math" panose="02040503050406030204" pitchFamily="18" charset="0"/>
                                    </a:rPr>
                                  </m:ctrlPr>
                                </m:dPr>
                                <m:e>
                                  <m:r>
                                    <a:rPr lang="de-DE" i="1">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latin typeface="Cambria Math" charset="0"/>
                                    </a:rPr>
                                    <m:t>,</m:t>
                                  </m:r>
                                  <m:r>
                                    <a:rPr lang="de-DE" i="1">
                                      <a:latin typeface="Cambria Math" panose="02040503050406030204" pitchFamily="18" charset="0"/>
                                    </a:rPr>
                                    <m:t>𝑒</m:t>
                                  </m:r>
                                  <m:r>
                                    <a:rPr lang="de-DE" i="1">
                                      <a:latin typeface="Cambria Math" charset="0"/>
                                    </a:rPr>
                                    <m:t>,</m:t>
                                  </m:r>
                                  <m:r>
                                    <a:rPr lang="de-DE" i="1">
                                      <a:solidFill>
                                        <a:srgbClr val="C00000"/>
                                      </a:solidFill>
                                      <a:latin typeface="Cambria Math" panose="02040503050406030204" pitchFamily="18" charset="0"/>
                                    </a:rPr>
                                    <m:t>𝑠</m:t>
                                  </m:r>
                                </m:e>
                              </m:d>
                            </m:e>
                          </m:nary>
                        </m:e>
                      </m:nary>
                    </m:oMath>
                  </m:oMathPara>
                </a14:m>
                <a:endParaRPr lang="de-DE" dirty="0"/>
              </a:p>
            </p:txBody>
          </p:sp>
        </mc:Choice>
        <mc:Fallback xmlns="">
          <p:sp>
            <p:nvSpPr>
              <p:cNvPr id="9" name="TextBox 8"/>
              <p:cNvSpPr txBox="1">
                <a:spLocks noRot="1" noChangeAspect="1" noMove="1" noResize="1" noEditPoints="1" noAdjustHandles="1" noChangeArrowheads="1" noChangeShapeType="1" noTextEdit="1"/>
              </p:cNvSpPr>
              <p:nvPr/>
            </p:nvSpPr>
            <p:spPr>
              <a:xfrm>
                <a:off x="628650" y="1295335"/>
                <a:ext cx="7830605" cy="1407693"/>
              </a:xfrm>
              <a:prstGeom prst="rect">
                <a:avLst/>
              </a:prstGeom>
              <a:blipFill>
                <a:blip r:embed="rId2"/>
                <a:stretch>
                  <a:fillRect l="-162" t="-68750" b="-92857"/>
                </a:stretch>
              </a:blipFill>
            </p:spPr>
            <p:txBody>
              <a:bodyPr/>
              <a:lstStyle/>
              <a:p>
                <a:r>
                  <a:rPr lang="en-GB">
                    <a:noFill/>
                  </a:rPr>
                  <a:t> </a:t>
                </a:r>
              </a:p>
            </p:txBody>
          </p:sp>
        </mc:Fallback>
      </mc:AlternateContent>
      <p:sp>
        <p:nvSpPr>
          <p:cNvPr id="111" name="TextBox 110"/>
          <p:cNvSpPr txBox="1"/>
          <p:nvPr/>
        </p:nvSpPr>
        <p:spPr>
          <a:xfrm>
            <a:off x="6616559" y="1024818"/>
            <a:ext cx="2395626" cy="369332"/>
          </a:xfrm>
          <a:prstGeom prst="rect">
            <a:avLst/>
          </a:prstGeom>
          <a:noFill/>
        </p:spPr>
        <p:txBody>
          <a:bodyPr wrap="square" rtlCol="0">
            <a:spAutoFit/>
          </a:bodyPr>
          <a:lstStyle/>
          <a:p>
            <a:r>
              <a:rPr lang="en-GB" dirty="0"/>
              <a:t>Zhang and Poole (1994)</a:t>
            </a:r>
          </a:p>
        </p:txBody>
      </p:sp>
      <p:cxnSp>
        <p:nvCxnSpPr>
          <p:cNvPr id="121" name="Straight Connector 120">
            <a:extLst>
              <a:ext uri="{FF2B5EF4-FFF2-40B4-BE49-F238E27FC236}">
                <a16:creationId xmlns:a16="http://schemas.microsoft.com/office/drawing/2014/main" id="{8E455B22-4275-484B-A8CF-BF3A62777347}"/>
              </a:ext>
            </a:extLst>
          </p:cNvPr>
          <p:cNvCxnSpPr>
            <a:cxnSpLocks/>
          </p:cNvCxnSpPr>
          <p:nvPr/>
        </p:nvCxnSpPr>
        <p:spPr>
          <a:xfrm flipH="1" flipV="1">
            <a:off x="5740965"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E30CB3E-5EFC-5D47-85D6-A6D9C627426C}"/>
              </a:ext>
            </a:extLst>
          </p:cNvPr>
          <p:cNvCxnSpPr>
            <a:cxnSpLocks/>
            <a:stCxn id="178" idx="0"/>
            <a:endCxn id="158" idx="4"/>
          </p:cNvCxnSpPr>
          <p:nvPr/>
        </p:nvCxnSpPr>
        <p:spPr>
          <a:xfrm flipV="1">
            <a:off x="5740965" y="3760856"/>
            <a:ext cx="1204034" cy="976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C1D7041D-16C0-184C-A3E9-E33ACBD2C447}"/>
              </a:ext>
            </a:extLst>
          </p:cNvPr>
          <p:cNvGrpSpPr/>
          <p:nvPr/>
        </p:nvGrpSpPr>
        <p:grpSpPr>
          <a:xfrm>
            <a:off x="5596407" y="4425847"/>
            <a:ext cx="262443" cy="455973"/>
            <a:chOff x="5558622" y="4425847"/>
            <a:chExt cx="262443" cy="455973"/>
          </a:xfrm>
        </p:grpSpPr>
        <p:sp>
          <p:nvSpPr>
            <p:cNvPr id="178" name="Rectangle 177">
              <a:extLst>
                <a:ext uri="{FF2B5EF4-FFF2-40B4-BE49-F238E27FC236}">
                  <a16:creationId xmlns:a16="http://schemas.microsoft.com/office/drawing/2014/main" id="{6D275812-DD16-4749-83AD-66569C5BF50E}"/>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58B85FA3-2A53-804B-970D-471D4B666CF9}"/>
                    </a:ext>
                  </a:extLst>
                </p:cNvPr>
                <p:cNvSpPr txBox="1"/>
                <p:nvPr/>
              </p:nvSpPr>
              <p:spPr>
                <a:xfrm>
                  <a:off x="5558622" y="4425847"/>
                  <a:ext cx="2624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oMath>
                    </m:oMathPara>
                  </a14:m>
                  <a:endParaRPr lang="en-GB" dirty="0"/>
                </a:p>
              </p:txBody>
            </p:sp>
          </mc:Choice>
          <mc:Fallback xmlns="">
            <p:sp>
              <p:nvSpPr>
                <p:cNvPr id="179" name="TextBox 178">
                  <a:extLst>
                    <a:ext uri="{FF2B5EF4-FFF2-40B4-BE49-F238E27FC236}">
                      <a16:creationId xmlns:a16="http://schemas.microsoft.com/office/drawing/2014/main" id="{58B85FA3-2A53-804B-970D-471D4B666CF9}"/>
                    </a:ext>
                  </a:extLst>
                </p:cNvPr>
                <p:cNvSpPr txBox="1">
                  <a:spLocks noRot="1" noChangeAspect="1" noMove="1" noResize="1" noEditPoints="1" noAdjustHandles="1" noChangeArrowheads="1" noChangeShapeType="1" noTextEdit="1"/>
                </p:cNvSpPr>
                <p:nvPr/>
              </p:nvSpPr>
              <p:spPr>
                <a:xfrm>
                  <a:off x="5558622" y="4425847"/>
                  <a:ext cx="262443" cy="276999"/>
                </a:xfrm>
                <a:prstGeom prst="rect">
                  <a:avLst/>
                </a:prstGeom>
                <a:blipFill>
                  <a:blip r:embed="rId3"/>
                  <a:stretch>
                    <a:fillRect l="-33333" r="-4762" b="-36364"/>
                  </a:stretch>
                </a:blipFill>
              </p:spPr>
              <p:txBody>
                <a:bodyPr/>
                <a:lstStyle/>
                <a:p>
                  <a:r>
                    <a:rPr lang="en-GB">
                      <a:noFill/>
                    </a:rPr>
                    <a:t> </a:t>
                  </a:r>
                </a:p>
              </p:txBody>
            </p:sp>
          </mc:Fallback>
        </mc:AlternateContent>
      </p:grpSp>
      <p:grpSp>
        <p:nvGrpSpPr>
          <p:cNvPr id="6" name="Group 5">
            <a:extLst>
              <a:ext uri="{FF2B5EF4-FFF2-40B4-BE49-F238E27FC236}">
                <a16:creationId xmlns:a16="http://schemas.microsoft.com/office/drawing/2014/main" id="{A433FDD4-2F01-F948-B1F8-3A8A7759AD7F}"/>
              </a:ext>
            </a:extLst>
          </p:cNvPr>
          <p:cNvGrpSpPr/>
          <p:nvPr/>
        </p:nvGrpSpPr>
        <p:grpSpPr>
          <a:xfrm>
            <a:off x="5003607" y="5277574"/>
            <a:ext cx="1329467" cy="389513"/>
            <a:chOff x="5003607" y="5277574"/>
            <a:chExt cx="1329467" cy="389513"/>
          </a:xfrm>
        </p:grpSpPr>
        <p:sp>
          <p:nvSpPr>
            <p:cNvPr id="119" name="TextBox 118">
              <a:extLst>
                <a:ext uri="{FF2B5EF4-FFF2-40B4-BE49-F238E27FC236}">
                  <a16:creationId xmlns:a16="http://schemas.microsoft.com/office/drawing/2014/main" id="{65BEE9C8-37B4-714D-9B6B-6AF1F52F851E}"/>
                </a:ext>
              </a:extLst>
            </p:cNvPr>
            <p:cNvSpPr txBox="1"/>
            <p:nvPr/>
          </p:nvSpPr>
          <p:spPr>
            <a:xfrm>
              <a:off x="5010454" y="5277574"/>
              <a:ext cx="12743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50" name="Rectangle 149">
                  <a:extLst>
                    <a:ext uri="{FF2B5EF4-FFF2-40B4-BE49-F238E27FC236}">
                      <a16:creationId xmlns:a16="http://schemas.microsoft.com/office/drawing/2014/main" id="{67CD144F-520B-5B46-8270-56CFAC411A94}"/>
                    </a:ext>
                  </a:extLst>
                </p:cNvPr>
                <p:cNvSpPr/>
                <p:nvPr/>
              </p:nvSpPr>
              <p:spPr>
                <a:xfrm>
                  <a:off x="5003607"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accent1"/>
                            </a:solidFill>
                            <a:latin typeface="Cambria Math" charset="0"/>
                          </a:rPr>
                          <m:t>𝑇𝑟𝑎𝑣𝑒𝑙</m:t>
                        </m:r>
                        <m:r>
                          <m:rPr>
                            <m:nor/>
                          </m:rPr>
                          <a:rPr lang="de-DE">
                            <a:solidFill>
                              <a:schemeClr val="accent1"/>
                            </a:solidFill>
                            <a:latin typeface="Cambria Math" charset="0"/>
                          </a:rPr>
                          <m:t>.</m:t>
                        </m:r>
                        <m:r>
                          <a:rPr lang="de-DE" i="1">
                            <a:solidFill>
                              <a:schemeClr val="accent1"/>
                            </a:solidFill>
                            <a:latin typeface="Cambria Math" charset="0"/>
                          </a:rPr>
                          <m:t>𝑒𝑣𝑒</m:t>
                        </m:r>
                      </m:oMath>
                    </m:oMathPara>
                  </a14:m>
                  <a:endParaRPr lang="en-GB" dirty="0">
                    <a:solidFill>
                      <a:schemeClr val="accent1"/>
                    </a:solidFill>
                  </a:endParaRPr>
                </a:p>
              </p:txBody>
            </p:sp>
          </mc:Choice>
          <mc:Fallback xmlns="">
            <p:sp>
              <p:nvSpPr>
                <p:cNvPr id="150" name="Rectangle 149">
                  <a:extLst>
                    <a:ext uri="{FF2B5EF4-FFF2-40B4-BE49-F238E27FC236}">
                      <a16:creationId xmlns:a16="http://schemas.microsoft.com/office/drawing/2014/main" id="{67CD144F-520B-5B46-8270-56CFAC411A94}"/>
                    </a:ext>
                  </a:extLst>
                </p:cNvPr>
                <p:cNvSpPr>
                  <a:spLocks noRot="1" noChangeAspect="1" noMove="1" noResize="1" noEditPoints="1" noAdjustHandles="1" noChangeArrowheads="1" noChangeShapeType="1" noTextEdit="1"/>
                </p:cNvSpPr>
                <p:nvPr/>
              </p:nvSpPr>
              <p:spPr>
                <a:xfrm>
                  <a:off x="5003607" y="5296651"/>
                  <a:ext cx="1329467" cy="369332"/>
                </a:xfrm>
                <a:prstGeom prst="rect">
                  <a:avLst/>
                </a:prstGeom>
                <a:blipFill>
                  <a:blip r:embed="rId4"/>
                  <a:stretch>
                    <a:fillRect/>
                  </a:stretch>
                </a:blipFill>
              </p:spPr>
              <p:txBody>
                <a:bodyPr/>
                <a:lstStyle/>
                <a:p>
                  <a:r>
                    <a:rPr lang="en-GB">
                      <a:noFill/>
                    </a:rPr>
                    <a:t> </a:t>
                  </a:r>
                </a:p>
              </p:txBody>
            </p:sp>
          </mc:Fallback>
        </mc:AlternateContent>
      </p:grpSp>
      <p:grpSp>
        <p:nvGrpSpPr>
          <p:cNvPr id="153" name="Group 152">
            <a:extLst>
              <a:ext uri="{FF2B5EF4-FFF2-40B4-BE49-F238E27FC236}">
                <a16:creationId xmlns:a16="http://schemas.microsoft.com/office/drawing/2014/main" id="{6B2F15BB-6C73-BC4C-8F4E-C267A0FD26DF}"/>
              </a:ext>
            </a:extLst>
          </p:cNvPr>
          <p:cNvGrpSpPr/>
          <p:nvPr/>
        </p:nvGrpSpPr>
        <p:grpSpPr>
          <a:xfrm>
            <a:off x="6583676" y="3371343"/>
            <a:ext cx="724173" cy="389513"/>
            <a:chOff x="6545891" y="3371343"/>
            <a:chExt cx="724173" cy="389513"/>
          </a:xfrm>
        </p:grpSpPr>
        <p:sp>
          <p:nvSpPr>
            <p:cNvPr id="158" name="TextBox 157">
              <a:extLst>
                <a:ext uri="{FF2B5EF4-FFF2-40B4-BE49-F238E27FC236}">
                  <a16:creationId xmlns:a16="http://schemas.microsoft.com/office/drawing/2014/main" id="{5C405C24-DC42-B844-AE0C-09B1F8AF0A3B}"/>
                </a:ext>
              </a:extLst>
            </p:cNvPr>
            <p:cNvSpPr txBox="1"/>
            <p:nvPr/>
          </p:nvSpPr>
          <p:spPr>
            <a:xfrm>
              <a:off x="6598869" y="3371343"/>
              <a:ext cx="6166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F5BDF815-6E95-AC4E-91D3-CCF22E5D2311}"/>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𝐸𝑝𝑖𝑑</m:t>
                        </m:r>
                      </m:oMath>
                    </m:oMathPara>
                  </a14:m>
                  <a:endParaRPr lang="en-GB" dirty="0"/>
                </a:p>
              </p:txBody>
            </p:sp>
          </mc:Choice>
          <mc:Fallback xmlns="">
            <p:sp>
              <p:nvSpPr>
                <p:cNvPr id="159" name="Rectangle 158">
                  <a:extLst>
                    <a:ext uri="{FF2B5EF4-FFF2-40B4-BE49-F238E27FC236}">
                      <a16:creationId xmlns:a16="http://schemas.microsoft.com/office/drawing/2014/main" id="{F5BDF815-6E95-AC4E-91D3-CCF22E5D2311}"/>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5"/>
                  <a:stretch>
                    <a:fillRect b="-13333"/>
                  </a:stretch>
                </a:blipFill>
              </p:spPr>
              <p:txBody>
                <a:bodyPr/>
                <a:lstStyle/>
                <a:p>
                  <a:r>
                    <a:rPr lang="en-GB">
                      <a:noFill/>
                    </a:rPr>
                    <a:t> </a:t>
                  </a:r>
                </a:p>
              </p:txBody>
            </p:sp>
          </mc:Fallback>
        </mc:AlternateContent>
      </p:grpSp>
      <p:grpSp>
        <p:nvGrpSpPr>
          <p:cNvPr id="154" name="Group 153">
            <a:extLst>
              <a:ext uri="{FF2B5EF4-FFF2-40B4-BE49-F238E27FC236}">
                <a16:creationId xmlns:a16="http://schemas.microsoft.com/office/drawing/2014/main" id="{A48254A8-C440-5946-B715-529BD8F38428}"/>
              </a:ext>
            </a:extLst>
          </p:cNvPr>
          <p:cNvGrpSpPr/>
          <p:nvPr/>
        </p:nvGrpSpPr>
        <p:grpSpPr>
          <a:xfrm>
            <a:off x="6104867" y="5600711"/>
            <a:ext cx="1012035" cy="389513"/>
            <a:chOff x="5970830" y="5664879"/>
            <a:chExt cx="1012035" cy="389513"/>
          </a:xfrm>
        </p:grpSpPr>
        <p:sp>
          <p:nvSpPr>
            <p:cNvPr id="156" name="TextBox 155">
              <a:extLst>
                <a:ext uri="{FF2B5EF4-FFF2-40B4-BE49-F238E27FC236}">
                  <a16:creationId xmlns:a16="http://schemas.microsoft.com/office/drawing/2014/main" id="{B2DB7B6C-F42B-C645-B8CD-69C3C849FC0E}"/>
                </a:ext>
              </a:extLst>
            </p:cNvPr>
            <p:cNvSpPr txBox="1"/>
            <p:nvPr/>
          </p:nvSpPr>
          <p:spPr>
            <a:xfrm>
              <a:off x="5970830" y="5664879"/>
              <a:ext cx="1012035" cy="389513"/>
            </a:xfrm>
            <a:prstGeom prst="ellipse">
              <a:avLst/>
            </a:prstGeom>
            <a:noFill/>
            <a:ln>
              <a:solidFill>
                <a:srgbClr val="C00000"/>
              </a:solidFill>
            </a:ln>
          </p:spPr>
          <p:txBody>
            <a:bodyPr wrap="square" lIns="0" tIns="0" rIns="0" bIns="0" rtlCol="0">
              <a:spAutoFit/>
            </a:bodyPr>
            <a:lstStyle/>
            <a:p>
              <a:endParaRPr lang="en-GB" dirty="0">
                <a:solidFill>
                  <a:srgbClr val="C00000"/>
                </a:solidFill>
              </a:endParaRPr>
            </a:p>
          </p:txBody>
        </p:sp>
        <mc:AlternateContent xmlns:mc="http://schemas.openxmlformats.org/markup-compatibility/2006" xmlns:a14="http://schemas.microsoft.com/office/drawing/2010/main">
          <mc:Choice Requires="a14">
            <p:sp>
              <p:nvSpPr>
                <p:cNvPr id="157" name="Rectangle 156">
                  <a:extLst>
                    <a:ext uri="{FF2B5EF4-FFF2-40B4-BE49-F238E27FC236}">
                      <a16:creationId xmlns:a16="http://schemas.microsoft.com/office/drawing/2014/main" id="{C30A59D3-C20A-7A47-A72F-DD796DE2EA75}"/>
                    </a:ext>
                  </a:extLst>
                </p:cNvPr>
                <p:cNvSpPr/>
                <p:nvPr/>
              </p:nvSpPr>
              <p:spPr>
                <a:xfrm>
                  <a:off x="5994065" y="5683956"/>
                  <a:ext cx="897107" cy="370436"/>
                </a:xfrm>
                <a:prstGeom prst="rect">
                  <a:avLst/>
                </a:prstGeom>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rgbClr val="C00000"/>
                            </a:solidFill>
                            <a:latin typeface="Cambria Math" charset="0"/>
                          </a:rPr>
                          <m:t>𝑆𝑖𝑐𝑘</m:t>
                        </m:r>
                        <m:r>
                          <m:rPr>
                            <m:nor/>
                          </m:rPr>
                          <a:rPr lang="de-DE">
                            <a:solidFill>
                              <a:srgbClr val="C00000"/>
                            </a:solidFill>
                            <a:latin typeface="Cambria Math" charset="0"/>
                          </a:rPr>
                          <m:t>.</m:t>
                        </m:r>
                        <m:r>
                          <a:rPr lang="de-DE" i="1">
                            <a:solidFill>
                              <a:srgbClr val="C00000"/>
                            </a:solidFill>
                            <a:latin typeface="Cambria Math" charset="0"/>
                          </a:rPr>
                          <m:t>𝑒𝑣𝑒</m:t>
                        </m:r>
                      </m:oMath>
                    </m:oMathPara>
                  </a14:m>
                  <a:endParaRPr lang="en-GB" dirty="0">
                    <a:solidFill>
                      <a:srgbClr val="C00000"/>
                    </a:solidFill>
                  </a:endParaRPr>
                </a:p>
              </p:txBody>
            </p:sp>
          </mc:Choice>
          <mc:Fallback xmlns="">
            <p:sp>
              <p:nvSpPr>
                <p:cNvPr id="157" name="Rectangle 156">
                  <a:extLst>
                    <a:ext uri="{FF2B5EF4-FFF2-40B4-BE49-F238E27FC236}">
                      <a16:creationId xmlns:a16="http://schemas.microsoft.com/office/drawing/2014/main" id="{C30A59D3-C20A-7A47-A72F-DD796DE2EA75}"/>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6"/>
                  <a:stretch>
                    <a:fillRect r="-8451"/>
                  </a:stretch>
                </a:blipFill>
                <a:ln>
                  <a:noFill/>
                </a:ln>
              </p:spPr>
              <p:txBody>
                <a:bodyPr/>
                <a:lstStyle/>
                <a:p>
                  <a:r>
                    <a:rPr lang="en-GB">
                      <a:noFill/>
                    </a:rPr>
                    <a:t> </a:t>
                  </a:r>
                </a:p>
              </p:txBody>
            </p:sp>
          </mc:Fallback>
        </mc:AlternateContent>
      </p:grpSp>
      <p:cxnSp>
        <p:nvCxnSpPr>
          <p:cNvPr id="155" name="Straight Connector 154">
            <a:extLst>
              <a:ext uri="{FF2B5EF4-FFF2-40B4-BE49-F238E27FC236}">
                <a16:creationId xmlns:a16="http://schemas.microsoft.com/office/drawing/2014/main" id="{9BAB26B6-A581-1045-A137-E5CF44602941}"/>
              </a:ext>
            </a:extLst>
          </p:cNvPr>
          <p:cNvCxnSpPr>
            <a:cxnSpLocks/>
            <a:stCxn id="178" idx="2"/>
            <a:endCxn id="156" idx="0"/>
          </p:cNvCxnSpPr>
          <p:nvPr/>
        </p:nvCxnSpPr>
        <p:spPr>
          <a:xfrm>
            <a:off x="5740965" y="4881820"/>
            <a:ext cx="869920" cy="71889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82" name="Group 181">
            <a:extLst>
              <a:ext uri="{FF2B5EF4-FFF2-40B4-BE49-F238E27FC236}">
                <a16:creationId xmlns:a16="http://schemas.microsoft.com/office/drawing/2014/main" id="{3463BD7B-1D15-8B4E-B02D-FEA51D0DC5B1}"/>
              </a:ext>
            </a:extLst>
          </p:cNvPr>
          <p:cNvGrpSpPr/>
          <p:nvPr/>
        </p:nvGrpSpPr>
        <p:grpSpPr>
          <a:xfrm>
            <a:off x="6822241" y="2750423"/>
            <a:ext cx="262444" cy="433484"/>
            <a:chOff x="6784456" y="2718347"/>
            <a:chExt cx="262444" cy="433484"/>
          </a:xfrm>
        </p:grpSpPr>
        <p:sp>
          <p:nvSpPr>
            <p:cNvPr id="183" name="Rectangle 182">
              <a:extLst>
                <a:ext uri="{FF2B5EF4-FFF2-40B4-BE49-F238E27FC236}">
                  <a16:creationId xmlns:a16="http://schemas.microsoft.com/office/drawing/2014/main" id="{76975D89-72F3-7040-BF1D-37DACDD3CEF6}"/>
                </a:ext>
              </a:extLst>
            </p:cNvPr>
            <p:cNvSpPr/>
            <p:nvPr/>
          </p:nvSpPr>
          <p:spPr>
            <a:xfrm>
              <a:off x="6835214" y="3007831"/>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205F66E6-0027-4E43-B189-48D47307863C}"/>
                    </a:ext>
                  </a:extLst>
                </p:cNvPr>
                <p:cNvSpPr txBox="1"/>
                <p:nvPr/>
              </p:nvSpPr>
              <p:spPr>
                <a:xfrm>
                  <a:off x="6784456" y="2718347"/>
                  <a:ext cx="2624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panose="02040503050406030204" pitchFamily="18" charset="0"/>
                              </a:rPr>
                              <m:t>′</m:t>
                            </m:r>
                          </m:sup>
                        </m:sSubSup>
                      </m:oMath>
                    </m:oMathPara>
                  </a14:m>
                  <a:endParaRPr lang="en-GB" dirty="0"/>
                </a:p>
              </p:txBody>
            </p:sp>
          </mc:Choice>
          <mc:Fallback xmlns="">
            <p:sp>
              <p:nvSpPr>
                <p:cNvPr id="184" name="TextBox 183">
                  <a:extLst>
                    <a:ext uri="{FF2B5EF4-FFF2-40B4-BE49-F238E27FC236}">
                      <a16:creationId xmlns:a16="http://schemas.microsoft.com/office/drawing/2014/main" id="{205F66E6-0027-4E43-B189-48D47307863C}"/>
                    </a:ext>
                  </a:extLst>
                </p:cNvPr>
                <p:cNvSpPr txBox="1">
                  <a:spLocks noRot="1" noChangeAspect="1" noMove="1" noResize="1" noEditPoints="1" noAdjustHandles="1" noChangeArrowheads="1" noChangeShapeType="1" noTextEdit="1"/>
                </p:cNvSpPr>
                <p:nvPr/>
              </p:nvSpPr>
              <p:spPr>
                <a:xfrm>
                  <a:off x="6784456" y="2718347"/>
                  <a:ext cx="262444" cy="276999"/>
                </a:xfrm>
                <a:prstGeom prst="rect">
                  <a:avLst/>
                </a:prstGeom>
                <a:blipFill>
                  <a:blip r:embed="rId7"/>
                  <a:stretch>
                    <a:fillRect l="-27273" b="-36364"/>
                  </a:stretch>
                </a:blipFill>
              </p:spPr>
              <p:txBody>
                <a:bodyPr/>
                <a:lstStyle/>
                <a:p>
                  <a:r>
                    <a:rPr lang="en-GB">
                      <a:noFill/>
                    </a:rPr>
                    <a:t> </a:t>
                  </a:r>
                </a:p>
              </p:txBody>
            </p:sp>
          </mc:Fallback>
        </mc:AlternateContent>
      </p:grpSp>
      <p:cxnSp>
        <p:nvCxnSpPr>
          <p:cNvPr id="185" name="Straight Connector 184">
            <a:extLst>
              <a:ext uri="{FF2B5EF4-FFF2-40B4-BE49-F238E27FC236}">
                <a16:creationId xmlns:a16="http://schemas.microsoft.com/office/drawing/2014/main" id="{610D0C61-CC70-1E43-9D3C-E6CBD42FEDA2}"/>
              </a:ext>
            </a:extLst>
          </p:cNvPr>
          <p:cNvCxnSpPr>
            <a:cxnSpLocks/>
            <a:stCxn id="158" idx="0"/>
            <a:endCxn id="183" idx="2"/>
          </p:cNvCxnSpPr>
          <p:nvPr/>
        </p:nvCxnSpPr>
        <p:spPr>
          <a:xfrm flipV="1">
            <a:off x="6944999" y="3183907"/>
            <a:ext cx="0" cy="187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9" name="Table 38">
                <a:extLst>
                  <a:ext uri="{FF2B5EF4-FFF2-40B4-BE49-F238E27FC236}">
                    <a16:creationId xmlns:a16="http://schemas.microsoft.com/office/drawing/2014/main" id="{5B7C5A03-3DB9-3D49-9E67-D0F29C8CBDD6}"/>
                  </a:ext>
                </a:extLst>
              </p:cNvPr>
              <p:cNvGraphicFramePr>
                <a:graphicFrameLocks noGrp="1"/>
              </p:cNvGraphicFramePr>
              <p:nvPr>
                <p:extLst>
                  <p:ext uri="{D42A27DB-BD31-4B8C-83A1-F6EECF244321}">
                    <p14:modId xmlns:p14="http://schemas.microsoft.com/office/powerpoint/2010/main" val="4055019701"/>
                  </p:ext>
                </p:extLst>
              </p:nvPr>
            </p:nvGraphicFramePr>
            <p:xfrm>
              <a:off x="886767" y="2854562"/>
              <a:ext cx="3661792" cy="329184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375603">
                      <a:extLst>
                        <a:ext uri="{9D8B030D-6E8A-4147-A177-3AD203B41FA5}">
                          <a16:colId xmlns:a16="http://schemas.microsoft.com/office/drawing/2014/main" val="20003"/>
                        </a:ext>
                      </a:extLst>
                    </a:gridCol>
                    <a:gridCol w="375603">
                      <a:extLst>
                        <a:ext uri="{9D8B030D-6E8A-4147-A177-3AD203B41FA5}">
                          <a16:colId xmlns:a16="http://schemas.microsoft.com/office/drawing/2014/main" val="20004"/>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trike="sngStrike" smtClean="0">
                                    <a:solidFill>
                                      <a:srgbClr val="C00000"/>
                                    </a:solidFill>
                                    <a:latin typeface="Cambria Math" charset="0"/>
                                  </a:rPr>
                                  <m:t>𝑆𝑖𝑐𝑘</m:t>
                                </m:r>
                                <m:r>
                                  <a:rPr lang="de-DE" sz="1800" b="0" i="1" strike="sngStrike" smtClean="0">
                                    <a:solidFill>
                                      <a:srgbClr val="C00000"/>
                                    </a:solidFill>
                                    <a:latin typeface="Cambria Math" charset="0"/>
                                  </a:rPr>
                                  <m:t>.</m:t>
                                </m:r>
                                <m:r>
                                  <a:rPr lang="de-DE" sz="1800" b="0" i="1" strike="sngStrike" smtClean="0">
                                    <a:solidFill>
                                      <a:srgbClr val="C00000"/>
                                    </a:solidFill>
                                    <a:latin typeface="Cambria Math" charset="0"/>
                                  </a:rPr>
                                  <m:t>𝑒𝑣𝑒</m:t>
                                </m:r>
                              </m:oMath>
                            </m:oMathPara>
                          </a14:m>
                          <a:endParaRPr lang="en-US" sz="1800" strike="sngStrike" dirty="0">
                            <a:solidFill>
                              <a:srgbClr val="C00000"/>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𝑓</m:t>
                                </m:r>
                                <m:r>
                                  <a:rPr lang="de-DE" sz="1800" b="0" i="1" smtClean="0">
                                    <a:latin typeface="Cambria Math" charset="0"/>
                                  </a:rPr>
                                  <m:t>′</m:t>
                                </m:r>
                              </m:oMath>
                            </m:oMathPara>
                          </a14:m>
                          <a:endParaRPr lang="en-US" sz="1800" dirty="0"/>
                        </a:p>
                      </a:txBody>
                      <a:tcPr marL="45720" marR="4572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latin typeface="Cambria Math" charset="0"/>
                                  </a:rPr>
                                  <m:t>∑</m:t>
                                </m:r>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50</a:t>
                          </a:r>
                        </a:p>
                      </a:txBody>
                      <a:tcPr marL="45720" marR="45720"/>
                    </a:tc>
                    <a:tc rowSpan="2">
                      <a:txBody>
                        <a:bodyPr/>
                        <a:lstStyle/>
                        <a:p>
                          <a:pPr algn="ctr"/>
                          <a:r>
                            <a:rPr lang="en-US" sz="1800" b="1" dirty="0">
                              <a:solidFill>
                                <a:srgbClr val="C00000"/>
                              </a:solidFill>
                              <a:latin typeface="Cambria Math" panose="02040503050406030204" pitchFamily="18" charset="0"/>
                              <a:ea typeface="Cambria Math" panose="02040503050406030204" pitchFamily="18" charset="0"/>
                            </a:rPr>
                            <a:t>60</a:t>
                          </a:r>
                        </a:p>
                      </a:txBody>
                      <a:tcPr marL="45720" marR="45720" anchor="ctr"/>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10</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34</a:t>
                          </a:r>
                        </a:p>
                      </a:txBody>
                      <a:tcPr marL="45720" marR="45720"/>
                    </a:tc>
                    <a:tc rowSpan="2">
                      <a:txBody>
                        <a:bodyPr/>
                        <a:lstStyle/>
                        <a:p>
                          <a:pPr algn="ctr"/>
                          <a:r>
                            <a:rPr lang="en-US" sz="1800" b="1" dirty="0">
                              <a:solidFill>
                                <a:srgbClr val="C00000"/>
                              </a:solidFill>
                              <a:latin typeface="Cambria Math" panose="02040503050406030204" pitchFamily="18" charset="0"/>
                              <a:ea typeface="Cambria Math" panose="02040503050406030204" pitchFamily="18" charset="0"/>
                            </a:rPr>
                            <a:t>50</a:t>
                          </a:r>
                        </a:p>
                      </a:txBody>
                      <a:tcPr marL="45720" marR="45720" anchor="ctr"/>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16</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54</a:t>
                          </a:r>
                        </a:p>
                      </a:txBody>
                      <a:tcPr marL="45720" marR="45720"/>
                    </a:tc>
                    <a:tc rowSpan="2">
                      <a:txBody>
                        <a:bodyPr/>
                        <a:lstStyle/>
                        <a:p>
                          <a:pPr algn="ctr"/>
                          <a:r>
                            <a:rPr lang="en-US" sz="1800" b="1" dirty="0">
                              <a:solidFill>
                                <a:srgbClr val="C00000"/>
                              </a:solidFill>
                              <a:latin typeface="Cambria Math" panose="02040503050406030204" pitchFamily="18" charset="0"/>
                              <a:ea typeface="Cambria Math" panose="02040503050406030204" pitchFamily="18" charset="0"/>
                            </a:rPr>
                            <a:t>90</a:t>
                          </a:r>
                        </a:p>
                      </a:txBody>
                      <a:tcPr marL="45720" marR="45720" anchor="ctr"/>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36</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12</a:t>
                          </a:r>
                        </a:p>
                      </a:txBody>
                      <a:tcPr marL="45720" marR="45720"/>
                    </a:tc>
                    <a:tc rowSpan="2">
                      <a:txBody>
                        <a:bodyPr/>
                        <a:lstStyle/>
                        <a:p>
                          <a:pPr algn="ctr"/>
                          <a:r>
                            <a:rPr lang="en-US" sz="1800" b="1" dirty="0">
                              <a:solidFill>
                                <a:srgbClr val="C00000"/>
                              </a:solidFill>
                              <a:latin typeface="Cambria Math" panose="02040503050406030204" pitchFamily="18" charset="0"/>
                              <a:ea typeface="Cambria Math" panose="02040503050406030204" pitchFamily="18" charset="0"/>
                            </a:rPr>
                            <a:t>81</a:t>
                          </a:r>
                        </a:p>
                      </a:txBody>
                      <a:tcPr marL="45720" marR="45720" anchor="ctr"/>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69</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9" name="Table 38">
                <a:extLst>
                  <a:ext uri="{FF2B5EF4-FFF2-40B4-BE49-F238E27FC236}">
                    <a16:creationId xmlns:a16="http://schemas.microsoft.com/office/drawing/2014/main" id="{5B7C5A03-3DB9-3D49-9E67-D0F29C8CBDD6}"/>
                  </a:ext>
                </a:extLst>
              </p:cNvPr>
              <p:cNvGraphicFramePr>
                <a:graphicFrameLocks noGrp="1"/>
              </p:cNvGraphicFramePr>
              <p:nvPr>
                <p:extLst>
                  <p:ext uri="{D42A27DB-BD31-4B8C-83A1-F6EECF244321}">
                    <p14:modId xmlns:p14="http://schemas.microsoft.com/office/powerpoint/2010/main" val="4055019701"/>
                  </p:ext>
                </p:extLst>
              </p:nvPr>
            </p:nvGraphicFramePr>
            <p:xfrm>
              <a:off x="886767" y="2854562"/>
              <a:ext cx="3661792" cy="329184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375603">
                      <a:extLst>
                        <a:ext uri="{9D8B030D-6E8A-4147-A177-3AD203B41FA5}">
                          <a16:colId xmlns:a16="http://schemas.microsoft.com/office/drawing/2014/main" val="20003"/>
                        </a:ext>
                      </a:extLst>
                    </a:gridCol>
                    <a:gridCol w="375603">
                      <a:extLst>
                        <a:ext uri="{9D8B030D-6E8A-4147-A177-3AD203B41FA5}">
                          <a16:colId xmlns:a16="http://schemas.microsoft.com/office/drawing/2014/main" val="20004"/>
                        </a:ext>
                      </a:extLst>
                    </a:gridCol>
                  </a:tblGrid>
                  <a:tr h="365760">
                    <a:tc>
                      <a:txBody>
                        <a:bodyPr/>
                        <a:lstStyle/>
                        <a:p>
                          <a:endParaRPr lang="en-US"/>
                        </a:p>
                      </a:txBody>
                      <a:tcPr marL="45720" marR="45720">
                        <a:blipFill>
                          <a:blip r:embed="rId8"/>
                          <a:stretch>
                            <a:fillRect r="-187129" b="-824138"/>
                          </a:stretch>
                        </a:blipFill>
                      </a:tcPr>
                    </a:tc>
                    <a:tc>
                      <a:txBody>
                        <a:bodyPr/>
                        <a:lstStyle/>
                        <a:p>
                          <a:endParaRPr lang="en-US"/>
                        </a:p>
                      </a:txBody>
                      <a:tcPr marL="45720" marR="45720">
                        <a:blipFill>
                          <a:blip r:embed="rId8"/>
                          <a:stretch>
                            <a:fillRect l="-206122" r="-285714" b="-824138"/>
                          </a:stretch>
                        </a:blipFill>
                      </a:tcPr>
                    </a:tc>
                    <a:tc>
                      <a:txBody>
                        <a:bodyPr/>
                        <a:lstStyle/>
                        <a:p>
                          <a:endParaRPr lang="en-US"/>
                        </a:p>
                      </a:txBody>
                      <a:tcPr marL="45720" marR="45720">
                        <a:blipFill>
                          <a:blip r:embed="rId8"/>
                          <a:stretch>
                            <a:fillRect l="-185185" r="-72840" b="-824138"/>
                          </a:stretch>
                        </a:blipFill>
                      </a:tcPr>
                    </a:tc>
                    <a:tc>
                      <a:txBody>
                        <a:bodyPr/>
                        <a:lstStyle/>
                        <a:p>
                          <a:endParaRPr lang="en-US"/>
                        </a:p>
                      </a:txBody>
                      <a:tcPr marL="45720" marR="45720">
                        <a:blipFill>
                          <a:blip r:embed="rId8"/>
                          <a:stretch>
                            <a:fillRect l="-796552" r="-103448" b="-824138"/>
                          </a:stretch>
                        </a:blipFill>
                      </a:tcPr>
                    </a:tc>
                    <a:tc>
                      <a:txBody>
                        <a:bodyPr/>
                        <a:lstStyle/>
                        <a:p>
                          <a:endParaRPr lang="en-US"/>
                        </a:p>
                      </a:txBody>
                      <a:tcPr marL="45720" marR="45720">
                        <a:blipFill>
                          <a:blip r:embed="rId8"/>
                          <a:stretch>
                            <a:fillRect l="-866667" b="-8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50</a:t>
                          </a:r>
                        </a:p>
                      </a:txBody>
                      <a:tcPr marL="45720" marR="45720"/>
                    </a:tc>
                    <a:tc rowSpan="2">
                      <a:txBody>
                        <a:bodyPr/>
                        <a:lstStyle/>
                        <a:p>
                          <a:pPr algn="ctr"/>
                          <a:r>
                            <a:rPr lang="en-US" sz="1800" b="1" dirty="0">
                              <a:solidFill>
                                <a:srgbClr val="C00000"/>
                              </a:solidFill>
                              <a:latin typeface="Cambria Math" panose="02040503050406030204" pitchFamily="18" charset="0"/>
                              <a:ea typeface="Cambria Math" panose="02040503050406030204" pitchFamily="18" charset="0"/>
                            </a:rPr>
                            <a:t>60</a:t>
                          </a:r>
                        </a:p>
                      </a:txBody>
                      <a:tcPr marL="45720" marR="45720" anchor="ctr"/>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10</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34</a:t>
                          </a:r>
                        </a:p>
                      </a:txBody>
                      <a:tcPr marL="45720" marR="45720"/>
                    </a:tc>
                    <a:tc rowSpan="2">
                      <a:txBody>
                        <a:bodyPr/>
                        <a:lstStyle/>
                        <a:p>
                          <a:pPr algn="ctr"/>
                          <a:r>
                            <a:rPr lang="en-US" sz="1800" b="1" dirty="0">
                              <a:solidFill>
                                <a:srgbClr val="C00000"/>
                              </a:solidFill>
                              <a:latin typeface="Cambria Math" panose="02040503050406030204" pitchFamily="18" charset="0"/>
                              <a:ea typeface="Cambria Math" panose="02040503050406030204" pitchFamily="18" charset="0"/>
                            </a:rPr>
                            <a:t>50</a:t>
                          </a:r>
                        </a:p>
                      </a:txBody>
                      <a:tcPr marL="45720" marR="45720" anchor="ctr"/>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16</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54</a:t>
                          </a:r>
                        </a:p>
                      </a:txBody>
                      <a:tcPr marL="45720" marR="45720"/>
                    </a:tc>
                    <a:tc rowSpan="2">
                      <a:txBody>
                        <a:bodyPr/>
                        <a:lstStyle/>
                        <a:p>
                          <a:pPr algn="ctr"/>
                          <a:r>
                            <a:rPr lang="en-US" sz="1800" b="1" dirty="0">
                              <a:solidFill>
                                <a:srgbClr val="C00000"/>
                              </a:solidFill>
                              <a:latin typeface="Cambria Math" panose="02040503050406030204" pitchFamily="18" charset="0"/>
                              <a:ea typeface="Cambria Math" panose="02040503050406030204" pitchFamily="18" charset="0"/>
                            </a:rPr>
                            <a:t>90</a:t>
                          </a:r>
                        </a:p>
                      </a:txBody>
                      <a:tcPr marL="45720" marR="45720" anchor="ctr"/>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36</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12</a:t>
                          </a:r>
                        </a:p>
                      </a:txBody>
                      <a:tcPr marL="45720" marR="45720"/>
                    </a:tc>
                    <a:tc rowSpan="2">
                      <a:txBody>
                        <a:bodyPr/>
                        <a:lstStyle/>
                        <a:p>
                          <a:pPr algn="ctr"/>
                          <a:r>
                            <a:rPr lang="en-US" sz="1800" b="1" dirty="0">
                              <a:solidFill>
                                <a:srgbClr val="C00000"/>
                              </a:solidFill>
                              <a:latin typeface="Cambria Math" panose="02040503050406030204" pitchFamily="18" charset="0"/>
                              <a:ea typeface="Cambria Math" panose="02040503050406030204" pitchFamily="18" charset="0"/>
                            </a:rPr>
                            <a:t>81</a:t>
                          </a:r>
                        </a:p>
                      </a:txBody>
                      <a:tcPr marL="45720" marR="45720" anchor="ctr"/>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69</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8"/>
                      </a:ext>
                    </a:extLst>
                  </a:tr>
                </a:tbl>
              </a:graphicData>
            </a:graphic>
          </p:graphicFrame>
        </mc:Fallback>
      </mc:AlternateContent>
    </p:spTree>
    <p:extLst>
      <p:ext uri="{BB962C8B-B14F-4D97-AF65-F5344CB8AC3E}">
        <p14:creationId xmlns:p14="http://schemas.microsoft.com/office/powerpoint/2010/main" val="106271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Variable Elimination (VE)</a:t>
            </a:r>
          </a:p>
        </p:txBody>
      </p:sp>
      <p:sp>
        <p:nvSpPr>
          <p:cNvPr id="4" name="Slide Number Placeholder 3"/>
          <p:cNvSpPr>
            <a:spLocks noGrp="1"/>
          </p:cNvSpPr>
          <p:nvPr>
            <p:ph type="sldNum" sz="quarter" idx="12"/>
          </p:nvPr>
        </p:nvSpPr>
        <p:spPr/>
        <p:txBody>
          <a:bodyPr/>
          <a:lstStyle/>
          <a:p>
            <a:fld id="{DB7C4649-800D-CB47-881A-AA04BFFFB18C}" type="slidenum">
              <a:rPr lang="en-US" smtClean="0"/>
              <a:t>13</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628650" y="1295335"/>
                <a:ext cx="7830605" cy="2815386"/>
              </a:xfrm>
              <a:prstGeom prst="rect">
                <a:avLst/>
              </a:prstGeom>
              <a:noFill/>
            </p:spPr>
            <p:txBody>
              <a:bodyPr wrap="none" lIns="0" tIns="0" rIns="0" bIns="0" rtlCol="0">
                <a:spAutoFit/>
              </a:bodyPr>
              <a:lstStyle/>
              <a:p>
                <a:pPr marL="0" lvl="1"/>
                <a14:m>
                  <m:oMathPara xmlns:m="http://schemas.openxmlformats.org/officeDocument/2006/math">
                    <m:oMathParaPr>
                      <m:jc m:val="left"/>
                    </m:oMathParaPr>
                    <m:oMath xmlns:m="http://schemas.openxmlformats.org/officeDocument/2006/math">
                      <m:r>
                        <a:rPr lang="en-GB" i="1" smtClean="0">
                          <a:latin typeface="Cambria Math" charset="0"/>
                        </a:rPr>
                        <m:t>𝑃</m:t>
                      </m:r>
                      <m:d>
                        <m:dPr>
                          <m:ctrlPr>
                            <a:rPr lang="en-GB" i="1">
                              <a:latin typeface="Cambria Math" panose="02040503050406030204" pitchFamily="18" charset="0"/>
                            </a:rPr>
                          </m:ctrlPr>
                        </m:dPr>
                        <m:e>
                          <m:r>
                            <a:rPr lang="en-GB" i="1" smtClean="0">
                              <a:solidFill>
                                <a:schemeClr val="accent1"/>
                              </a:solidFill>
                              <a:latin typeface="Cambria Math" charset="0"/>
                            </a:rPr>
                            <m:t>𝑇𝑟𝑎𝑣𝑒𝑙</m:t>
                          </m:r>
                          <m:r>
                            <a:rPr lang="en-GB" i="1">
                              <a:solidFill>
                                <a:schemeClr val="accent1"/>
                              </a:solidFill>
                              <a:latin typeface="Cambria Math" charset="0"/>
                            </a:rPr>
                            <m:t>.</m:t>
                          </m:r>
                          <m:r>
                            <a:rPr lang="en-GB" i="1">
                              <a:solidFill>
                                <a:schemeClr val="accent1"/>
                              </a:solidFill>
                              <a:latin typeface="Cambria Math" charset="0"/>
                            </a:rPr>
                            <m:t>𝑒𝑣𝑒</m:t>
                          </m:r>
                        </m:e>
                      </m:d>
                      <m:r>
                        <a:rPr lang="de-DE" i="1">
                          <a:latin typeface="Cambria Math" charset="0"/>
                          <a:ea typeface="Cambria Math" charset="0"/>
                          <a:cs typeface="Cambria Math" charset="0"/>
                        </a:rPr>
                        <m:t>∝</m:t>
                      </m:r>
                      <m:nary>
                        <m:naryPr>
                          <m:chr m:val="∑"/>
                          <m:supHide m:val="on"/>
                          <m:ctrlPr>
                            <a:rPr lang="en-GB" i="1" smtClean="0">
                              <a:latin typeface="Cambria Math" panose="02040503050406030204" pitchFamily="18" charset="0"/>
                            </a:rPr>
                          </m:ctrlPr>
                        </m:naryPr>
                        <m:sub>
                          <m:r>
                            <a:rPr lang="de-DE" b="0" i="1" smtClean="0">
                              <a:latin typeface="Cambria Math" panose="02040503050406030204" pitchFamily="18" charset="0"/>
                            </a:rPr>
                            <m:t>𝑒</m:t>
                          </m:r>
                          <m:r>
                            <a:rPr lang="de-DE" b="0" i="1" smtClean="0">
                              <a:latin typeface="Cambria Math" charset="0"/>
                            </a:rPr>
                            <m:t>∈</m:t>
                          </m:r>
                          <m:r>
                            <a:rPr lang="de-DE" b="0" i="1" smtClean="0">
                              <a:latin typeface="Cambria Math" charset="0"/>
                            </a:rPr>
                            <m:t>𝑟</m:t>
                          </m:r>
                          <m:d>
                            <m:dPr>
                              <m:ctrlPr>
                                <a:rPr lang="de-DE" b="0" i="1" smtClean="0">
                                  <a:latin typeface="Cambria Math" panose="02040503050406030204" pitchFamily="18" charset="0"/>
                                </a:rPr>
                              </m:ctrlPr>
                            </m:dPr>
                            <m:e>
                              <m:r>
                                <a:rPr lang="de-DE" b="0" i="1" smtClean="0">
                                  <a:latin typeface="Cambria Math" charset="0"/>
                                </a:rPr>
                                <m:t>𝐸𝑝𝑖𝑑</m:t>
                              </m:r>
                            </m:e>
                          </m:d>
                        </m:sub>
                        <m:sup/>
                        <m:e>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panose="02040503050406030204" pitchFamily="18" charset="0"/>
                                </a:rPr>
                                <m:t>′</m:t>
                              </m:r>
                            </m:sup>
                          </m:sSubSup>
                          <m:d>
                            <m:dPr>
                              <m:ctrlPr>
                                <a:rPr lang="de-DE" b="0" i="1" smtClean="0">
                                  <a:latin typeface="Cambria Math" panose="02040503050406030204" pitchFamily="18" charset="0"/>
                                </a:rPr>
                              </m:ctrlPr>
                            </m:dPr>
                            <m:e>
                              <m:r>
                                <a:rPr lang="de-DE" b="0" i="1" smtClean="0">
                                  <a:latin typeface="Cambria Math" panose="02040503050406030204" pitchFamily="18" charset="0"/>
                                </a:rPr>
                                <m:t>𝑒</m:t>
                              </m:r>
                            </m:e>
                          </m:d>
                          <m:nary>
                            <m:naryPr>
                              <m:chr m:val="∑"/>
                              <m:supHide m:val="on"/>
                              <m:ctrlPr>
                                <a:rPr lang="en-GB" i="1">
                                  <a:latin typeface="Cambria Math" panose="02040503050406030204" pitchFamily="18" charset="0"/>
                                </a:rPr>
                              </m:ctrlPr>
                            </m:naryPr>
                            <m:sub>
                              <m:r>
                                <a:rPr lang="de-DE" b="0" i="1" smtClean="0">
                                  <a:latin typeface="Cambria Math" panose="02040503050406030204" pitchFamily="18" charset="0"/>
                                </a:rPr>
                                <m:t>𝑠</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smtClean="0">
                                      <a:latin typeface="Cambria Math" charset="0"/>
                                    </a:rPr>
                                    <m:t>𝑆𝑖𝑐𝑘</m:t>
                                  </m:r>
                                  <m:r>
                                    <a:rPr lang="de-DE" i="1">
                                      <a:latin typeface="Cambria Math" charset="0"/>
                                    </a:rPr>
                                    <m:t>.</m:t>
                                  </m:r>
                                  <m:r>
                                    <a:rPr lang="de-DE" i="1">
                                      <a:latin typeface="Cambria Math" charset="0"/>
                                    </a:rPr>
                                    <m:t>𝑒𝑣𝑒</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2</m:t>
                                  </m:r>
                                </m:sub>
                                <m:sup>
                                  <m:r>
                                    <a:rPr lang="de-DE" b="0" i="1" smtClean="0">
                                      <a:latin typeface="Cambria Math" panose="02040503050406030204" pitchFamily="18" charset="0"/>
                                    </a:rPr>
                                    <m:t>1</m:t>
                                  </m:r>
                                </m:sup>
                              </m:sSubSup>
                              <m:d>
                                <m:dPr>
                                  <m:ctrlPr>
                                    <a:rPr lang="de-DE" i="1">
                                      <a:latin typeface="Cambria Math" panose="02040503050406030204" pitchFamily="18" charset="0"/>
                                    </a:rPr>
                                  </m:ctrlPr>
                                </m:dPr>
                                <m:e>
                                  <m:r>
                                    <a:rPr lang="de-DE" i="1" smtClean="0">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latin typeface="Cambria Math" charset="0"/>
                                    </a:rPr>
                                    <m:t>,</m:t>
                                  </m:r>
                                  <m:r>
                                    <a:rPr lang="de-DE" b="0" i="1" smtClean="0">
                                      <a:latin typeface="Cambria Math" panose="02040503050406030204" pitchFamily="18" charset="0"/>
                                    </a:rPr>
                                    <m:t>𝑒</m:t>
                                  </m:r>
                                  <m:r>
                                    <a:rPr lang="de-DE" b="0" i="1" smtClean="0">
                                      <a:latin typeface="Cambria Math" panose="02040503050406030204" pitchFamily="18" charset="0"/>
                                    </a:rPr>
                                    <m:t>,</m:t>
                                  </m:r>
                                  <m:r>
                                    <a:rPr lang="de-DE" b="0" i="1" smtClean="0">
                                      <a:latin typeface="Cambria Math" panose="02040503050406030204" pitchFamily="18" charset="0"/>
                                    </a:rPr>
                                    <m:t>𝑠</m:t>
                                  </m:r>
                                </m:e>
                              </m:d>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r>
                                    <a:rPr lang="de-DE" i="1">
                                      <a:latin typeface="Cambria Math" charset="0"/>
                                    </a:rPr>
                                    <m:t>,</m:t>
                                  </m:r>
                                  <m:r>
                                    <a:rPr lang="de-DE" b="0" i="1" smtClean="0">
                                      <a:latin typeface="Cambria Math" panose="02040503050406030204" pitchFamily="18" charset="0"/>
                                    </a:rPr>
                                    <m:t>𝑠</m:t>
                                  </m:r>
                                </m:e>
                              </m:d>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r>
                                    <a:rPr lang="de-DE" i="1">
                                      <a:latin typeface="Cambria Math" charset="0"/>
                                    </a:rPr>
                                    <m:t>,</m:t>
                                  </m:r>
                                  <m:r>
                                    <a:rPr lang="de-DE" b="0" i="1" smtClean="0">
                                      <a:latin typeface="Cambria Math" panose="02040503050406030204" pitchFamily="18" charset="0"/>
                                    </a:rPr>
                                    <m:t>𝑠</m:t>
                                  </m:r>
                                </m:e>
                              </m:d>
                            </m:e>
                          </m:nary>
                        </m:e>
                      </m:nary>
                    </m:oMath>
                  </m:oMathPara>
                </a14:m>
                <a:endParaRPr lang="de-DE" i="1" dirty="0">
                  <a:latin typeface="Cambria Math" charset="0"/>
                </a:endParaRPr>
              </a:p>
              <a:p>
                <a:pPr marL="1517650" lvl="1"/>
                <a14:m>
                  <m:oMathPara xmlns:m="http://schemas.openxmlformats.org/officeDocument/2006/math">
                    <m:oMathParaPr>
                      <m:jc m:val="left"/>
                    </m:oMathParaPr>
                    <m:oMath xmlns:m="http://schemas.openxmlformats.org/officeDocument/2006/math">
                      <m:r>
                        <a:rPr lang="de-DE" b="0" i="1" smtClean="0">
                          <a:latin typeface="Cambria Math" charset="0"/>
                        </a:rPr>
                        <m:t>=</m:t>
                      </m:r>
                      <m:nary>
                        <m:naryPr>
                          <m:chr m:val="∑"/>
                          <m:supHide m:val="on"/>
                          <m:ctrlPr>
                            <a:rPr lang="en-GB" i="1">
                              <a:latin typeface="Cambria Math" panose="02040503050406030204" pitchFamily="18" charset="0"/>
                            </a:rPr>
                          </m:ctrlPr>
                        </m:naryPr>
                        <m:sub>
                          <m:r>
                            <a:rPr lang="de-DE" b="0" i="1" smtClean="0">
                              <a:latin typeface="Cambria Math" panose="02040503050406030204" pitchFamily="18" charset="0"/>
                            </a:rPr>
                            <m:t>𝑒</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smtClean="0">
                                  <a:latin typeface="Cambria Math" charset="0"/>
                                </a:rPr>
                                <m:t>𝐸𝑝𝑖𝑑</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b="0" i="1" smtClean="0">
                                  <a:latin typeface="Cambria Math" panose="02040503050406030204" pitchFamily="18"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e>
                          </m:d>
                          <m:nary>
                            <m:naryPr>
                              <m:chr m:val="∑"/>
                              <m:supHide m:val="on"/>
                              <m:ctrlPr>
                                <a:rPr lang="en-GB" i="1" smtClean="0">
                                  <a:solidFill>
                                    <a:schemeClr val="tx1"/>
                                  </a:solidFill>
                                  <a:latin typeface="Cambria Math" panose="02040503050406030204" pitchFamily="18" charset="0"/>
                                </a:rPr>
                              </m:ctrlPr>
                            </m:naryPr>
                            <m:sub>
                              <m:r>
                                <a:rPr lang="de-DE" b="0" i="1" smtClean="0">
                                  <a:solidFill>
                                    <a:schemeClr val="tx1"/>
                                  </a:solidFill>
                                  <a:latin typeface="Cambria Math" panose="02040503050406030204" pitchFamily="18" charset="0"/>
                                </a:rPr>
                                <m:t>𝑠</m:t>
                              </m:r>
                              <m:r>
                                <a:rPr lang="de-DE" i="1">
                                  <a:solidFill>
                                    <a:schemeClr val="tx1"/>
                                  </a:solidFill>
                                  <a:latin typeface="Cambria Math" charset="0"/>
                                </a:rPr>
                                <m:t>∈</m:t>
                              </m:r>
                              <m:r>
                                <a:rPr lang="de-DE" i="1">
                                  <a:solidFill>
                                    <a:schemeClr val="tx1"/>
                                  </a:solidFill>
                                  <a:latin typeface="Cambria Math" charset="0"/>
                                </a:rPr>
                                <m:t>𝑟</m:t>
                              </m:r>
                              <m:d>
                                <m:dPr>
                                  <m:ctrlPr>
                                    <a:rPr lang="de-DE" i="1">
                                      <a:solidFill>
                                        <a:schemeClr val="tx1"/>
                                      </a:solidFill>
                                      <a:latin typeface="Cambria Math" panose="02040503050406030204" pitchFamily="18" charset="0"/>
                                    </a:rPr>
                                  </m:ctrlPr>
                                </m:dPr>
                                <m:e>
                                  <m:r>
                                    <a:rPr lang="de-DE" i="1" smtClean="0">
                                      <a:solidFill>
                                        <a:schemeClr val="tx1"/>
                                      </a:solidFill>
                                      <a:latin typeface="Cambria Math" charset="0"/>
                                    </a:rPr>
                                    <m:t>𝑆𝑖𝑐𝑘</m:t>
                                  </m:r>
                                  <m:r>
                                    <a:rPr lang="de-DE" i="1">
                                      <a:solidFill>
                                        <a:schemeClr val="tx1"/>
                                      </a:solidFill>
                                      <a:latin typeface="Cambria Math" charset="0"/>
                                    </a:rPr>
                                    <m:t>.</m:t>
                                  </m:r>
                                  <m:r>
                                    <a:rPr lang="de-DE" i="1">
                                      <a:solidFill>
                                        <a:schemeClr val="tx1"/>
                                      </a:solidFill>
                                      <a:latin typeface="Cambria Math" charset="0"/>
                                    </a:rPr>
                                    <m:t>𝑒𝑣𝑒</m:t>
                                  </m:r>
                                </m:e>
                              </m:d>
                            </m:sub>
                            <m:sup/>
                            <m:e>
                              <m:r>
                                <a:rPr lang="de-DE" b="0" i="1" smtClean="0">
                                  <a:solidFill>
                                    <a:schemeClr val="tx1"/>
                                  </a:solidFill>
                                  <a:latin typeface="Cambria Math" charset="0"/>
                                </a:rPr>
                                <m:t>𝑓</m:t>
                              </m:r>
                              <m:r>
                                <a:rPr lang="de-DE" b="0" i="1" smtClean="0">
                                  <a:solidFill>
                                    <a:schemeClr val="tx1"/>
                                  </a:solidFill>
                                  <a:latin typeface="Cambria Math" charset="0"/>
                                </a:rPr>
                                <m:t>′</m:t>
                              </m:r>
                              <m:d>
                                <m:dPr>
                                  <m:ctrlPr>
                                    <a:rPr lang="de-DE" i="1">
                                      <a:solidFill>
                                        <a:schemeClr val="tx1"/>
                                      </a:solidFill>
                                      <a:latin typeface="Cambria Math" panose="02040503050406030204" pitchFamily="18" charset="0"/>
                                    </a:rPr>
                                  </m:ctrlPr>
                                </m:dPr>
                                <m:e>
                                  <m:r>
                                    <a:rPr lang="de-DE" i="1" smtClean="0">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smtClean="0">
                                      <a:solidFill>
                                        <a:schemeClr val="tx1"/>
                                      </a:solidFill>
                                      <a:latin typeface="Cambria Math" charset="0"/>
                                    </a:rPr>
                                    <m:t>,</m:t>
                                  </m:r>
                                  <m:r>
                                    <a:rPr lang="de-DE" b="0" i="1" smtClean="0">
                                      <a:solidFill>
                                        <a:schemeClr val="tx1"/>
                                      </a:solidFill>
                                      <a:latin typeface="Cambria Math" panose="02040503050406030204" pitchFamily="18" charset="0"/>
                                    </a:rPr>
                                    <m:t>𝑒</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𝑠</m:t>
                                  </m:r>
                                </m:e>
                              </m:d>
                            </m:e>
                          </m:nary>
                        </m:e>
                      </m:nary>
                    </m:oMath>
                  </m:oMathPara>
                </a14:m>
                <a:endParaRPr lang="de-DE" b="0" i="1" dirty="0">
                  <a:solidFill>
                    <a:schemeClr val="tx1"/>
                  </a:solidFill>
                  <a:latin typeface="Cambria Math" panose="02040503050406030204" pitchFamily="18" charset="0"/>
                </a:endParaRPr>
              </a:p>
              <a:p>
                <a:pPr marL="1517650" lvl="1"/>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m:t>
                      </m:r>
                      <m:nary>
                        <m:naryPr>
                          <m:chr m:val="∑"/>
                          <m:supHide m:val="on"/>
                          <m:ctrlPr>
                            <a:rPr lang="en-GB" i="1">
                              <a:latin typeface="Cambria Math" panose="02040503050406030204" pitchFamily="18" charset="0"/>
                            </a:rPr>
                          </m:ctrlPr>
                        </m:naryPr>
                        <m:sub>
                          <m:r>
                            <a:rPr lang="de-DE" i="1">
                              <a:latin typeface="Cambria Math" panose="02040503050406030204" pitchFamily="18" charset="0"/>
                            </a:rPr>
                            <m:t>𝑒</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a:latin typeface="Cambria Math" charset="0"/>
                                </a:rPr>
                                <m:t>𝐸𝑝𝑖𝑑</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i="1">
                                  <a:latin typeface="Cambria Math" panose="02040503050406030204" pitchFamily="18" charset="0"/>
                                </a:rPr>
                                <m:t>′</m:t>
                              </m:r>
                            </m:sup>
                          </m:sSubSup>
                          <m:d>
                            <m:dPr>
                              <m:ctrlPr>
                                <a:rPr lang="de-DE" i="1">
                                  <a:latin typeface="Cambria Math" panose="02040503050406030204" pitchFamily="18" charset="0"/>
                                </a:rPr>
                              </m:ctrlPr>
                            </m:dPr>
                            <m:e>
                              <m:r>
                                <a:rPr lang="de-DE" i="1">
                                  <a:latin typeface="Cambria Math" panose="02040503050406030204" pitchFamily="18" charset="0"/>
                                </a:rPr>
                                <m:t>𝑒</m:t>
                              </m:r>
                            </m:e>
                          </m:d>
                          <m:r>
                            <a:rPr lang="de-DE" i="1">
                              <a:latin typeface="Cambria Math" charset="0"/>
                            </a:rPr>
                            <m:t>𝑓</m:t>
                          </m:r>
                          <m:r>
                            <a:rPr lang="de-DE" b="0" i="1" smtClean="0">
                              <a:latin typeface="Cambria Math" panose="02040503050406030204" pitchFamily="18" charset="0"/>
                            </a:rPr>
                            <m:t>′</m:t>
                          </m:r>
                          <m:r>
                            <a:rPr lang="de-DE" i="1">
                              <a:latin typeface="Cambria Math" charset="0"/>
                            </a:rPr>
                            <m:t>′</m:t>
                          </m:r>
                          <m:d>
                            <m:dPr>
                              <m:ctrlPr>
                                <a:rPr lang="de-DE" i="1">
                                  <a:latin typeface="Cambria Math" panose="02040503050406030204" pitchFamily="18" charset="0"/>
                                </a:rPr>
                              </m:ctrlPr>
                            </m:dPr>
                            <m:e>
                              <m:r>
                                <a:rPr lang="de-DE" i="1">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latin typeface="Cambria Math" charset="0"/>
                                </a:rPr>
                                <m:t>,</m:t>
                              </m:r>
                              <m:r>
                                <a:rPr lang="de-DE" i="1">
                                  <a:latin typeface="Cambria Math" panose="02040503050406030204" pitchFamily="18" charset="0"/>
                                </a:rPr>
                                <m:t>𝑒</m:t>
                              </m:r>
                            </m:e>
                          </m:d>
                        </m:e>
                      </m:nary>
                    </m:oMath>
                  </m:oMathPara>
                </a14:m>
                <a:endParaRPr lang="de-DE" i="1" dirty="0">
                  <a:solidFill>
                    <a:schemeClr val="accent2"/>
                  </a:solidFill>
                  <a:latin typeface="Cambria Math" panose="02040503050406030204" pitchFamily="18" charset="0"/>
                </a:endParaRPr>
              </a:p>
              <a:p>
                <a:pPr marL="1524000" lvl="1"/>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m:t>
                      </m:r>
                      <m:nary>
                        <m:naryPr>
                          <m:chr m:val="∑"/>
                          <m:supHide m:val="on"/>
                          <m:ctrlPr>
                            <a:rPr lang="en-GB" i="1">
                              <a:latin typeface="Cambria Math" panose="02040503050406030204" pitchFamily="18" charset="0"/>
                            </a:rPr>
                          </m:ctrlPr>
                        </m:naryPr>
                        <m:sub>
                          <m:r>
                            <a:rPr lang="de-DE" i="1">
                              <a:latin typeface="Cambria Math" panose="02040503050406030204" pitchFamily="18" charset="0"/>
                            </a:rPr>
                            <m:t>𝑒</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a:latin typeface="Cambria Math" charset="0"/>
                                </a:rPr>
                                <m:t>𝐸𝑝𝑖𝑑</m:t>
                              </m:r>
                            </m:e>
                          </m:d>
                        </m:sub>
                        <m:sup/>
                        <m:e>
                          <m:r>
                            <a:rPr lang="de-DE" i="1">
                              <a:latin typeface="Cambria Math" charset="0"/>
                            </a:rPr>
                            <m:t>𝑓</m:t>
                          </m:r>
                          <m:r>
                            <a:rPr lang="de-DE" i="1">
                              <a:latin typeface="Cambria Math" panose="02040503050406030204" pitchFamily="18" charset="0"/>
                            </a:rPr>
                            <m:t>′</m:t>
                          </m:r>
                          <m:r>
                            <a:rPr lang="de-DE" i="1">
                              <a:latin typeface="Cambria Math" charset="0"/>
                            </a:rPr>
                            <m:t>′</m:t>
                          </m:r>
                          <m:r>
                            <a:rPr lang="de-DE" b="0" i="1" smtClean="0">
                              <a:latin typeface="Cambria Math" panose="02040503050406030204" pitchFamily="18" charset="0"/>
                            </a:rPr>
                            <m:t>′</m:t>
                          </m:r>
                          <m:d>
                            <m:dPr>
                              <m:ctrlPr>
                                <a:rPr lang="de-DE" i="1">
                                  <a:latin typeface="Cambria Math" panose="02040503050406030204" pitchFamily="18" charset="0"/>
                                </a:rPr>
                              </m:ctrlPr>
                            </m:dPr>
                            <m:e>
                              <m:r>
                                <a:rPr lang="de-DE" i="1">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latin typeface="Cambria Math" charset="0"/>
                                </a:rPr>
                                <m:t>,</m:t>
                              </m:r>
                              <m:r>
                                <a:rPr lang="de-DE" i="1">
                                  <a:latin typeface="Cambria Math" panose="02040503050406030204" pitchFamily="18" charset="0"/>
                                </a:rPr>
                                <m:t>𝑒</m:t>
                              </m:r>
                            </m:e>
                          </m:d>
                        </m:e>
                      </m:nary>
                    </m:oMath>
                  </m:oMathPara>
                </a14:m>
                <a:endParaRPr lang="de-DE" b="0" dirty="0">
                  <a:solidFill>
                    <a:schemeClr val="tx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28650" y="1295335"/>
                <a:ext cx="7830605" cy="2815386"/>
              </a:xfrm>
              <a:prstGeom prst="rect">
                <a:avLst/>
              </a:prstGeom>
              <a:blipFill>
                <a:blip r:embed="rId3"/>
                <a:stretch>
                  <a:fillRect l="-972" t="-34529" b="-46188"/>
                </a:stretch>
              </a:blipFill>
            </p:spPr>
            <p:txBody>
              <a:bodyPr/>
              <a:lstStyle/>
              <a:p>
                <a:r>
                  <a:rPr lang="en-GB">
                    <a:noFill/>
                  </a:rPr>
                  <a:t> </a:t>
                </a:r>
              </a:p>
            </p:txBody>
          </p:sp>
        </mc:Fallback>
      </mc:AlternateContent>
      <p:sp>
        <p:nvSpPr>
          <p:cNvPr id="111" name="TextBox 110"/>
          <p:cNvSpPr txBox="1"/>
          <p:nvPr/>
        </p:nvSpPr>
        <p:spPr>
          <a:xfrm>
            <a:off x="6616559" y="1024818"/>
            <a:ext cx="2395626" cy="369332"/>
          </a:xfrm>
          <a:prstGeom prst="rect">
            <a:avLst/>
          </a:prstGeom>
          <a:noFill/>
        </p:spPr>
        <p:txBody>
          <a:bodyPr wrap="square" rtlCol="0">
            <a:spAutoFit/>
          </a:bodyPr>
          <a:lstStyle/>
          <a:p>
            <a:r>
              <a:rPr lang="en-GB" dirty="0"/>
              <a:t>Zhang and Poole (1994)</a:t>
            </a:r>
          </a:p>
        </p:txBody>
      </p:sp>
      <p:cxnSp>
        <p:nvCxnSpPr>
          <p:cNvPr id="121" name="Straight Connector 120">
            <a:extLst>
              <a:ext uri="{FF2B5EF4-FFF2-40B4-BE49-F238E27FC236}">
                <a16:creationId xmlns:a16="http://schemas.microsoft.com/office/drawing/2014/main" id="{8E455B22-4275-484B-A8CF-BF3A62777347}"/>
              </a:ext>
            </a:extLst>
          </p:cNvPr>
          <p:cNvCxnSpPr>
            <a:cxnSpLocks/>
          </p:cNvCxnSpPr>
          <p:nvPr/>
        </p:nvCxnSpPr>
        <p:spPr>
          <a:xfrm flipH="1" flipV="1">
            <a:off x="5740965"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E30CB3E-5EFC-5D47-85D6-A6D9C627426C}"/>
              </a:ext>
            </a:extLst>
          </p:cNvPr>
          <p:cNvCxnSpPr>
            <a:cxnSpLocks/>
            <a:stCxn id="178" idx="0"/>
            <a:endCxn id="158" idx="4"/>
          </p:cNvCxnSpPr>
          <p:nvPr/>
        </p:nvCxnSpPr>
        <p:spPr>
          <a:xfrm flipV="1">
            <a:off x="5740965" y="3760856"/>
            <a:ext cx="1204034" cy="976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C1D7041D-16C0-184C-A3E9-E33ACBD2C447}"/>
              </a:ext>
            </a:extLst>
          </p:cNvPr>
          <p:cNvGrpSpPr/>
          <p:nvPr/>
        </p:nvGrpSpPr>
        <p:grpSpPr>
          <a:xfrm>
            <a:off x="5596407" y="4425847"/>
            <a:ext cx="321755" cy="455973"/>
            <a:chOff x="5558622" y="4425847"/>
            <a:chExt cx="321755" cy="455973"/>
          </a:xfrm>
        </p:grpSpPr>
        <p:sp>
          <p:nvSpPr>
            <p:cNvPr id="178" name="Rectangle 177">
              <a:extLst>
                <a:ext uri="{FF2B5EF4-FFF2-40B4-BE49-F238E27FC236}">
                  <a16:creationId xmlns:a16="http://schemas.microsoft.com/office/drawing/2014/main" id="{6D275812-DD16-4749-83AD-66569C5BF50E}"/>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58B85FA3-2A53-804B-970D-471D4B666CF9}"/>
                    </a:ext>
                  </a:extLst>
                </p:cNvPr>
                <p:cNvSpPr txBox="1"/>
                <p:nvPr/>
              </p:nvSpPr>
              <p:spPr>
                <a:xfrm>
                  <a:off x="5558622" y="4425847"/>
                  <a:ext cx="3217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oMath>
                    </m:oMathPara>
                  </a14:m>
                  <a:endParaRPr lang="en-GB" dirty="0"/>
                </a:p>
              </p:txBody>
            </p:sp>
          </mc:Choice>
          <mc:Fallback xmlns="">
            <p:sp>
              <p:nvSpPr>
                <p:cNvPr id="179" name="TextBox 178">
                  <a:extLst>
                    <a:ext uri="{FF2B5EF4-FFF2-40B4-BE49-F238E27FC236}">
                      <a16:creationId xmlns:a16="http://schemas.microsoft.com/office/drawing/2014/main" id="{58B85FA3-2A53-804B-970D-471D4B666CF9}"/>
                    </a:ext>
                  </a:extLst>
                </p:cNvPr>
                <p:cNvSpPr txBox="1">
                  <a:spLocks noRot="1" noChangeAspect="1" noMove="1" noResize="1" noEditPoints="1" noAdjustHandles="1" noChangeArrowheads="1" noChangeShapeType="1" noTextEdit="1"/>
                </p:cNvSpPr>
                <p:nvPr/>
              </p:nvSpPr>
              <p:spPr>
                <a:xfrm>
                  <a:off x="5558622" y="4425847"/>
                  <a:ext cx="321755" cy="276999"/>
                </a:xfrm>
                <a:prstGeom prst="rect">
                  <a:avLst/>
                </a:prstGeom>
                <a:blipFill>
                  <a:blip r:embed="rId4"/>
                  <a:stretch>
                    <a:fillRect l="-26923" b="-36364"/>
                  </a:stretch>
                </a:blipFill>
              </p:spPr>
              <p:txBody>
                <a:bodyPr/>
                <a:lstStyle/>
                <a:p>
                  <a:r>
                    <a:rPr lang="en-GB">
                      <a:noFill/>
                    </a:rPr>
                    <a:t> </a:t>
                  </a:r>
                </a:p>
              </p:txBody>
            </p:sp>
          </mc:Fallback>
        </mc:AlternateContent>
      </p:grpSp>
      <p:grpSp>
        <p:nvGrpSpPr>
          <p:cNvPr id="6" name="Group 5">
            <a:extLst>
              <a:ext uri="{FF2B5EF4-FFF2-40B4-BE49-F238E27FC236}">
                <a16:creationId xmlns:a16="http://schemas.microsoft.com/office/drawing/2014/main" id="{A433FDD4-2F01-F948-B1F8-3A8A7759AD7F}"/>
              </a:ext>
            </a:extLst>
          </p:cNvPr>
          <p:cNvGrpSpPr/>
          <p:nvPr/>
        </p:nvGrpSpPr>
        <p:grpSpPr>
          <a:xfrm>
            <a:off x="5003607" y="5277574"/>
            <a:ext cx="1329467" cy="389513"/>
            <a:chOff x="5003607" y="5277574"/>
            <a:chExt cx="1329467" cy="389513"/>
          </a:xfrm>
        </p:grpSpPr>
        <p:sp>
          <p:nvSpPr>
            <p:cNvPr id="119" name="TextBox 118">
              <a:extLst>
                <a:ext uri="{FF2B5EF4-FFF2-40B4-BE49-F238E27FC236}">
                  <a16:creationId xmlns:a16="http://schemas.microsoft.com/office/drawing/2014/main" id="{65BEE9C8-37B4-714D-9B6B-6AF1F52F851E}"/>
                </a:ext>
              </a:extLst>
            </p:cNvPr>
            <p:cNvSpPr txBox="1"/>
            <p:nvPr/>
          </p:nvSpPr>
          <p:spPr>
            <a:xfrm>
              <a:off x="5010454" y="5277574"/>
              <a:ext cx="12743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50" name="Rectangle 149">
                  <a:extLst>
                    <a:ext uri="{FF2B5EF4-FFF2-40B4-BE49-F238E27FC236}">
                      <a16:creationId xmlns:a16="http://schemas.microsoft.com/office/drawing/2014/main" id="{67CD144F-520B-5B46-8270-56CFAC411A94}"/>
                    </a:ext>
                  </a:extLst>
                </p:cNvPr>
                <p:cNvSpPr/>
                <p:nvPr/>
              </p:nvSpPr>
              <p:spPr>
                <a:xfrm>
                  <a:off x="5003607"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accent1"/>
                            </a:solidFill>
                            <a:latin typeface="Cambria Math" charset="0"/>
                          </a:rPr>
                          <m:t>𝑇𝑟𝑎𝑣𝑒𝑙</m:t>
                        </m:r>
                        <m:r>
                          <m:rPr>
                            <m:nor/>
                          </m:rPr>
                          <a:rPr lang="de-DE">
                            <a:solidFill>
                              <a:schemeClr val="accent1"/>
                            </a:solidFill>
                            <a:latin typeface="Cambria Math" charset="0"/>
                          </a:rPr>
                          <m:t>.</m:t>
                        </m:r>
                        <m:r>
                          <a:rPr lang="de-DE" i="1">
                            <a:solidFill>
                              <a:schemeClr val="accent1"/>
                            </a:solidFill>
                            <a:latin typeface="Cambria Math" charset="0"/>
                          </a:rPr>
                          <m:t>𝑒𝑣𝑒</m:t>
                        </m:r>
                      </m:oMath>
                    </m:oMathPara>
                  </a14:m>
                  <a:endParaRPr lang="en-GB" dirty="0">
                    <a:solidFill>
                      <a:schemeClr val="accent1"/>
                    </a:solidFill>
                  </a:endParaRPr>
                </a:p>
              </p:txBody>
            </p:sp>
          </mc:Choice>
          <mc:Fallback xmlns="">
            <p:sp>
              <p:nvSpPr>
                <p:cNvPr id="150" name="Rectangle 149">
                  <a:extLst>
                    <a:ext uri="{FF2B5EF4-FFF2-40B4-BE49-F238E27FC236}">
                      <a16:creationId xmlns:a16="http://schemas.microsoft.com/office/drawing/2014/main" id="{67CD144F-520B-5B46-8270-56CFAC411A94}"/>
                    </a:ext>
                  </a:extLst>
                </p:cNvPr>
                <p:cNvSpPr>
                  <a:spLocks noRot="1" noChangeAspect="1" noMove="1" noResize="1" noEditPoints="1" noAdjustHandles="1" noChangeArrowheads="1" noChangeShapeType="1" noTextEdit="1"/>
                </p:cNvSpPr>
                <p:nvPr/>
              </p:nvSpPr>
              <p:spPr>
                <a:xfrm>
                  <a:off x="5003607" y="5296651"/>
                  <a:ext cx="1329467" cy="369332"/>
                </a:xfrm>
                <a:prstGeom prst="rect">
                  <a:avLst/>
                </a:prstGeom>
                <a:blipFill>
                  <a:blip r:embed="rId5"/>
                  <a:stretch>
                    <a:fillRect/>
                  </a:stretch>
                </a:blipFill>
              </p:spPr>
              <p:txBody>
                <a:bodyPr/>
                <a:lstStyle/>
                <a:p>
                  <a:r>
                    <a:rPr lang="en-GB">
                      <a:noFill/>
                    </a:rPr>
                    <a:t> </a:t>
                  </a:r>
                </a:p>
              </p:txBody>
            </p:sp>
          </mc:Fallback>
        </mc:AlternateContent>
      </p:grpSp>
      <p:grpSp>
        <p:nvGrpSpPr>
          <p:cNvPr id="153" name="Group 152">
            <a:extLst>
              <a:ext uri="{FF2B5EF4-FFF2-40B4-BE49-F238E27FC236}">
                <a16:creationId xmlns:a16="http://schemas.microsoft.com/office/drawing/2014/main" id="{6B2F15BB-6C73-BC4C-8F4E-C267A0FD26DF}"/>
              </a:ext>
            </a:extLst>
          </p:cNvPr>
          <p:cNvGrpSpPr/>
          <p:nvPr/>
        </p:nvGrpSpPr>
        <p:grpSpPr>
          <a:xfrm>
            <a:off x="6583676" y="3371343"/>
            <a:ext cx="724173" cy="389513"/>
            <a:chOff x="6545891" y="3371343"/>
            <a:chExt cx="724173" cy="389513"/>
          </a:xfrm>
        </p:grpSpPr>
        <p:sp>
          <p:nvSpPr>
            <p:cNvPr id="158" name="TextBox 157">
              <a:extLst>
                <a:ext uri="{FF2B5EF4-FFF2-40B4-BE49-F238E27FC236}">
                  <a16:creationId xmlns:a16="http://schemas.microsoft.com/office/drawing/2014/main" id="{5C405C24-DC42-B844-AE0C-09B1F8AF0A3B}"/>
                </a:ext>
              </a:extLst>
            </p:cNvPr>
            <p:cNvSpPr txBox="1"/>
            <p:nvPr/>
          </p:nvSpPr>
          <p:spPr>
            <a:xfrm>
              <a:off x="6598869" y="3371343"/>
              <a:ext cx="6166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F5BDF815-6E95-AC4E-91D3-CCF22E5D2311}"/>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𝐸𝑝𝑖𝑑</m:t>
                        </m:r>
                      </m:oMath>
                    </m:oMathPara>
                  </a14:m>
                  <a:endParaRPr lang="en-GB" dirty="0"/>
                </a:p>
              </p:txBody>
            </p:sp>
          </mc:Choice>
          <mc:Fallback xmlns="">
            <p:sp>
              <p:nvSpPr>
                <p:cNvPr id="159" name="Rectangle 158">
                  <a:extLst>
                    <a:ext uri="{FF2B5EF4-FFF2-40B4-BE49-F238E27FC236}">
                      <a16:creationId xmlns:a16="http://schemas.microsoft.com/office/drawing/2014/main" id="{F5BDF815-6E95-AC4E-91D3-CCF22E5D2311}"/>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6"/>
                  <a:stretch>
                    <a:fillRect b="-13333"/>
                  </a:stretch>
                </a:blipFill>
              </p:spPr>
              <p:txBody>
                <a:bodyPr/>
                <a:lstStyle/>
                <a:p>
                  <a:r>
                    <a:rPr lang="en-GB">
                      <a:noFill/>
                    </a:rPr>
                    <a:t> </a:t>
                  </a:r>
                </a:p>
              </p:txBody>
            </p:sp>
          </mc:Fallback>
        </mc:AlternateContent>
      </p:grpSp>
      <p:grpSp>
        <p:nvGrpSpPr>
          <p:cNvPr id="182" name="Group 181">
            <a:extLst>
              <a:ext uri="{FF2B5EF4-FFF2-40B4-BE49-F238E27FC236}">
                <a16:creationId xmlns:a16="http://schemas.microsoft.com/office/drawing/2014/main" id="{3463BD7B-1D15-8B4E-B02D-FEA51D0DC5B1}"/>
              </a:ext>
            </a:extLst>
          </p:cNvPr>
          <p:cNvGrpSpPr/>
          <p:nvPr/>
        </p:nvGrpSpPr>
        <p:grpSpPr>
          <a:xfrm>
            <a:off x="6822241" y="2750423"/>
            <a:ext cx="262444" cy="433484"/>
            <a:chOff x="6784456" y="2718347"/>
            <a:chExt cx="262444" cy="433484"/>
          </a:xfrm>
        </p:grpSpPr>
        <p:sp>
          <p:nvSpPr>
            <p:cNvPr id="183" name="Rectangle 182">
              <a:extLst>
                <a:ext uri="{FF2B5EF4-FFF2-40B4-BE49-F238E27FC236}">
                  <a16:creationId xmlns:a16="http://schemas.microsoft.com/office/drawing/2014/main" id="{76975D89-72F3-7040-BF1D-37DACDD3CEF6}"/>
                </a:ext>
              </a:extLst>
            </p:cNvPr>
            <p:cNvSpPr/>
            <p:nvPr/>
          </p:nvSpPr>
          <p:spPr>
            <a:xfrm>
              <a:off x="6835214" y="3007831"/>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205F66E6-0027-4E43-B189-48D47307863C}"/>
                    </a:ext>
                  </a:extLst>
                </p:cNvPr>
                <p:cNvSpPr txBox="1"/>
                <p:nvPr/>
              </p:nvSpPr>
              <p:spPr>
                <a:xfrm>
                  <a:off x="6784456" y="2718347"/>
                  <a:ext cx="2624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panose="02040503050406030204" pitchFamily="18" charset="0"/>
                              </a:rPr>
                              <m:t>′</m:t>
                            </m:r>
                          </m:sup>
                        </m:sSubSup>
                      </m:oMath>
                    </m:oMathPara>
                  </a14:m>
                  <a:endParaRPr lang="en-GB" dirty="0"/>
                </a:p>
              </p:txBody>
            </p:sp>
          </mc:Choice>
          <mc:Fallback xmlns="">
            <p:sp>
              <p:nvSpPr>
                <p:cNvPr id="184" name="TextBox 183">
                  <a:extLst>
                    <a:ext uri="{FF2B5EF4-FFF2-40B4-BE49-F238E27FC236}">
                      <a16:creationId xmlns:a16="http://schemas.microsoft.com/office/drawing/2014/main" id="{205F66E6-0027-4E43-B189-48D47307863C}"/>
                    </a:ext>
                  </a:extLst>
                </p:cNvPr>
                <p:cNvSpPr txBox="1">
                  <a:spLocks noRot="1" noChangeAspect="1" noMove="1" noResize="1" noEditPoints="1" noAdjustHandles="1" noChangeArrowheads="1" noChangeShapeType="1" noTextEdit="1"/>
                </p:cNvSpPr>
                <p:nvPr/>
              </p:nvSpPr>
              <p:spPr>
                <a:xfrm>
                  <a:off x="6784456" y="2718347"/>
                  <a:ext cx="262444" cy="276999"/>
                </a:xfrm>
                <a:prstGeom prst="rect">
                  <a:avLst/>
                </a:prstGeom>
                <a:blipFill>
                  <a:blip r:embed="rId7"/>
                  <a:stretch>
                    <a:fillRect l="-27273" b="-36364"/>
                  </a:stretch>
                </a:blipFill>
              </p:spPr>
              <p:txBody>
                <a:bodyPr/>
                <a:lstStyle/>
                <a:p>
                  <a:r>
                    <a:rPr lang="en-GB">
                      <a:noFill/>
                    </a:rPr>
                    <a:t> </a:t>
                  </a:r>
                </a:p>
              </p:txBody>
            </p:sp>
          </mc:Fallback>
        </mc:AlternateContent>
      </p:grpSp>
      <p:cxnSp>
        <p:nvCxnSpPr>
          <p:cNvPr id="185" name="Straight Connector 184">
            <a:extLst>
              <a:ext uri="{FF2B5EF4-FFF2-40B4-BE49-F238E27FC236}">
                <a16:creationId xmlns:a16="http://schemas.microsoft.com/office/drawing/2014/main" id="{610D0C61-CC70-1E43-9D3C-E6CBD42FEDA2}"/>
              </a:ext>
            </a:extLst>
          </p:cNvPr>
          <p:cNvCxnSpPr>
            <a:cxnSpLocks/>
            <a:stCxn id="158" idx="0"/>
            <a:endCxn id="183" idx="2"/>
          </p:cNvCxnSpPr>
          <p:nvPr/>
        </p:nvCxnSpPr>
        <p:spPr>
          <a:xfrm flipV="1">
            <a:off x="6944999" y="3183907"/>
            <a:ext cx="0" cy="187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9" name="Table 38">
                <a:extLst>
                  <a:ext uri="{FF2B5EF4-FFF2-40B4-BE49-F238E27FC236}">
                    <a16:creationId xmlns:a16="http://schemas.microsoft.com/office/drawing/2014/main" id="{5B7C5A03-3DB9-3D49-9E67-D0F29C8CBDD6}"/>
                  </a:ext>
                </a:extLst>
              </p:cNvPr>
              <p:cNvGraphicFramePr>
                <a:graphicFrameLocks noGrp="1"/>
              </p:cNvGraphicFramePr>
              <p:nvPr>
                <p:extLst>
                  <p:ext uri="{D42A27DB-BD31-4B8C-83A1-F6EECF244321}">
                    <p14:modId xmlns:p14="http://schemas.microsoft.com/office/powerpoint/2010/main" val="1687613664"/>
                  </p:ext>
                </p:extLst>
              </p:nvPr>
            </p:nvGraphicFramePr>
            <p:xfrm>
              <a:off x="886767" y="4184594"/>
              <a:ext cx="2282952" cy="182880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386715">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𝑓</m:t>
                                </m:r>
                                <m:r>
                                  <a:rPr lang="de-DE" sz="1800" b="0" i="1" smtClean="0">
                                    <a:latin typeface="Cambria Math" charset="0"/>
                                  </a:rPr>
                                  <m:t>′′</m:t>
                                </m:r>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t>60</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t>50</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t>90</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t>81</a:t>
                          </a:r>
                        </a:p>
                      </a:txBody>
                      <a:tcPr marL="45720" marR="45720"/>
                    </a:tc>
                    <a:extLst>
                      <a:ext uri="{0D108BD9-81ED-4DB2-BD59-A6C34878D82A}">
                        <a16:rowId xmlns:a16="http://schemas.microsoft.com/office/drawing/2014/main" val="10007"/>
                      </a:ext>
                    </a:extLst>
                  </a:tr>
                </a:tbl>
              </a:graphicData>
            </a:graphic>
          </p:graphicFrame>
        </mc:Choice>
        <mc:Fallback xmlns="">
          <p:graphicFrame>
            <p:nvGraphicFramePr>
              <p:cNvPr id="39" name="Table 38">
                <a:extLst>
                  <a:ext uri="{FF2B5EF4-FFF2-40B4-BE49-F238E27FC236}">
                    <a16:creationId xmlns:a16="http://schemas.microsoft.com/office/drawing/2014/main" id="{5B7C5A03-3DB9-3D49-9E67-D0F29C8CBDD6}"/>
                  </a:ext>
                </a:extLst>
              </p:cNvPr>
              <p:cNvGraphicFramePr>
                <a:graphicFrameLocks noGrp="1"/>
              </p:cNvGraphicFramePr>
              <p:nvPr>
                <p:extLst>
                  <p:ext uri="{D42A27DB-BD31-4B8C-83A1-F6EECF244321}">
                    <p14:modId xmlns:p14="http://schemas.microsoft.com/office/powerpoint/2010/main" val="1687613664"/>
                  </p:ext>
                </p:extLst>
              </p:nvPr>
            </p:nvGraphicFramePr>
            <p:xfrm>
              <a:off x="886767" y="4184594"/>
              <a:ext cx="2282952" cy="182880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386715">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8"/>
                          <a:stretch>
                            <a:fillRect t="-3448" r="-80198" b="-424138"/>
                          </a:stretch>
                        </a:blipFill>
                      </a:tcPr>
                    </a:tc>
                    <a:tc>
                      <a:txBody>
                        <a:bodyPr/>
                        <a:lstStyle/>
                        <a:p>
                          <a:endParaRPr lang="en-US"/>
                        </a:p>
                      </a:txBody>
                      <a:tcPr marL="45720" marR="45720">
                        <a:blipFill>
                          <a:blip r:embed="rId8"/>
                          <a:stretch>
                            <a:fillRect l="-206122" t="-3448" r="-65306" b="-424138"/>
                          </a:stretch>
                        </a:blipFill>
                      </a:tcPr>
                    </a:tc>
                    <a:tc>
                      <a:txBody>
                        <a:bodyPr/>
                        <a:lstStyle/>
                        <a:p>
                          <a:endParaRPr lang="en-US"/>
                        </a:p>
                      </a:txBody>
                      <a:tcPr marL="45720" marR="45720">
                        <a:blipFill>
                          <a:blip r:embed="rId8"/>
                          <a:stretch>
                            <a:fillRect l="-483871" t="-3448" r="-3226" b="-4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t>60</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t>50</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t>90</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t>81</a:t>
                          </a:r>
                        </a:p>
                      </a:txBody>
                      <a:tcPr marL="45720" marR="45720"/>
                    </a:tc>
                    <a:extLst>
                      <a:ext uri="{0D108BD9-81ED-4DB2-BD59-A6C34878D82A}">
                        <a16:rowId xmlns:a16="http://schemas.microsoft.com/office/drawing/2014/main" val="10007"/>
                      </a:ext>
                    </a:extLst>
                  </a:tr>
                </a:tbl>
              </a:graphicData>
            </a:graphic>
          </p:graphicFrame>
        </mc:Fallback>
      </mc:AlternateContent>
      <p:grpSp>
        <p:nvGrpSpPr>
          <p:cNvPr id="26" name="Group 25">
            <a:extLst>
              <a:ext uri="{FF2B5EF4-FFF2-40B4-BE49-F238E27FC236}">
                <a16:creationId xmlns:a16="http://schemas.microsoft.com/office/drawing/2014/main" id="{62450E36-9E09-484A-84E4-398D8ABDFDE1}"/>
              </a:ext>
            </a:extLst>
          </p:cNvPr>
          <p:cNvGrpSpPr/>
          <p:nvPr/>
        </p:nvGrpSpPr>
        <p:grpSpPr>
          <a:xfrm>
            <a:off x="5596407" y="4426399"/>
            <a:ext cx="381066" cy="455973"/>
            <a:chOff x="5558622" y="4425847"/>
            <a:chExt cx="381066" cy="455973"/>
          </a:xfrm>
        </p:grpSpPr>
        <p:sp>
          <p:nvSpPr>
            <p:cNvPr id="27" name="Rectangle 26">
              <a:extLst>
                <a:ext uri="{FF2B5EF4-FFF2-40B4-BE49-F238E27FC236}">
                  <a16:creationId xmlns:a16="http://schemas.microsoft.com/office/drawing/2014/main" id="{F39A8829-6478-0043-9B96-44F0D23490EF}"/>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75C0F19-3363-6A48-8968-E6E80F67A326}"/>
                    </a:ext>
                  </a:extLst>
                </p:cNvPr>
                <p:cNvSpPr txBox="1"/>
                <p:nvPr/>
              </p:nvSpPr>
              <p:spPr>
                <a:xfrm>
                  <a:off x="5558622" y="4425847"/>
                  <a:ext cx="3810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oMath>
                    </m:oMathPara>
                  </a14:m>
                  <a:endParaRPr lang="en-GB" dirty="0"/>
                </a:p>
              </p:txBody>
            </p:sp>
          </mc:Choice>
          <mc:Fallback xmlns="">
            <p:sp>
              <p:nvSpPr>
                <p:cNvPr id="28" name="TextBox 27">
                  <a:extLst>
                    <a:ext uri="{FF2B5EF4-FFF2-40B4-BE49-F238E27FC236}">
                      <a16:creationId xmlns:a16="http://schemas.microsoft.com/office/drawing/2014/main" id="{A75C0F19-3363-6A48-8968-E6E80F67A326}"/>
                    </a:ext>
                  </a:extLst>
                </p:cNvPr>
                <p:cNvSpPr txBox="1">
                  <a:spLocks noRot="1" noChangeAspect="1" noMove="1" noResize="1" noEditPoints="1" noAdjustHandles="1" noChangeArrowheads="1" noChangeShapeType="1" noTextEdit="1"/>
                </p:cNvSpPr>
                <p:nvPr/>
              </p:nvSpPr>
              <p:spPr>
                <a:xfrm>
                  <a:off x="5558622" y="4425847"/>
                  <a:ext cx="381066" cy="276999"/>
                </a:xfrm>
                <a:prstGeom prst="rect">
                  <a:avLst/>
                </a:prstGeom>
                <a:blipFill>
                  <a:blip r:embed="rId9"/>
                  <a:stretch>
                    <a:fillRect l="-22581" b="-36364"/>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CEAE6A8F-9EEC-0A44-910B-4DD004A134F1}"/>
                  </a:ext>
                </a:extLst>
              </p:cNvPr>
              <p:cNvGraphicFramePr>
                <a:graphicFrameLocks noGrp="1"/>
              </p:cNvGraphicFramePr>
              <p:nvPr>
                <p:extLst>
                  <p:ext uri="{D42A27DB-BD31-4B8C-83A1-F6EECF244321}">
                    <p14:modId xmlns:p14="http://schemas.microsoft.com/office/powerpoint/2010/main" val="508012496"/>
                  </p:ext>
                </p:extLst>
              </p:nvPr>
            </p:nvGraphicFramePr>
            <p:xfrm>
              <a:off x="886356" y="4184594"/>
              <a:ext cx="2387727" cy="182880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𝑓</m:t>
                                </m:r>
                                <m:r>
                                  <a:rPr lang="de-DE" sz="1800" b="0" i="1" smtClean="0">
                                    <a:latin typeface="Cambria Math" charset="0"/>
                                  </a:rPr>
                                  <m:t>′′′</m:t>
                                </m:r>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90</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100</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135</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162</a:t>
                          </a:r>
                        </a:p>
                      </a:txBody>
                      <a:tcPr marL="45720" marR="45720"/>
                    </a:tc>
                    <a:extLst>
                      <a:ext uri="{0D108BD9-81ED-4DB2-BD59-A6C34878D82A}">
                        <a16:rowId xmlns:a16="http://schemas.microsoft.com/office/drawing/2014/main" val="10007"/>
                      </a:ext>
                    </a:extLst>
                  </a:tr>
                </a:tbl>
              </a:graphicData>
            </a:graphic>
          </p:graphicFrame>
        </mc:Choice>
        <mc:Fallback xmlns="">
          <p:graphicFrame>
            <p:nvGraphicFramePr>
              <p:cNvPr id="29" name="Table 28">
                <a:extLst>
                  <a:ext uri="{FF2B5EF4-FFF2-40B4-BE49-F238E27FC236}">
                    <a16:creationId xmlns:a16="http://schemas.microsoft.com/office/drawing/2014/main" id="{CEAE6A8F-9EEC-0A44-910B-4DD004A134F1}"/>
                  </a:ext>
                </a:extLst>
              </p:cNvPr>
              <p:cNvGraphicFramePr>
                <a:graphicFrameLocks noGrp="1"/>
              </p:cNvGraphicFramePr>
              <p:nvPr>
                <p:extLst>
                  <p:ext uri="{D42A27DB-BD31-4B8C-83A1-F6EECF244321}">
                    <p14:modId xmlns:p14="http://schemas.microsoft.com/office/powerpoint/2010/main" val="508012496"/>
                  </p:ext>
                </p:extLst>
              </p:nvPr>
            </p:nvGraphicFramePr>
            <p:xfrm>
              <a:off x="886356" y="4184594"/>
              <a:ext cx="2387727" cy="182880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0"/>
                          <a:stretch>
                            <a:fillRect t="-3448" r="-88119" b="-424138"/>
                          </a:stretch>
                        </a:blipFill>
                      </a:tcPr>
                    </a:tc>
                    <a:tc>
                      <a:txBody>
                        <a:bodyPr/>
                        <a:lstStyle/>
                        <a:p>
                          <a:endParaRPr lang="en-US"/>
                        </a:p>
                      </a:txBody>
                      <a:tcPr marL="45720" marR="45720">
                        <a:blipFill>
                          <a:blip r:embed="rId10"/>
                          <a:stretch>
                            <a:fillRect l="-206122" t="-3448" r="-81633" b="-424138"/>
                          </a:stretch>
                        </a:blipFill>
                      </a:tcPr>
                    </a:tc>
                    <a:tc>
                      <a:txBody>
                        <a:bodyPr/>
                        <a:lstStyle/>
                        <a:p>
                          <a:endParaRPr lang="en-US"/>
                        </a:p>
                      </a:txBody>
                      <a:tcPr marL="45720" marR="45720">
                        <a:blipFill>
                          <a:blip r:embed="rId10"/>
                          <a:stretch>
                            <a:fillRect l="-384615" t="-3448" r="-2564" b="-4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90</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100</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135</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162</a:t>
                          </a:r>
                        </a:p>
                      </a:txBody>
                      <a:tcPr marL="45720" marR="45720"/>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33741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Variable Elimination (VE)</a:t>
            </a:r>
          </a:p>
        </p:txBody>
      </p:sp>
      <p:sp>
        <p:nvSpPr>
          <p:cNvPr id="4" name="Slide Number Placeholder 3"/>
          <p:cNvSpPr>
            <a:spLocks noGrp="1"/>
          </p:cNvSpPr>
          <p:nvPr>
            <p:ph type="sldNum" sz="quarter" idx="12"/>
          </p:nvPr>
        </p:nvSpPr>
        <p:spPr/>
        <p:txBody>
          <a:bodyPr/>
          <a:lstStyle/>
          <a:p>
            <a:fld id="{DB7C4649-800D-CB47-881A-AA04BFFFB18C}" type="slidenum">
              <a:rPr lang="en-US" smtClean="0"/>
              <a:t>14</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628650" y="1295335"/>
                <a:ext cx="7830605" cy="2815386"/>
              </a:xfrm>
              <a:prstGeom prst="rect">
                <a:avLst/>
              </a:prstGeom>
              <a:noFill/>
            </p:spPr>
            <p:txBody>
              <a:bodyPr wrap="none" lIns="0" tIns="0" rIns="0" bIns="0" rtlCol="0">
                <a:spAutoFit/>
              </a:bodyPr>
              <a:lstStyle/>
              <a:p>
                <a:pPr marL="0" lvl="1"/>
                <a14:m>
                  <m:oMathPara xmlns:m="http://schemas.openxmlformats.org/officeDocument/2006/math">
                    <m:oMathParaPr>
                      <m:jc m:val="left"/>
                    </m:oMathParaPr>
                    <m:oMath xmlns:m="http://schemas.openxmlformats.org/officeDocument/2006/math">
                      <m:r>
                        <a:rPr lang="en-GB" i="1" smtClean="0">
                          <a:latin typeface="Cambria Math" charset="0"/>
                        </a:rPr>
                        <m:t>𝑃</m:t>
                      </m:r>
                      <m:d>
                        <m:dPr>
                          <m:ctrlPr>
                            <a:rPr lang="en-GB" i="1">
                              <a:latin typeface="Cambria Math" panose="02040503050406030204" pitchFamily="18" charset="0"/>
                            </a:rPr>
                          </m:ctrlPr>
                        </m:dPr>
                        <m:e>
                          <m:r>
                            <a:rPr lang="en-GB" i="1" smtClean="0">
                              <a:solidFill>
                                <a:schemeClr val="accent1"/>
                              </a:solidFill>
                              <a:latin typeface="Cambria Math" charset="0"/>
                            </a:rPr>
                            <m:t>𝑇𝑟𝑎𝑣𝑒𝑙</m:t>
                          </m:r>
                          <m:r>
                            <a:rPr lang="en-GB" i="1">
                              <a:solidFill>
                                <a:schemeClr val="accent1"/>
                              </a:solidFill>
                              <a:latin typeface="Cambria Math" charset="0"/>
                            </a:rPr>
                            <m:t>.</m:t>
                          </m:r>
                          <m:r>
                            <a:rPr lang="en-GB" i="1">
                              <a:solidFill>
                                <a:schemeClr val="accent1"/>
                              </a:solidFill>
                              <a:latin typeface="Cambria Math" charset="0"/>
                            </a:rPr>
                            <m:t>𝑒𝑣𝑒</m:t>
                          </m:r>
                        </m:e>
                      </m:d>
                      <m:r>
                        <a:rPr lang="de-DE" i="1">
                          <a:latin typeface="Cambria Math" charset="0"/>
                          <a:ea typeface="Cambria Math" charset="0"/>
                          <a:cs typeface="Cambria Math" charset="0"/>
                        </a:rPr>
                        <m:t>∝</m:t>
                      </m:r>
                      <m:nary>
                        <m:naryPr>
                          <m:chr m:val="∑"/>
                          <m:supHide m:val="on"/>
                          <m:ctrlPr>
                            <a:rPr lang="en-GB" i="1" smtClean="0">
                              <a:latin typeface="Cambria Math" panose="02040503050406030204" pitchFamily="18" charset="0"/>
                            </a:rPr>
                          </m:ctrlPr>
                        </m:naryPr>
                        <m:sub>
                          <m:r>
                            <a:rPr lang="de-DE" b="0" i="1" smtClean="0">
                              <a:latin typeface="Cambria Math" panose="02040503050406030204" pitchFamily="18" charset="0"/>
                            </a:rPr>
                            <m:t>𝑒</m:t>
                          </m:r>
                          <m:r>
                            <a:rPr lang="de-DE" b="0" i="1" smtClean="0">
                              <a:latin typeface="Cambria Math" charset="0"/>
                            </a:rPr>
                            <m:t>∈</m:t>
                          </m:r>
                          <m:r>
                            <a:rPr lang="de-DE" b="0" i="1" smtClean="0">
                              <a:latin typeface="Cambria Math" charset="0"/>
                            </a:rPr>
                            <m:t>𝑟</m:t>
                          </m:r>
                          <m:d>
                            <m:dPr>
                              <m:ctrlPr>
                                <a:rPr lang="de-DE" b="0" i="1" smtClean="0">
                                  <a:latin typeface="Cambria Math" panose="02040503050406030204" pitchFamily="18" charset="0"/>
                                </a:rPr>
                              </m:ctrlPr>
                            </m:dPr>
                            <m:e>
                              <m:r>
                                <a:rPr lang="de-DE" b="0" i="1" smtClean="0">
                                  <a:latin typeface="Cambria Math" charset="0"/>
                                </a:rPr>
                                <m:t>𝐸𝑝𝑖𝑑</m:t>
                              </m:r>
                            </m:e>
                          </m:d>
                        </m:sub>
                        <m:sup/>
                        <m:e>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panose="02040503050406030204" pitchFamily="18" charset="0"/>
                                </a:rPr>
                                <m:t>′</m:t>
                              </m:r>
                            </m:sup>
                          </m:sSubSup>
                          <m:d>
                            <m:dPr>
                              <m:ctrlPr>
                                <a:rPr lang="de-DE" b="0" i="1" smtClean="0">
                                  <a:latin typeface="Cambria Math" panose="02040503050406030204" pitchFamily="18" charset="0"/>
                                </a:rPr>
                              </m:ctrlPr>
                            </m:dPr>
                            <m:e>
                              <m:r>
                                <a:rPr lang="de-DE" b="0" i="1" smtClean="0">
                                  <a:latin typeface="Cambria Math" panose="02040503050406030204" pitchFamily="18" charset="0"/>
                                </a:rPr>
                                <m:t>𝑒</m:t>
                              </m:r>
                            </m:e>
                          </m:d>
                          <m:nary>
                            <m:naryPr>
                              <m:chr m:val="∑"/>
                              <m:supHide m:val="on"/>
                              <m:ctrlPr>
                                <a:rPr lang="en-GB" i="1">
                                  <a:latin typeface="Cambria Math" panose="02040503050406030204" pitchFamily="18" charset="0"/>
                                </a:rPr>
                              </m:ctrlPr>
                            </m:naryPr>
                            <m:sub>
                              <m:r>
                                <a:rPr lang="de-DE" b="0" i="1" smtClean="0">
                                  <a:latin typeface="Cambria Math" panose="02040503050406030204" pitchFamily="18" charset="0"/>
                                </a:rPr>
                                <m:t>𝑠</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smtClean="0">
                                      <a:latin typeface="Cambria Math" charset="0"/>
                                    </a:rPr>
                                    <m:t>𝑆𝑖𝑐𝑘</m:t>
                                  </m:r>
                                  <m:r>
                                    <a:rPr lang="de-DE" i="1">
                                      <a:latin typeface="Cambria Math" charset="0"/>
                                    </a:rPr>
                                    <m:t>.</m:t>
                                  </m:r>
                                  <m:r>
                                    <a:rPr lang="de-DE" i="1">
                                      <a:latin typeface="Cambria Math" charset="0"/>
                                    </a:rPr>
                                    <m:t>𝑒𝑣𝑒</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2</m:t>
                                  </m:r>
                                </m:sub>
                                <m:sup>
                                  <m:r>
                                    <a:rPr lang="de-DE" b="0" i="1" smtClean="0">
                                      <a:latin typeface="Cambria Math" panose="02040503050406030204" pitchFamily="18" charset="0"/>
                                    </a:rPr>
                                    <m:t>1</m:t>
                                  </m:r>
                                </m:sup>
                              </m:sSubSup>
                              <m:d>
                                <m:dPr>
                                  <m:ctrlPr>
                                    <a:rPr lang="de-DE" i="1">
                                      <a:latin typeface="Cambria Math" panose="02040503050406030204" pitchFamily="18" charset="0"/>
                                    </a:rPr>
                                  </m:ctrlPr>
                                </m:dPr>
                                <m:e>
                                  <m:r>
                                    <a:rPr lang="de-DE" i="1" smtClean="0">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latin typeface="Cambria Math" charset="0"/>
                                    </a:rPr>
                                    <m:t>,</m:t>
                                  </m:r>
                                  <m:r>
                                    <a:rPr lang="de-DE" b="0" i="1" smtClean="0">
                                      <a:latin typeface="Cambria Math" panose="02040503050406030204" pitchFamily="18" charset="0"/>
                                    </a:rPr>
                                    <m:t>𝑒</m:t>
                                  </m:r>
                                  <m:r>
                                    <a:rPr lang="de-DE" b="0" i="1" smtClean="0">
                                      <a:latin typeface="Cambria Math" panose="02040503050406030204" pitchFamily="18" charset="0"/>
                                    </a:rPr>
                                    <m:t>,</m:t>
                                  </m:r>
                                  <m:r>
                                    <a:rPr lang="de-DE" b="0" i="1" smtClean="0">
                                      <a:latin typeface="Cambria Math" panose="02040503050406030204" pitchFamily="18" charset="0"/>
                                    </a:rPr>
                                    <m:t>𝑠</m:t>
                                  </m:r>
                                </m:e>
                              </m:d>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r>
                                    <a:rPr lang="de-DE" i="1">
                                      <a:latin typeface="Cambria Math" charset="0"/>
                                    </a:rPr>
                                    <m:t>,</m:t>
                                  </m:r>
                                  <m:r>
                                    <a:rPr lang="de-DE" b="0" i="1" smtClean="0">
                                      <a:latin typeface="Cambria Math" panose="02040503050406030204" pitchFamily="18" charset="0"/>
                                    </a:rPr>
                                    <m:t>𝑠</m:t>
                                  </m:r>
                                </m:e>
                              </m:d>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r>
                                    <a:rPr lang="de-DE" i="1">
                                      <a:latin typeface="Cambria Math" charset="0"/>
                                    </a:rPr>
                                    <m:t>,</m:t>
                                  </m:r>
                                  <m:r>
                                    <a:rPr lang="de-DE" b="0" i="1" smtClean="0">
                                      <a:latin typeface="Cambria Math" panose="02040503050406030204" pitchFamily="18" charset="0"/>
                                    </a:rPr>
                                    <m:t>𝑠</m:t>
                                  </m:r>
                                </m:e>
                              </m:d>
                            </m:e>
                          </m:nary>
                        </m:e>
                      </m:nary>
                    </m:oMath>
                  </m:oMathPara>
                </a14:m>
                <a:endParaRPr lang="de-DE" i="1" dirty="0">
                  <a:latin typeface="Cambria Math" charset="0"/>
                </a:endParaRPr>
              </a:p>
              <a:p>
                <a:pPr marL="1517650" lvl="1"/>
                <a14:m>
                  <m:oMathPara xmlns:m="http://schemas.openxmlformats.org/officeDocument/2006/math">
                    <m:oMathParaPr>
                      <m:jc m:val="left"/>
                    </m:oMathParaPr>
                    <m:oMath xmlns:m="http://schemas.openxmlformats.org/officeDocument/2006/math">
                      <m:r>
                        <a:rPr lang="de-DE" b="0" i="1" smtClean="0">
                          <a:latin typeface="Cambria Math" charset="0"/>
                        </a:rPr>
                        <m:t>=</m:t>
                      </m:r>
                      <m:nary>
                        <m:naryPr>
                          <m:chr m:val="∑"/>
                          <m:supHide m:val="on"/>
                          <m:ctrlPr>
                            <a:rPr lang="en-GB" i="1">
                              <a:latin typeface="Cambria Math" panose="02040503050406030204" pitchFamily="18" charset="0"/>
                            </a:rPr>
                          </m:ctrlPr>
                        </m:naryPr>
                        <m:sub>
                          <m:r>
                            <a:rPr lang="de-DE" b="0" i="1" smtClean="0">
                              <a:latin typeface="Cambria Math" panose="02040503050406030204" pitchFamily="18" charset="0"/>
                            </a:rPr>
                            <m:t>𝑒</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smtClean="0">
                                  <a:latin typeface="Cambria Math" charset="0"/>
                                </a:rPr>
                                <m:t>𝐸𝑝𝑖𝑑</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b="0" i="1" smtClean="0">
                                  <a:latin typeface="Cambria Math" panose="02040503050406030204" pitchFamily="18"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e>
                          </m:d>
                          <m:nary>
                            <m:naryPr>
                              <m:chr m:val="∑"/>
                              <m:supHide m:val="on"/>
                              <m:ctrlPr>
                                <a:rPr lang="en-GB" i="1" smtClean="0">
                                  <a:solidFill>
                                    <a:schemeClr val="tx1"/>
                                  </a:solidFill>
                                  <a:latin typeface="Cambria Math" panose="02040503050406030204" pitchFamily="18" charset="0"/>
                                </a:rPr>
                              </m:ctrlPr>
                            </m:naryPr>
                            <m:sub>
                              <m:r>
                                <a:rPr lang="de-DE" b="0" i="1" smtClean="0">
                                  <a:solidFill>
                                    <a:schemeClr val="tx1"/>
                                  </a:solidFill>
                                  <a:latin typeface="Cambria Math" panose="02040503050406030204" pitchFamily="18" charset="0"/>
                                </a:rPr>
                                <m:t>𝑠</m:t>
                              </m:r>
                              <m:r>
                                <a:rPr lang="de-DE" i="1">
                                  <a:solidFill>
                                    <a:schemeClr val="tx1"/>
                                  </a:solidFill>
                                  <a:latin typeface="Cambria Math" charset="0"/>
                                </a:rPr>
                                <m:t>∈</m:t>
                              </m:r>
                              <m:r>
                                <a:rPr lang="de-DE" i="1">
                                  <a:solidFill>
                                    <a:schemeClr val="tx1"/>
                                  </a:solidFill>
                                  <a:latin typeface="Cambria Math" charset="0"/>
                                </a:rPr>
                                <m:t>𝑟</m:t>
                              </m:r>
                              <m:d>
                                <m:dPr>
                                  <m:ctrlPr>
                                    <a:rPr lang="de-DE" i="1">
                                      <a:solidFill>
                                        <a:schemeClr val="tx1"/>
                                      </a:solidFill>
                                      <a:latin typeface="Cambria Math" panose="02040503050406030204" pitchFamily="18" charset="0"/>
                                    </a:rPr>
                                  </m:ctrlPr>
                                </m:dPr>
                                <m:e>
                                  <m:r>
                                    <a:rPr lang="de-DE" i="1" smtClean="0">
                                      <a:solidFill>
                                        <a:schemeClr val="tx1"/>
                                      </a:solidFill>
                                      <a:latin typeface="Cambria Math" charset="0"/>
                                    </a:rPr>
                                    <m:t>𝑆𝑖𝑐𝑘</m:t>
                                  </m:r>
                                  <m:r>
                                    <a:rPr lang="de-DE" i="1">
                                      <a:solidFill>
                                        <a:schemeClr val="tx1"/>
                                      </a:solidFill>
                                      <a:latin typeface="Cambria Math" charset="0"/>
                                    </a:rPr>
                                    <m:t>.</m:t>
                                  </m:r>
                                  <m:r>
                                    <a:rPr lang="de-DE" i="1">
                                      <a:solidFill>
                                        <a:schemeClr val="tx1"/>
                                      </a:solidFill>
                                      <a:latin typeface="Cambria Math" charset="0"/>
                                    </a:rPr>
                                    <m:t>𝑒𝑣𝑒</m:t>
                                  </m:r>
                                </m:e>
                              </m:d>
                            </m:sub>
                            <m:sup/>
                            <m:e>
                              <m:r>
                                <a:rPr lang="de-DE" b="0" i="1" smtClean="0">
                                  <a:solidFill>
                                    <a:schemeClr val="tx1"/>
                                  </a:solidFill>
                                  <a:latin typeface="Cambria Math" charset="0"/>
                                </a:rPr>
                                <m:t>𝑓</m:t>
                              </m:r>
                              <m:r>
                                <a:rPr lang="de-DE" b="0" i="1" smtClean="0">
                                  <a:solidFill>
                                    <a:schemeClr val="tx1"/>
                                  </a:solidFill>
                                  <a:latin typeface="Cambria Math" charset="0"/>
                                </a:rPr>
                                <m:t>′</m:t>
                              </m:r>
                              <m:d>
                                <m:dPr>
                                  <m:ctrlPr>
                                    <a:rPr lang="de-DE" i="1">
                                      <a:solidFill>
                                        <a:schemeClr val="tx1"/>
                                      </a:solidFill>
                                      <a:latin typeface="Cambria Math" panose="02040503050406030204" pitchFamily="18" charset="0"/>
                                    </a:rPr>
                                  </m:ctrlPr>
                                </m:dPr>
                                <m:e>
                                  <m:r>
                                    <a:rPr lang="de-DE" i="1" smtClean="0">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smtClean="0">
                                      <a:solidFill>
                                        <a:schemeClr val="tx1"/>
                                      </a:solidFill>
                                      <a:latin typeface="Cambria Math" charset="0"/>
                                    </a:rPr>
                                    <m:t>,</m:t>
                                  </m:r>
                                  <m:r>
                                    <a:rPr lang="de-DE" b="0" i="1" smtClean="0">
                                      <a:solidFill>
                                        <a:schemeClr val="tx1"/>
                                      </a:solidFill>
                                      <a:latin typeface="Cambria Math" panose="02040503050406030204" pitchFamily="18" charset="0"/>
                                    </a:rPr>
                                    <m:t>𝑒</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𝑠</m:t>
                                  </m:r>
                                </m:e>
                              </m:d>
                            </m:e>
                          </m:nary>
                        </m:e>
                      </m:nary>
                    </m:oMath>
                  </m:oMathPara>
                </a14:m>
                <a:endParaRPr lang="de-DE" b="0" i="1" dirty="0">
                  <a:solidFill>
                    <a:schemeClr val="tx1"/>
                  </a:solidFill>
                  <a:latin typeface="Cambria Math" panose="02040503050406030204" pitchFamily="18" charset="0"/>
                </a:endParaRPr>
              </a:p>
              <a:p>
                <a:pPr marL="1517650" lvl="1"/>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m:t>
                      </m:r>
                      <m:nary>
                        <m:naryPr>
                          <m:chr m:val="∑"/>
                          <m:supHide m:val="on"/>
                          <m:ctrlPr>
                            <a:rPr lang="en-GB" i="1">
                              <a:latin typeface="Cambria Math" panose="02040503050406030204" pitchFamily="18" charset="0"/>
                            </a:rPr>
                          </m:ctrlPr>
                        </m:naryPr>
                        <m:sub>
                          <m:r>
                            <a:rPr lang="de-DE" i="1">
                              <a:latin typeface="Cambria Math" panose="02040503050406030204" pitchFamily="18" charset="0"/>
                            </a:rPr>
                            <m:t>𝑒</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a:latin typeface="Cambria Math" charset="0"/>
                                </a:rPr>
                                <m:t>𝐸𝑝𝑖𝑑</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i="1">
                                  <a:latin typeface="Cambria Math" panose="02040503050406030204" pitchFamily="18" charset="0"/>
                                </a:rPr>
                                <m:t>′</m:t>
                              </m:r>
                            </m:sup>
                          </m:sSubSup>
                          <m:d>
                            <m:dPr>
                              <m:ctrlPr>
                                <a:rPr lang="de-DE" i="1">
                                  <a:latin typeface="Cambria Math" panose="02040503050406030204" pitchFamily="18" charset="0"/>
                                </a:rPr>
                              </m:ctrlPr>
                            </m:dPr>
                            <m:e>
                              <m:r>
                                <a:rPr lang="de-DE" i="1">
                                  <a:latin typeface="Cambria Math" panose="02040503050406030204" pitchFamily="18" charset="0"/>
                                </a:rPr>
                                <m:t>𝑒</m:t>
                              </m:r>
                            </m:e>
                          </m:d>
                          <m:r>
                            <a:rPr lang="de-DE" i="1">
                              <a:latin typeface="Cambria Math" charset="0"/>
                            </a:rPr>
                            <m:t>𝑓</m:t>
                          </m:r>
                          <m:r>
                            <a:rPr lang="de-DE" b="0" i="1" smtClean="0">
                              <a:latin typeface="Cambria Math" panose="02040503050406030204" pitchFamily="18" charset="0"/>
                            </a:rPr>
                            <m:t>′</m:t>
                          </m:r>
                          <m:r>
                            <a:rPr lang="de-DE" i="1">
                              <a:latin typeface="Cambria Math" charset="0"/>
                            </a:rPr>
                            <m:t>′</m:t>
                          </m:r>
                          <m:d>
                            <m:dPr>
                              <m:ctrlPr>
                                <a:rPr lang="de-DE" i="1">
                                  <a:latin typeface="Cambria Math" panose="02040503050406030204" pitchFamily="18" charset="0"/>
                                </a:rPr>
                              </m:ctrlPr>
                            </m:dPr>
                            <m:e>
                              <m:r>
                                <a:rPr lang="de-DE" i="1">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latin typeface="Cambria Math" charset="0"/>
                                </a:rPr>
                                <m:t>,</m:t>
                              </m:r>
                              <m:r>
                                <a:rPr lang="de-DE" i="1">
                                  <a:latin typeface="Cambria Math" panose="02040503050406030204" pitchFamily="18" charset="0"/>
                                </a:rPr>
                                <m:t>𝑒</m:t>
                              </m:r>
                            </m:e>
                          </m:d>
                        </m:e>
                      </m:nary>
                    </m:oMath>
                  </m:oMathPara>
                </a14:m>
                <a:endParaRPr lang="de-DE" i="1" dirty="0">
                  <a:solidFill>
                    <a:schemeClr val="accent2"/>
                  </a:solidFill>
                  <a:latin typeface="Cambria Math" panose="02040503050406030204" pitchFamily="18" charset="0"/>
                </a:endParaRPr>
              </a:p>
              <a:p>
                <a:pPr marL="1517650" lvl="1"/>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m:t>
                      </m:r>
                      <m:nary>
                        <m:naryPr>
                          <m:chr m:val="∑"/>
                          <m:supHide m:val="on"/>
                          <m:ctrlPr>
                            <a:rPr lang="en-GB" i="1" smtClean="0">
                              <a:solidFill>
                                <a:srgbClr val="C00000"/>
                              </a:solidFill>
                              <a:latin typeface="Cambria Math" panose="02040503050406030204" pitchFamily="18" charset="0"/>
                            </a:rPr>
                          </m:ctrlPr>
                        </m:naryPr>
                        <m:sub>
                          <m:r>
                            <a:rPr lang="de-DE" i="1">
                              <a:solidFill>
                                <a:srgbClr val="C00000"/>
                              </a:solidFill>
                              <a:latin typeface="Cambria Math" panose="02040503050406030204" pitchFamily="18" charset="0"/>
                            </a:rPr>
                            <m:t>𝑒</m:t>
                          </m:r>
                          <m:r>
                            <a:rPr lang="de-DE" i="1">
                              <a:solidFill>
                                <a:srgbClr val="C00000"/>
                              </a:solidFill>
                              <a:latin typeface="Cambria Math" charset="0"/>
                            </a:rPr>
                            <m:t>∈</m:t>
                          </m:r>
                          <m:r>
                            <a:rPr lang="de-DE" i="1">
                              <a:solidFill>
                                <a:srgbClr val="C00000"/>
                              </a:solidFill>
                              <a:latin typeface="Cambria Math" charset="0"/>
                            </a:rPr>
                            <m:t>𝑟</m:t>
                          </m:r>
                          <m:d>
                            <m:dPr>
                              <m:ctrlPr>
                                <a:rPr lang="de-DE" i="1">
                                  <a:solidFill>
                                    <a:srgbClr val="C00000"/>
                                  </a:solidFill>
                                  <a:latin typeface="Cambria Math" panose="02040503050406030204" pitchFamily="18" charset="0"/>
                                </a:rPr>
                              </m:ctrlPr>
                            </m:dPr>
                            <m:e>
                              <m:r>
                                <a:rPr lang="de-DE" i="1">
                                  <a:solidFill>
                                    <a:srgbClr val="C00000"/>
                                  </a:solidFill>
                                  <a:latin typeface="Cambria Math" charset="0"/>
                                </a:rPr>
                                <m:t>𝐸𝑝𝑖𝑑</m:t>
                              </m:r>
                            </m:e>
                          </m:d>
                        </m:sub>
                        <m:sup/>
                        <m:e>
                          <m:r>
                            <a:rPr lang="de-DE" i="1" smtClean="0">
                              <a:solidFill>
                                <a:schemeClr val="tx1"/>
                              </a:solidFill>
                              <a:latin typeface="Cambria Math" charset="0"/>
                            </a:rPr>
                            <m:t>𝑓</m:t>
                          </m:r>
                          <m:r>
                            <a:rPr lang="de-DE" i="1">
                              <a:solidFill>
                                <a:schemeClr val="tx1"/>
                              </a:solidFill>
                              <a:latin typeface="Cambria Math" panose="02040503050406030204" pitchFamily="18" charset="0"/>
                            </a:rPr>
                            <m:t>′</m:t>
                          </m:r>
                          <m:r>
                            <a:rPr lang="de-DE" i="1">
                              <a:solidFill>
                                <a:schemeClr val="tx1"/>
                              </a:solidFill>
                              <a:latin typeface="Cambria Math" charset="0"/>
                            </a:rPr>
                            <m:t>′</m:t>
                          </m:r>
                          <m:r>
                            <a:rPr lang="de-DE" b="0" i="1" smtClean="0">
                              <a:solidFill>
                                <a:schemeClr val="tx1"/>
                              </a:solidFill>
                              <a:latin typeface="Cambria Math" panose="02040503050406030204" pitchFamily="18" charset="0"/>
                            </a:rPr>
                            <m:t>′</m:t>
                          </m:r>
                          <m:d>
                            <m:dPr>
                              <m:ctrlPr>
                                <a:rPr lang="de-DE" i="1">
                                  <a:solidFill>
                                    <a:schemeClr val="tx1"/>
                                  </a:solidFill>
                                  <a:latin typeface="Cambria Math" panose="02040503050406030204" pitchFamily="18" charset="0"/>
                                </a:rPr>
                              </m:ctrlPr>
                            </m:dPr>
                            <m:e>
                              <m:r>
                                <a:rPr lang="de-DE" i="1" smtClean="0">
                                  <a:solidFill>
                                    <a:schemeClr val="accent1"/>
                                  </a:solidFill>
                                  <a:latin typeface="Cambria Math" charset="0"/>
                                </a:rPr>
                                <m:t>𝑇𝑟𝑎𝑣𝑒𝑙</m:t>
                              </m:r>
                              <m:r>
                                <a:rPr lang="de-DE" i="1" smtClean="0">
                                  <a:solidFill>
                                    <a:schemeClr val="accent1"/>
                                  </a:solidFill>
                                  <a:latin typeface="Cambria Math" charset="0"/>
                                </a:rPr>
                                <m:t>.</m:t>
                              </m:r>
                              <m:r>
                                <a:rPr lang="de-DE" i="1" smtClean="0">
                                  <a:solidFill>
                                    <a:schemeClr val="accent1"/>
                                  </a:solidFill>
                                  <a:latin typeface="Cambria Math" charset="0"/>
                                </a:rPr>
                                <m:t>𝑒𝑣𝑒</m:t>
                              </m:r>
                              <m:r>
                                <a:rPr lang="de-DE" i="1">
                                  <a:solidFill>
                                    <a:schemeClr val="tx1"/>
                                  </a:solidFill>
                                  <a:latin typeface="Cambria Math" charset="0"/>
                                </a:rPr>
                                <m:t>,</m:t>
                              </m:r>
                              <m:r>
                                <a:rPr lang="de-DE" i="1" smtClean="0">
                                  <a:solidFill>
                                    <a:srgbClr val="C00000"/>
                                  </a:solidFill>
                                  <a:latin typeface="Cambria Math" panose="02040503050406030204" pitchFamily="18" charset="0"/>
                                </a:rPr>
                                <m:t>𝑒</m:t>
                              </m:r>
                            </m:e>
                          </m:d>
                        </m:e>
                      </m:nary>
                    </m:oMath>
                  </m:oMathPara>
                </a14:m>
                <a:endParaRPr lang="de-DE" b="0" dirty="0">
                  <a:solidFill>
                    <a:schemeClr val="tx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28650" y="1295335"/>
                <a:ext cx="7830605" cy="2815386"/>
              </a:xfrm>
              <a:prstGeom prst="rect">
                <a:avLst/>
              </a:prstGeom>
              <a:blipFill>
                <a:blip r:embed="rId3"/>
                <a:stretch>
                  <a:fillRect l="-972" t="-34529" b="-46188"/>
                </a:stretch>
              </a:blipFill>
            </p:spPr>
            <p:txBody>
              <a:bodyPr/>
              <a:lstStyle/>
              <a:p>
                <a:r>
                  <a:rPr lang="en-GB">
                    <a:noFill/>
                  </a:rPr>
                  <a:t> </a:t>
                </a:r>
              </a:p>
            </p:txBody>
          </p:sp>
        </mc:Fallback>
      </mc:AlternateContent>
      <p:sp>
        <p:nvSpPr>
          <p:cNvPr id="111" name="TextBox 110"/>
          <p:cNvSpPr txBox="1"/>
          <p:nvPr/>
        </p:nvSpPr>
        <p:spPr>
          <a:xfrm>
            <a:off x="6616559" y="1024818"/>
            <a:ext cx="2395626" cy="369332"/>
          </a:xfrm>
          <a:prstGeom prst="rect">
            <a:avLst/>
          </a:prstGeom>
          <a:noFill/>
        </p:spPr>
        <p:txBody>
          <a:bodyPr wrap="square" rtlCol="0">
            <a:spAutoFit/>
          </a:bodyPr>
          <a:lstStyle/>
          <a:p>
            <a:r>
              <a:rPr lang="en-GB" dirty="0"/>
              <a:t>Zhang and Poole (1994)</a:t>
            </a:r>
          </a:p>
        </p:txBody>
      </p:sp>
      <p:cxnSp>
        <p:nvCxnSpPr>
          <p:cNvPr id="121" name="Straight Connector 120">
            <a:extLst>
              <a:ext uri="{FF2B5EF4-FFF2-40B4-BE49-F238E27FC236}">
                <a16:creationId xmlns:a16="http://schemas.microsoft.com/office/drawing/2014/main" id="{8E455B22-4275-484B-A8CF-BF3A62777347}"/>
              </a:ext>
            </a:extLst>
          </p:cNvPr>
          <p:cNvCxnSpPr>
            <a:cxnSpLocks/>
          </p:cNvCxnSpPr>
          <p:nvPr/>
        </p:nvCxnSpPr>
        <p:spPr>
          <a:xfrm flipH="1" flipV="1">
            <a:off x="5740965"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E30CB3E-5EFC-5D47-85D6-A6D9C627426C}"/>
              </a:ext>
            </a:extLst>
          </p:cNvPr>
          <p:cNvCxnSpPr>
            <a:cxnSpLocks/>
            <a:stCxn id="178" idx="0"/>
            <a:endCxn id="158" idx="4"/>
          </p:cNvCxnSpPr>
          <p:nvPr/>
        </p:nvCxnSpPr>
        <p:spPr>
          <a:xfrm flipV="1">
            <a:off x="5740965" y="3760856"/>
            <a:ext cx="1204034" cy="9769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C1D7041D-16C0-184C-A3E9-E33ACBD2C447}"/>
              </a:ext>
            </a:extLst>
          </p:cNvPr>
          <p:cNvGrpSpPr/>
          <p:nvPr/>
        </p:nvGrpSpPr>
        <p:grpSpPr>
          <a:xfrm>
            <a:off x="5596407" y="4425847"/>
            <a:ext cx="381066" cy="455973"/>
            <a:chOff x="5558622" y="4425847"/>
            <a:chExt cx="381066" cy="455973"/>
          </a:xfrm>
        </p:grpSpPr>
        <p:sp>
          <p:nvSpPr>
            <p:cNvPr id="178" name="Rectangle 177">
              <a:extLst>
                <a:ext uri="{FF2B5EF4-FFF2-40B4-BE49-F238E27FC236}">
                  <a16:creationId xmlns:a16="http://schemas.microsoft.com/office/drawing/2014/main" id="{6D275812-DD16-4749-83AD-66569C5BF50E}"/>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58B85FA3-2A53-804B-970D-471D4B666CF9}"/>
                    </a:ext>
                  </a:extLst>
                </p:cNvPr>
                <p:cNvSpPr txBox="1"/>
                <p:nvPr/>
              </p:nvSpPr>
              <p:spPr>
                <a:xfrm>
                  <a:off x="5558622" y="4425847"/>
                  <a:ext cx="3810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𝑓</m:t>
                            </m:r>
                          </m:e>
                          <m:sup>
                            <m:r>
                              <a:rPr lang="de-DE" b="0" i="1" smtClean="0">
                                <a:latin typeface="Cambria Math" panose="02040503050406030204" pitchFamily="18" charset="0"/>
                              </a:rPr>
                              <m:t>′′′</m:t>
                            </m:r>
                          </m:sup>
                        </m:sSup>
                      </m:oMath>
                    </m:oMathPara>
                  </a14:m>
                  <a:endParaRPr lang="en-GB" dirty="0"/>
                </a:p>
              </p:txBody>
            </p:sp>
          </mc:Choice>
          <mc:Fallback xmlns="">
            <p:sp>
              <p:nvSpPr>
                <p:cNvPr id="179" name="TextBox 178">
                  <a:extLst>
                    <a:ext uri="{FF2B5EF4-FFF2-40B4-BE49-F238E27FC236}">
                      <a16:creationId xmlns:a16="http://schemas.microsoft.com/office/drawing/2014/main" id="{58B85FA3-2A53-804B-970D-471D4B666CF9}"/>
                    </a:ext>
                  </a:extLst>
                </p:cNvPr>
                <p:cNvSpPr txBox="1">
                  <a:spLocks noRot="1" noChangeAspect="1" noMove="1" noResize="1" noEditPoints="1" noAdjustHandles="1" noChangeArrowheads="1" noChangeShapeType="1" noTextEdit="1"/>
                </p:cNvSpPr>
                <p:nvPr/>
              </p:nvSpPr>
              <p:spPr>
                <a:xfrm>
                  <a:off x="5558622" y="4425847"/>
                  <a:ext cx="381066" cy="276999"/>
                </a:xfrm>
                <a:prstGeom prst="rect">
                  <a:avLst/>
                </a:prstGeom>
                <a:blipFill>
                  <a:blip r:embed="rId4"/>
                  <a:stretch>
                    <a:fillRect l="-22581" b="-36364"/>
                  </a:stretch>
                </a:blipFill>
              </p:spPr>
              <p:txBody>
                <a:bodyPr/>
                <a:lstStyle/>
                <a:p>
                  <a:r>
                    <a:rPr lang="en-GB">
                      <a:noFill/>
                    </a:rPr>
                    <a:t> </a:t>
                  </a:r>
                </a:p>
              </p:txBody>
            </p:sp>
          </mc:Fallback>
        </mc:AlternateContent>
      </p:grpSp>
      <p:grpSp>
        <p:nvGrpSpPr>
          <p:cNvPr id="6" name="Group 5">
            <a:extLst>
              <a:ext uri="{FF2B5EF4-FFF2-40B4-BE49-F238E27FC236}">
                <a16:creationId xmlns:a16="http://schemas.microsoft.com/office/drawing/2014/main" id="{A433FDD4-2F01-F948-B1F8-3A8A7759AD7F}"/>
              </a:ext>
            </a:extLst>
          </p:cNvPr>
          <p:cNvGrpSpPr/>
          <p:nvPr/>
        </p:nvGrpSpPr>
        <p:grpSpPr>
          <a:xfrm>
            <a:off x="5003607" y="5277574"/>
            <a:ext cx="1329467" cy="389513"/>
            <a:chOff x="5003607" y="5277574"/>
            <a:chExt cx="1329467" cy="389513"/>
          </a:xfrm>
        </p:grpSpPr>
        <p:sp>
          <p:nvSpPr>
            <p:cNvPr id="119" name="TextBox 118">
              <a:extLst>
                <a:ext uri="{FF2B5EF4-FFF2-40B4-BE49-F238E27FC236}">
                  <a16:creationId xmlns:a16="http://schemas.microsoft.com/office/drawing/2014/main" id="{65BEE9C8-37B4-714D-9B6B-6AF1F52F851E}"/>
                </a:ext>
              </a:extLst>
            </p:cNvPr>
            <p:cNvSpPr txBox="1"/>
            <p:nvPr/>
          </p:nvSpPr>
          <p:spPr>
            <a:xfrm>
              <a:off x="5010454" y="5277574"/>
              <a:ext cx="12743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50" name="Rectangle 149">
                  <a:extLst>
                    <a:ext uri="{FF2B5EF4-FFF2-40B4-BE49-F238E27FC236}">
                      <a16:creationId xmlns:a16="http://schemas.microsoft.com/office/drawing/2014/main" id="{67CD144F-520B-5B46-8270-56CFAC411A94}"/>
                    </a:ext>
                  </a:extLst>
                </p:cNvPr>
                <p:cNvSpPr/>
                <p:nvPr/>
              </p:nvSpPr>
              <p:spPr>
                <a:xfrm>
                  <a:off x="5003607"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accent1"/>
                            </a:solidFill>
                            <a:latin typeface="Cambria Math" charset="0"/>
                          </a:rPr>
                          <m:t>𝑇𝑟𝑎𝑣𝑒𝑙</m:t>
                        </m:r>
                        <m:r>
                          <m:rPr>
                            <m:nor/>
                          </m:rPr>
                          <a:rPr lang="de-DE">
                            <a:solidFill>
                              <a:schemeClr val="accent1"/>
                            </a:solidFill>
                            <a:latin typeface="Cambria Math" charset="0"/>
                          </a:rPr>
                          <m:t>.</m:t>
                        </m:r>
                        <m:r>
                          <a:rPr lang="de-DE" i="1">
                            <a:solidFill>
                              <a:schemeClr val="accent1"/>
                            </a:solidFill>
                            <a:latin typeface="Cambria Math" charset="0"/>
                          </a:rPr>
                          <m:t>𝑒𝑣𝑒</m:t>
                        </m:r>
                      </m:oMath>
                    </m:oMathPara>
                  </a14:m>
                  <a:endParaRPr lang="en-GB" dirty="0">
                    <a:solidFill>
                      <a:schemeClr val="accent1"/>
                    </a:solidFill>
                  </a:endParaRPr>
                </a:p>
              </p:txBody>
            </p:sp>
          </mc:Choice>
          <mc:Fallback xmlns="">
            <p:sp>
              <p:nvSpPr>
                <p:cNvPr id="150" name="Rectangle 149">
                  <a:extLst>
                    <a:ext uri="{FF2B5EF4-FFF2-40B4-BE49-F238E27FC236}">
                      <a16:creationId xmlns:a16="http://schemas.microsoft.com/office/drawing/2014/main" id="{67CD144F-520B-5B46-8270-56CFAC411A94}"/>
                    </a:ext>
                  </a:extLst>
                </p:cNvPr>
                <p:cNvSpPr>
                  <a:spLocks noRot="1" noChangeAspect="1" noMove="1" noResize="1" noEditPoints="1" noAdjustHandles="1" noChangeArrowheads="1" noChangeShapeType="1" noTextEdit="1"/>
                </p:cNvSpPr>
                <p:nvPr/>
              </p:nvSpPr>
              <p:spPr>
                <a:xfrm>
                  <a:off x="5003607" y="5296651"/>
                  <a:ext cx="1329467" cy="369332"/>
                </a:xfrm>
                <a:prstGeom prst="rect">
                  <a:avLst/>
                </a:prstGeom>
                <a:blipFill>
                  <a:blip r:embed="rId5"/>
                  <a:stretch>
                    <a:fillRect/>
                  </a:stretch>
                </a:blipFill>
              </p:spPr>
              <p:txBody>
                <a:bodyPr/>
                <a:lstStyle/>
                <a:p>
                  <a:r>
                    <a:rPr lang="en-GB">
                      <a:noFill/>
                    </a:rPr>
                    <a:t> </a:t>
                  </a:r>
                </a:p>
              </p:txBody>
            </p:sp>
          </mc:Fallback>
        </mc:AlternateContent>
      </p:grpSp>
      <p:grpSp>
        <p:nvGrpSpPr>
          <p:cNvPr id="153" name="Group 152">
            <a:extLst>
              <a:ext uri="{FF2B5EF4-FFF2-40B4-BE49-F238E27FC236}">
                <a16:creationId xmlns:a16="http://schemas.microsoft.com/office/drawing/2014/main" id="{6B2F15BB-6C73-BC4C-8F4E-C267A0FD26DF}"/>
              </a:ext>
            </a:extLst>
          </p:cNvPr>
          <p:cNvGrpSpPr/>
          <p:nvPr/>
        </p:nvGrpSpPr>
        <p:grpSpPr>
          <a:xfrm>
            <a:off x="6583676" y="3371343"/>
            <a:ext cx="724173" cy="389513"/>
            <a:chOff x="6545891" y="3371343"/>
            <a:chExt cx="724173" cy="389513"/>
          </a:xfrm>
        </p:grpSpPr>
        <p:sp>
          <p:nvSpPr>
            <p:cNvPr id="158" name="TextBox 157">
              <a:extLst>
                <a:ext uri="{FF2B5EF4-FFF2-40B4-BE49-F238E27FC236}">
                  <a16:creationId xmlns:a16="http://schemas.microsoft.com/office/drawing/2014/main" id="{5C405C24-DC42-B844-AE0C-09B1F8AF0A3B}"/>
                </a:ext>
              </a:extLst>
            </p:cNvPr>
            <p:cNvSpPr txBox="1"/>
            <p:nvPr/>
          </p:nvSpPr>
          <p:spPr>
            <a:xfrm>
              <a:off x="6598869" y="3371343"/>
              <a:ext cx="616690" cy="389513"/>
            </a:xfrm>
            <a:prstGeom prst="ellipse">
              <a:avLst/>
            </a:prstGeom>
            <a:noFill/>
            <a:ln>
              <a:solidFill>
                <a:srgbClr val="C00000"/>
              </a:solidFill>
            </a:ln>
          </p:spPr>
          <p:txBody>
            <a:bodyPr wrap="square" lIns="0" tIns="0" rIns="0" bIns="0" rtlCol="0">
              <a:spAutoFit/>
            </a:bodyPr>
            <a:lstStyle/>
            <a:p>
              <a:endParaRPr lang="en-GB" dirty="0">
                <a:solidFill>
                  <a:schemeClr val="accent2"/>
                </a:solidFill>
              </a:endParaRPr>
            </a:p>
          </p:txBody>
        </p:sp>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F5BDF815-6E95-AC4E-91D3-CCF22E5D2311}"/>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rgbClr val="C00000"/>
                            </a:solidFill>
                            <a:latin typeface="Cambria Math" charset="0"/>
                          </a:rPr>
                          <m:t>𝐸𝑝𝑖𝑑</m:t>
                        </m:r>
                      </m:oMath>
                    </m:oMathPara>
                  </a14:m>
                  <a:endParaRPr lang="en-GB" dirty="0">
                    <a:solidFill>
                      <a:srgbClr val="C00000"/>
                    </a:solidFill>
                  </a:endParaRPr>
                </a:p>
              </p:txBody>
            </p:sp>
          </mc:Choice>
          <mc:Fallback xmlns="">
            <p:sp>
              <p:nvSpPr>
                <p:cNvPr id="159" name="Rectangle 158">
                  <a:extLst>
                    <a:ext uri="{FF2B5EF4-FFF2-40B4-BE49-F238E27FC236}">
                      <a16:creationId xmlns:a16="http://schemas.microsoft.com/office/drawing/2014/main" id="{F5BDF815-6E95-AC4E-91D3-CCF22E5D2311}"/>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6"/>
                  <a:stretch>
                    <a:fillRect b="-13333"/>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E4248BAA-2B89-0142-B70D-013FE7D64A70}"/>
                  </a:ext>
                </a:extLst>
              </p:cNvPr>
              <p:cNvGraphicFramePr>
                <a:graphicFrameLocks noGrp="1"/>
              </p:cNvGraphicFramePr>
              <p:nvPr>
                <p:extLst>
                  <p:ext uri="{D42A27DB-BD31-4B8C-83A1-F6EECF244321}">
                    <p14:modId xmlns:p14="http://schemas.microsoft.com/office/powerpoint/2010/main" val="1542382690"/>
                  </p:ext>
                </p:extLst>
              </p:nvPr>
            </p:nvGraphicFramePr>
            <p:xfrm>
              <a:off x="886356" y="4184594"/>
              <a:ext cx="2879217" cy="182880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gridCol w="491490">
                      <a:extLst>
                        <a:ext uri="{9D8B030D-6E8A-4147-A177-3AD203B41FA5}">
                          <a16:colId xmlns:a16="http://schemas.microsoft.com/office/drawing/2014/main" val="2927260534"/>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trike="sngStrike" smtClean="0">
                                    <a:solidFill>
                                      <a:srgbClr val="C00000"/>
                                    </a:solidFill>
                                    <a:latin typeface="Cambria Math" charset="0"/>
                                  </a:rPr>
                                  <m:t>𝐸𝑝𝑖𝑑</m:t>
                                </m:r>
                              </m:oMath>
                            </m:oMathPara>
                          </a14:m>
                          <a:endParaRPr lang="en-US" sz="1800" strike="sngStrike" dirty="0">
                            <a:solidFill>
                              <a:srgbClr val="C00000"/>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𝑓</m:t>
                                </m:r>
                                <m:r>
                                  <a:rPr lang="de-DE" sz="1800" b="0" i="1" smtClean="0">
                                    <a:latin typeface="Cambria Math" charset="0"/>
                                  </a:rPr>
                                  <m:t>′′′</m:t>
                                </m:r>
                              </m:oMath>
                            </m:oMathPara>
                          </a14:m>
                          <a:endParaRPr lang="en-US" sz="1800" dirty="0"/>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800" b="0" i="1" smtClean="0">
                                    <a:latin typeface="Cambria Math" charset="0"/>
                                  </a:rPr>
                                  <m:t>∑</m:t>
                                </m:r>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90</a:t>
                          </a:r>
                        </a:p>
                      </a:txBody>
                      <a:tcPr marL="45720" marR="45720"/>
                    </a:tc>
                    <a:tc rowSpan="2">
                      <a:txBody>
                        <a:bodyPr/>
                        <a:lstStyle/>
                        <a:p>
                          <a:pPr algn="ctr"/>
                          <a:r>
                            <a:rPr lang="en-US" sz="1800" dirty="0">
                              <a:solidFill>
                                <a:srgbClr val="C00000"/>
                              </a:solidFill>
                              <a:latin typeface="Cambria Math" panose="02040503050406030204" pitchFamily="18" charset="0"/>
                              <a:ea typeface="Cambria Math" panose="02040503050406030204" pitchFamily="18" charset="0"/>
                            </a:rPr>
                            <a:t>190</a:t>
                          </a:r>
                        </a:p>
                      </a:txBody>
                      <a:tcPr marL="45720" marR="45720" anchor="ctr"/>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100</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135</a:t>
                          </a:r>
                        </a:p>
                      </a:txBody>
                      <a:tcPr marL="45720" marR="45720"/>
                    </a:tc>
                    <a:tc rowSpan="2">
                      <a:txBody>
                        <a:bodyPr/>
                        <a:lstStyle/>
                        <a:p>
                          <a:pPr algn="ctr"/>
                          <a:r>
                            <a:rPr lang="en-US" dirty="0">
                              <a:solidFill>
                                <a:srgbClr val="C00000"/>
                              </a:solidFill>
                              <a:latin typeface="Cambria Math" panose="02040503050406030204" pitchFamily="18" charset="0"/>
                              <a:ea typeface="Cambria Math" panose="02040503050406030204" pitchFamily="18" charset="0"/>
                            </a:rPr>
                            <a:t>297</a:t>
                          </a:r>
                        </a:p>
                      </a:txBody>
                      <a:tcPr marL="45720" marR="45720" anchor="ctr"/>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162</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7"/>
                      </a:ext>
                    </a:extLst>
                  </a:tr>
                </a:tbl>
              </a:graphicData>
            </a:graphic>
          </p:graphicFrame>
        </mc:Choice>
        <mc:Fallback xmlns="">
          <p:graphicFrame>
            <p:nvGraphicFramePr>
              <p:cNvPr id="30" name="Table 29">
                <a:extLst>
                  <a:ext uri="{FF2B5EF4-FFF2-40B4-BE49-F238E27FC236}">
                    <a16:creationId xmlns:a16="http://schemas.microsoft.com/office/drawing/2014/main" id="{E4248BAA-2B89-0142-B70D-013FE7D64A70}"/>
                  </a:ext>
                </a:extLst>
              </p:cNvPr>
              <p:cNvGraphicFramePr>
                <a:graphicFrameLocks noGrp="1"/>
              </p:cNvGraphicFramePr>
              <p:nvPr>
                <p:extLst>
                  <p:ext uri="{D42A27DB-BD31-4B8C-83A1-F6EECF244321}">
                    <p14:modId xmlns:p14="http://schemas.microsoft.com/office/powerpoint/2010/main" val="1542382690"/>
                  </p:ext>
                </p:extLst>
              </p:nvPr>
            </p:nvGraphicFramePr>
            <p:xfrm>
              <a:off x="886356" y="4184594"/>
              <a:ext cx="2879217" cy="182880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491490">
                      <a:extLst>
                        <a:ext uri="{9D8B030D-6E8A-4147-A177-3AD203B41FA5}">
                          <a16:colId xmlns:a16="http://schemas.microsoft.com/office/drawing/2014/main" val="20003"/>
                        </a:ext>
                      </a:extLst>
                    </a:gridCol>
                    <a:gridCol w="491490">
                      <a:extLst>
                        <a:ext uri="{9D8B030D-6E8A-4147-A177-3AD203B41FA5}">
                          <a16:colId xmlns:a16="http://schemas.microsoft.com/office/drawing/2014/main" val="2927260534"/>
                        </a:ext>
                      </a:extLst>
                    </a:gridCol>
                  </a:tblGrid>
                  <a:tr h="365760">
                    <a:tc>
                      <a:txBody>
                        <a:bodyPr/>
                        <a:lstStyle/>
                        <a:p>
                          <a:endParaRPr lang="en-US"/>
                        </a:p>
                      </a:txBody>
                      <a:tcPr marL="45720" marR="45720">
                        <a:blipFill>
                          <a:blip r:embed="rId7"/>
                          <a:stretch>
                            <a:fillRect t="-3448" r="-125743" b="-424138"/>
                          </a:stretch>
                        </a:blipFill>
                      </a:tcPr>
                    </a:tc>
                    <a:tc>
                      <a:txBody>
                        <a:bodyPr/>
                        <a:lstStyle/>
                        <a:p>
                          <a:endParaRPr lang="en-US"/>
                        </a:p>
                      </a:txBody>
                      <a:tcPr marL="45720" marR="45720">
                        <a:blipFill>
                          <a:blip r:embed="rId7"/>
                          <a:stretch>
                            <a:fillRect l="-206122" t="-3448" r="-159184" b="-424138"/>
                          </a:stretch>
                        </a:blipFill>
                      </a:tcPr>
                    </a:tc>
                    <a:tc>
                      <a:txBody>
                        <a:bodyPr/>
                        <a:lstStyle/>
                        <a:p>
                          <a:endParaRPr lang="en-US"/>
                        </a:p>
                      </a:txBody>
                      <a:tcPr marL="45720" marR="45720">
                        <a:blipFill>
                          <a:blip r:embed="rId7"/>
                          <a:stretch>
                            <a:fillRect l="-384615" t="-3448" r="-100000" b="-424138"/>
                          </a:stretch>
                        </a:blipFill>
                      </a:tcPr>
                    </a:tc>
                    <a:tc>
                      <a:txBody>
                        <a:bodyPr/>
                        <a:lstStyle/>
                        <a:p>
                          <a:endParaRPr lang="en-US"/>
                        </a:p>
                      </a:txBody>
                      <a:tcPr marL="45720" marR="45720">
                        <a:blipFill>
                          <a:blip r:embed="rId7"/>
                          <a:stretch>
                            <a:fillRect l="-484615" t="-3448" b="-4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90</a:t>
                          </a:r>
                        </a:p>
                      </a:txBody>
                      <a:tcPr marL="45720" marR="45720"/>
                    </a:tc>
                    <a:tc rowSpan="2">
                      <a:txBody>
                        <a:bodyPr/>
                        <a:lstStyle/>
                        <a:p>
                          <a:pPr algn="ctr"/>
                          <a:r>
                            <a:rPr lang="en-US" sz="1800" dirty="0">
                              <a:solidFill>
                                <a:srgbClr val="C00000"/>
                              </a:solidFill>
                              <a:latin typeface="Cambria Math" panose="02040503050406030204" pitchFamily="18" charset="0"/>
                              <a:ea typeface="Cambria Math" panose="02040503050406030204" pitchFamily="18" charset="0"/>
                            </a:rPr>
                            <a:t>190</a:t>
                          </a:r>
                        </a:p>
                      </a:txBody>
                      <a:tcPr marL="45720" marR="45720" anchor="ctr"/>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100</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135</a:t>
                          </a:r>
                        </a:p>
                      </a:txBody>
                      <a:tcPr marL="45720" marR="45720"/>
                    </a:tc>
                    <a:tc rowSpan="2">
                      <a:txBody>
                        <a:bodyPr/>
                        <a:lstStyle/>
                        <a:p>
                          <a:pPr algn="ctr"/>
                          <a:r>
                            <a:rPr lang="en-US" dirty="0">
                              <a:solidFill>
                                <a:srgbClr val="C00000"/>
                              </a:solidFill>
                              <a:latin typeface="Cambria Math" panose="02040503050406030204" pitchFamily="18" charset="0"/>
                              <a:ea typeface="Cambria Math" panose="02040503050406030204" pitchFamily="18" charset="0"/>
                            </a:rPr>
                            <a:t>297</a:t>
                          </a:r>
                        </a:p>
                      </a:txBody>
                      <a:tcPr marL="45720" marR="45720" anchor="ctr"/>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strike="sngStrike"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162</a:t>
                          </a:r>
                        </a:p>
                      </a:txBody>
                      <a:tcPr marL="45720" marR="45720"/>
                    </a:tc>
                    <a:tc vMerge="1">
                      <a:txBody>
                        <a:bodyPr/>
                        <a:lstStyle/>
                        <a:p>
                          <a:pPr algn="ctr"/>
                          <a:endParaRPr lang="en-US" sz="1800" dirty="0"/>
                        </a:p>
                      </a:txBody>
                      <a:tcPr marL="45720" marR="45720"/>
                    </a:tc>
                    <a:extLst>
                      <a:ext uri="{0D108BD9-81ED-4DB2-BD59-A6C34878D82A}">
                        <a16:rowId xmlns:a16="http://schemas.microsoft.com/office/drawing/2014/main" val="10007"/>
                      </a:ext>
                    </a:extLst>
                  </a:tr>
                </a:tbl>
              </a:graphicData>
            </a:graphic>
          </p:graphicFrame>
        </mc:Fallback>
      </mc:AlternateContent>
    </p:spTree>
    <p:extLst>
      <p:ext uri="{BB962C8B-B14F-4D97-AF65-F5344CB8AC3E}">
        <p14:creationId xmlns:p14="http://schemas.microsoft.com/office/powerpoint/2010/main" val="118052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Variable Elimination (VE)</a:t>
            </a:r>
          </a:p>
        </p:txBody>
      </p:sp>
      <p:sp>
        <p:nvSpPr>
          <p:cNvPr id="4" name="Slide Number Placeholder 3"/>
          <p:cNvSpPr>
            <a:spLocks noGrp="1"/>
          </p:cNvSpPr>
          <p:nvPr>
            <p:ph type="sldNum" sz="quarter" idx="12"/>
          </p:nvPr>
        </p:nvSpPr>
        <p:spPr/>
        <p:txBody>
          <a:bodyPr/>
          <a:lstStyle/>
          <a:p>
            <a:fld id="{DB7C4649-800D-CB47-881A-AA04BFFFB18C}" type="slidenum">
              <a:rPr lang="en-US" smtClean="0"/>
              <a:t>15</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628650" y="1295335"/>
                <a:ext cx="7830605" cy="2815386"/>
              </a:xfrm>
              <a:prstGeom prst="rect">
                <a:avLst/>
              </a:prstGeom>
              <a:noFill/>
            </p:spPr>
            <p:txBody>
              <a:bodyPr wrap="none" lIns="0" tIns="0" rIns="0" bIns="0" rtlCol="0">
                <a:spAutoFit/>
              </a:bodyPr>
              <a:lstStyle/>
              <a:p>
                <a:pPr marL="0" lvl="1"/>
                <a14:m>
                  <m:oMathPara xmlns:m="http://schemas.openxmlformats.org/officeDocument/2006/math">
                    <m:oMathParaPr>
                      <m:jc m:val="left"/>
                    </m:oMathParaPr>
                    <m:oMath xmlns:m="http://schemas.openxmlformats.org/officeDocument/2006/math">
                      <m:r>
                        <a:rPr lang="en-GB" i="1" smtClean="0">
                          <a:latin typeface="Cambria Math" charset="0"/>
                        </a:rPr>
                        <m:t>𝑃</m:t>
                      </m:r>
                      <m:d>
                        <m:dPr>
                          <m:ctrlPr>
                            <a:rPr lang="en-GB" i="1">
                              <a:latin typeface="Cambria Math" panose="02040503050406030204" pitchFamily="18" charset="0"/>
                            </a:rPr>
                          </m:ctrlPr>
                        </m:dPr>
                        <m:e>
                          <m:r>
                            <a:rPr lang="en-GB" i="1" smtClean="0">
                              <a:solidFill>
                                <a:schemeClr val="accent1"/>
                              </a:solidFill>
                              <a:latin typeface="Cambria Math" charset="0"/>
                            </a:rPr>
                            <m:t>𝑇𝑟𝑎𝑣𝑒𝑙</m:t>
                          </m:r>
                          <m:r>
                            <a:rPr lang="en-GB" i="1">
                              <a:solidFill>
                                <a:schemeClr val="accent1"/>
                              </a:solidFill>
                              <a:latin typeface="Cambria Math" charset="0"/>
                            </a:rPr>
                            <m:t>.</m:t>
                          </m:r>
                          <m:r>
                            <a:rPr lang="en-GB" i="1">
                              <a:solidFill>
                                <a:schemeClr val="accent1"/>
                              </a:solidFill>
                              <a:latin typeface="Cambria Math" charset="0"/>
                            </a:rPr>
                            <m:t>𝑒𝑣𝑒</m:t>
                          </m:r>
                        </m:e>
                      </m:d>
                      <m:r>
                        <a:rPr lang="de-DE" i="1">
                          <a:latin typeface="Cambria Math" charset="0"/>
                          <a:ea typeface="Cambria Math" charset="0"/>
                          <a:cs typeface="Cambria Math" charset="0"/>
                        </a:rPr>
                        <m:t>∝</m:t>
                      </m:r>
                      <m:nary>
                        <m:naryPr>
                          <m:chr m:val="∑"/>
                          <m:supHide m:val="on"/>
                          <m:ctrlPr>
                            <a:rPr lang="en-GB" i="1" smtClean="0">
                              <a:latin typeface="Cambria Math" panose="02040503050406030204" pitchFamily="18" charset="0"/>
                            </a:rPr>
                          </m:ctrlPr>
                        </m:naryPr>
                        <m:sub>
                          <m:r>
                            <a:rPr lang="de-DE" b="0" i="1" smtClean="0">
                              <a:latin typeface="Cambria Math" panose="02040503050406030204" pitchFamily="18" charset="0"/>
                            </a:rPr>
                            <m:t>𝑒</m:t>
                          </m:r>
                          <m:r>
                            <a:rPr lang="de-DE" b="0" i="1" smtClean="0">
                              <a:latin typeface="Cambria Math" charset="0"/>
                            </a:rPr>
                            <m:t>∈</m:t>
                          </m:r>
                          <m:r>
                            <a:rPr lang="de-DE" b="0" i="1" smtClean="0">
                              <a:latin typeface="Cambria Math" charset="0"/>
                            </a:rPr>
                            <m:t>𝑟</m:t>
                          </m:r>
                          <m:d>
                            <m:dPr>
                              <m:ctrlPr>
                                <a:rPr lang="de-DE" b="0" i="1" smtClean="0">
                                  <a:latin typeface="Cambria Math" panose="02040503050406030204" pitchFamily="18" charset="0"/>
                                </a:rPr>
                              </m:ctrlPr>
                            </m:dPr>
                            <m:e>
                              <m:r>
                                <a:rPr lang="de-DE" b="0" i="1" smtClean="0">
                                  <a:latin typeface="Cambria Math" charset="0"/>
                                </a:rPr>
                                <m:t>𝐸𝑝𝑖𝑑</m:t>
                              </m:r>
                            </m:e>
                          </m:d>
                        </m:sub>
                        <m:sup/>
                        <m:e>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panose="02040503050406030204" pitchFamily="18" charset="0"/>
                                </a:rPr>
                                <m:t>′</m:t>
                              </m:r>
                            </m:sup>
                          </m:sSubSup>
                          <m:d>
                            <m:dPr>
                              <m:ctrlPr>
                                <a:rPr lang="de-DE" b="0" i="1" smtClean="0">
                                  <a:latin typeface="Cambria Math" panose="02040503050406030204" pitchFamily="18" charset="0"/>
                                </a:rPr>
                              </m:ctrlPr>
                            </m:dPr>
                            <m:e>
                              <m:r>
                                <a:rPr lang="de-DE" b="0" i="1" smtClean="0">
                                  <a:latin typeface="Cambria Math" panose="02040503050406030204" pitchFamily="18" charset="0"/>
                                </a:rPr>
                                <m:t>𝑒</m:t>
                              </m:r>
                            </m:e>
                          </m:d>
                          <m:nary>
                            <m:naryPr>
                              <m:chr m:val="∑"/>
                              <m:supHide m:val="on"/>
                              <m:ctrlPr>
                                <a:rPr lang="en-GB" i="1">
                                  <a:latin typeface="Cambria Math" panose="02040503050406030204" pitchFamily="18" charset="0"/>
                                </a:rPr>
                              </m:ctrlPr>
                            </m:naryPr>
                            <m:sub>
                              <m:r>
                                <a:rPr lang="de-DE" b="0" i="1" smtClean="0">
                                  <a:latin typeface="Cambria Math" panose="02040503050406030204" pitchFamily="18" charset="0"/>
                                </a:rPr>
                                <m:t>𝑠</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smtClean="0">
                                      <a:latin typeface="Cambria Math" charset="0"/>
                                    </a:rPr>
                                    <m:t>𝑆𝑖𝑐𝑘</m:t>
                                  </m:r>
                                  <m:r>
                                    <a:rPr lang="de-DE" i="1">
                                      <a:latin typeface="Cambria Math" charset="0"/>
                                    </a:rPr>
                                    <m:t>.</m:t>
                                  </m:r>
                                  <m:r>
                                    <a:rPr lang="de-DE" i="1">
                                      <a:latin typeface="Cambria Math" charset="0"/>
                                    </a:rPr>
                                    <m:t>𝑒𝑣𝑒</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2</m:t>
                                  </m:r>
                                </m:sub>
                                <m:sup>
                                  <m:r>
                                    <a:rPr lang="de-DE" b="0" i="1" smtClean="0">
                                      <a:latin typeface="Cambria Math" panose="02040503050406030204" pitchFamily="18" charset="0"/>
                                    </a:rPr>
                                    <m:t>1</m:t>
                                  </m:r>
                                </m:sup>
                              </m:sSubSup>
                              <m:d>
                                <m:dPr>
                                  <m:ctrlPr>
                                    <a:rPr lang="de-DE" i="1">
                                      <a:latin typeface="Cambria Math" panose="02040503050406030204" pitchFamily="18" charset="0"/>
                                    </a:rPr>
                                  </m:ctrlPr>
                                </m:dPr>
                                <m:e>
                                  <m:r>
                                    <a:rPr lang="de-DE" i="1" smtClean="0">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latin typeface="Cambria Math" charset="0"/>
                                    </a:rPr>
                                    <m:t>,</m:t>
                                  </m:r>
                                  <m:r>
                                    <a:rPr lang="de-DE" b="0" i="1" smtClean="0">
                                      <a:latin typeface="Cambria Math" panose="02040503050406030204" pitchFamily="18" charset="0"/>
                                    </a:rPr>
                                    <m:t>𝑒</m:t>
                                  </m:r>
                                  <m:r>
                                    <a:rPr lang="de-DE" b="0" i="1" smtClean="0">
                                      <a:latin typeface="Cambria Math" panose="02040503050406030204" pitchFamily="18" charset="0"/>
                                    </a:rPr>
                                    <m:t>,</m:t>
                                  </m:r>
                                  <m:r>
                                    <a:rPr lang="de-DE" b="0" i="1" smtClean="0">
                                      <a:latin typeface="Cambria Math" panose="02040503050406030204" pitchFamily="18" charset="0"/>
                                    </a:rPr>
                                    <m:t>𝑠</m:t>
                                  </m:r>
                                </m:e>
                              </m:d>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r>
                                    <a:rPr lang="de-DE" i="1">
                                      <a:latin typeface="Cambria Math" charset="0"/>
                                    </a:rPr>
                                    <m:t>,</m:t>
                                  </m:r>
                                  <m:r>
                                    <a:rPr lang="de-DE" b="0" i="1" smtClean="0">
                                      <a:latin typeface="Cambria Math" panose="02040503050406030204" pitchFamily="18" charset="0"/>
                                    </a:rPr>
                                    <m:t>𝑠</m:t>
                                  </m:r>
                                </m:e>
                              </m:d>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3</m:t>
                                  </m:r>
                                </m:sub>
                                <m:sup>
                                  <m:r>
                                    <a:rPr lang="de-DE" b="0" i="1" smtClean="0">
                                      <a:latin typeface="Cambria Math"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r>
                                    <a:rPr lang="de-DE" i="1">
                                      <a:latin typeface="Cambria Math" charset="0"/>
                                    </a:rPr>
                                    <m:t>,</m:t>
                                  </m:r>
                                  <m:r>
                                    <a:rPr lang="de-DE" b="0" i="1" smtClean="0">
                                      <a:latin typeface="Cambria Math" panose="02040503050406030204" pitchFamily="18" charset="0"/>
                                    </a:rPr>
                                    <m:t>𝑠</m:t>
                                  </m:r>
                                </m:e>
                              </m:d>
                            </m:e>
                          </m:nary>
                        </m:e>
                      </m:nary>
                    </m:oMath>
                  </m:oMathPara>
                </a14:m>
                <a:endParaRPr lang="de-DE" i="1" dirty="0">
                  <a:latin typeface="Cambria Math" charset="0"/>
                </a:endParaRPr>
              </a:p>
              <a:p>
                <a:pPr marL="1517650" lvl="1"/>
                <a14:m>
                  <m:oMathPara xmlns:m="http://schemas.openxmlformats.org/officeDocument/2006/math">
                    <m:oMathParaPr>
                      <m:jc m:val="left"/>
                    </m:oMathParaPr>
                    <m:oMath xmlns:m="http://schemas.openxmlformats.org/officeDocument/2006/math">
                      <m:r>
                        <a:rPr lang="de-DE" b="0" i="1" smtClean="0">
                          <a:latin typeface="Cambria Math" charset="0"/>
                        </a:rPr>
                        <m:t>=</m:t>
                      </m:r>
                      <m:nary>
                        <m:naryPr>
                          <m:chr m:val="∑"/>
                          <m:supHide m:val="on"/>
                          <m:ctrlPr>
                            <a:rPr lang="en-GB" i="1">
                              <a:latin typeface="Cambria Math" panose="02040503050406030204" pitchFamily="18" charset="0"/>
                            </a:rPr>
                          </m:ctrlPr>
                        </m:naryPr>
                        <m:sub>
                          <m:r>
                            <a:rPr lang="de-DE" b="0" i="1" smtClean="0">
                              <a:latin typeface="Cambria Math" panose="02040503050406030204" pitchFamily="18" charset="0"/>
                            </a:rPr>
                            <m:t>𝑒</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smtClean="0">
                                  <a:latin typeface="Cambria Math" charset="0"/>
                                </a:rPr>
                                <m:t>𝐸𝑝𝑖𝑑</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b="0" i="1" smtClean="0">
                                  <a:latin typeface="Cambria Math" panose="02040503050406030204" pitchFamily="18" charset="0"/>
                                </a:rPr>
                                <m:t>′</m:t>
                              </m:r>
                            </m:sup>
                          </m:sSubSup>
                          <m:d>
                            <m:dPr>
                              <m:ctrlPr>
                                <a:rPr lang="de-DE" i="1">
                                  <a:latin typeface="Cambria Math" panose="02040503050406030204" pitchFamily="18" charset="0"/>
                                </a:rPr>
                              </m:ctrlPr>
                            </m:dPr>
                            <m:e>
                              <m:r>
                                <a:rPr lang="de-DE" b="0" i="1" smtClean="0">
                                  <a:latin typeface="Cambria Math" panose="02040503050406030204" pitchFamily="18" charset="0"/>
                                </a:rPr>
                                <m:t>𝑒</m:t>
                              </m:r>
                            </m:e>
                          </m:d>
                          <m:nary>
                            <m:naryPr>
                              <m:chr m:val="∑"/>
                              <m:supHide m:val="on"/>
                              <m:ctrlPr>
                                <a:rPr lang="en-GB" i="1" smtClean="0">
                                  <a:solidFill>
                                    <a:schemeClr val="tx1"/>
                                  </a:solidFill>
                                  <a:latin typeface="Cambria Math" panose="02040503050406030204" pitchFamily="18" charset="0"/>
                                </a:rPr>
                              </m:ctrlPr>
                            </m:naryPr>
                            <m:sub>
                              <m:r>
                                <a:rPr lang="de-DE" b="0" i="1" smtClean="0">
                                  <a:solidFill>
                                    <a:schemeClr val="tx1"/>
                                  </a:solidFill>
                                  <a:latin typeface="Cambria Math" panose="02040503050406030204" pitchFamily="18" charset="0"/>
                                </a:rPr>
                                <m:t>𝑠</m:t>
                              </m:r>
                              <m:r>
                                <a:rPr lang="de-DE" i="1">
                                  <a:solidFill>
                                    <a:schemeClr val="tx1"/>
                                  </a:solidFill>
                                  <a:latin typeface="Cambria Math" charset="0"/>
                                </a:rPr>
                                <m:t>∈</m:t>
                              </m:r>
                              <m:r>
                                <a:rPr lang="de-DE" i="1">
                                  <a:solidFill>
                                    <a:schemeClr val="tx1"/>
                                  </a:solidFill>
                                  <a:latin typeface="Cambria Math" charset="0"/>
                                </a:rPr>
                                <m:t>𝑟</m:t>
                              </m:r>
                              <m:d>
                                <m:dPr>
                                  <m:ctrlPr>
                                    <a:rPr lang="de-DE" i="1">
                                      <a:solidFill>
                                        <a:schemeClr val="tx1"/>
                                      </a:solidFill>
                                      <a:latin typeface="Cambria Math" panose="02040503050406030204" pitchFamily="18" charset="0"/>
                                    </a:rPr>
                                  </m:ctrlPr>
                                </m:dPr>
                                <m:e>
                                  <m:r>
                                    <a:rPr lang="de-DE" i="1" smtClean="0">
                                      <a:solidFill>
                                        <a:schemeClr val="tx1"/>
                                      </a:solidFill>
                                      <a:latin typeface="Cambria Math" charset="0"/>
                                    </a:rPr>
                                    <m:t>𝑆𝑖𝑐𝑘</m:t>
                                  </m:r>
                                  <m:r>
                                    <a:rPr lang="de-DE" i="1">
                                      <a:solidFill>
                                        <a:schemeClr val="tx1"/>
                                      </a:solidFill>
                                      <a:latin typeface="Cambria Math" charset="0"/>
                                    </a:rPr>
                                    <m:t>.</m:t>
                                  </m:r>
                                  <m:r>
                                    <a:rPr lang="de-DE" i="1">
                                      <a:solidFill>
                                        <a:schemeClr val="tx1"/>
                                      </a:solidFill>
                                      <a:latin typeface="Cambria Math" charset="0"/>
                                    </a:rPr>
                                    <m:t>𝑒𝑣𝑒</m:t>
                                  </m:r>
                                </m:e>
                              </m:d>
                            </m:sub>
                            <m:sup/>
                            <m:e>
                              <m:r>
                                <a:rPr lang="de-DE" b="0" i="1" smtClean="0">
                                  <a:solidFill>
                                    <a:schemeClr val="tx1"/>
                                  </a:solidFill>
                                  <a:latin typeface="Cambria Math" charset="0"/>
                                </a:rPr>
                                <m:t>𝑓</m:t>
                              </m:r>
                              <m:r>
                                <a:rPr lang="de-DE" b="0" i="1" smtClean="0">
                                  <a:solidFill>
                                    <a:schemeClr val="tx1"/>
                                  </a:solidFill>
                                  <a:latin typeface="Cambria Math" charset="0"/>
                                </a:rPr>
                                <m:t>′</m:t>
                              </m:r>
                              <m:d>
                                <m:dPr>
                                  <m:ctrlPr>
                                    <a:rPr lang="de-DE" i="1">
                                      <a:solidFill>
                                        <a:schemeClr val="tx1"/>
                                      </a:solidFill>
                                      <a:latin typeface="Cambria Math" panose="02040503050406030204" pitchFamily="18" charset="0"/>
                                    </a:rPr>
                                  </m:ctrlPr>
                                </m:dPr>
                                <m:e>
                                  <m:r>
                                    <a:rPr lang="de-DE" i="1" smtClean="0">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smtClean="0">
                                      <a:solidFill>
                                        <a:schemeClr val="tx1"/>
                                      </a:solidFill>
                                      <a:latin typeface="Cambria Math" charset="0"/>
                                    </a:rPr>
                                    <m:t>,</m:t>
                                  </m:r>
                                  <m:r>
                                    <a:rPr lang="de-DE" b="0" i="1" smtClean="0">
                                      <a:solidFill>
                                        <a:schemeClr val="tx1"/>
                                      </a:solidFill>
                                      <a:latin typeface="Cambria Math" panose="02040503050406030204" pitchFamily="18" charset="0"/>
                                    </a:rPr>
                                    <m:t>𝑒</m:t>
                                  </m:r>
                                  <m:r>
                                    <a:rPr lang="de-DE" b="0" i="1" smtClean="0">
                                      <a:solidFill>
                                        <a:schemeClr val="tx1"/>
                                      </a:solidFill>
                                      <a:latin typeface="Cambria Math" charset="0"/>
                                    </a:rPr>
                                    <m:t>,</m:t>
                                  </m:r>
                                  <m:r>
                                    <a:rPr lang="de-DE" b="0" i="1" smtClean="0">
                                      <a:solidFill>
                                        <a:schemeClr val="tx1"/>
                                      </a:solidFill>
                                      <a:latin typeface="Cambria Math" panose="02040503050406030204" pitchFamily="18" charset="0"/>
                                    </a:rPr>
                                    <m:t>𝑠</m:t>
                                  </m:r>
                                </m:e>
                              </m:d>
                            </m:e>
                          </m:nary>
                        </m:e>
                      </m:nary>
                    </m:oMath>
                  </m:oMathPara>
                </a14:m>
                <a:endParaRPr lang="de-DE" b="0" i="1" dirty="0">
                  <a:solidFill>
                    <a:schemeClr val="tx1"/>
                  </a:solidFill>
                  <a:latin typeface="Cambria Math" panose="02040503050406030204" pitchFamily="18" charset="0"/>
                </a:endParaRPr>
              </a:p>
              <a:p>
                <a:pPr marL="1517650" lvl="1"/>
                <a14:m>
                  <m:oMathPara xmlns:m="http://schemas.openxmlformats.org/officeDocument/2006/math">
                    <m:oMathParaPr>
                      <m:jc m:val="centerGroup"/>
                    </m:oMathParaPr>
                    <m:oMath xmlns:m="http://schemas.openxmlformats.org/officeDocument/2006/math">
                      <m:r>
                        <a:rPr lang="de-DE" b="0" i="1" smtClean="0">
                          <a:solidFill>
                            <a:schemeClr val="tx1"/>
                          </a:solidFill>
                          <a:latin typeface="Cambria Math" panose="02040503050406030204" pitchFamily="18" charset="0"/>
                        </a:rPr>
                        <m:t>=</m:t>
                      </m:r>
                      <m:nary>
                        <m:naryPr>
                          <m:chr m:val="∑"/>
                          <m:supHide m:val="on"/>
                          <m:ctrlPr>
                            <a:rPr lang="en-GB" i="1">
                              <a:latin typeface="Cambria Math" panose="02040503050406030204" pitchFamily="18" charset="0"/>
                            </a:rPr>
                          </m:ctrlPr>
                        </m:naryPr>
                        <m:sub>
                          <m:r>
                            <a:rPr lang="de-DE" i="1">
                              <a:latin typeface="Cambria Math" panose="02040503050406030204" pitchFamily="18" charset="0"/>
                            </a:rPr>
                            <m:t>𝑒</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a:latin typeface="Cambria Math" charset="0"/>
                                </a:rPr>
                                <m:t>𝐸𝑝𝑖𝑑</m:t>
                              </m:r>
                            </m:e>
                          </m:d>
                        </m:sub>
                        <m:sup/>
                        <m:e>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1</m:t>
                              </m:r>
                            </m:sub>
                            <m:sup>
                              <m:r>
                                <a:rPr lang="de-DE" i="1">
                                  <a:latin typeface="Cambria Math" panose="02040503050406030204" pitchFamily="18" charset="0"/>
                                </a:rPr>
                                <m:t>′</m:t>
                              </m:r>
                            </m:sup>
                          </m:sSubSup>
                          <m:d>
                            <m:dPr>
                              <m:ctrlPr>
                                <a:rPr lang="de-DE" i="1">
                                  <a:latin typeface="Cambria Math" panose="02040503050406030204" pitchFamily="18" charset="0"/>
                                </a:rPr>
                              </m:ctrlPr>
                            </m:dPr>
                            <m:e>
                              <m:r>
                                <a:rPr lang="de-DE" i="1">
                                  <a:latin typeface="Cambria Math" panose="02040503050406030204" pitchFamily="18" charset="0"/>
                                </a:rPr>
                                <m:t>𝑒</m:t>
                              </m:r>
                            </m:e>
                          </m:d>
                          <m:r>
                            <a:rPr lang="de-DE" i="1">
                              <a:latin typeface="Cambria Math" charset="0"/>
                            </a:rPr>
                            <m:t>𝑓</m:t>
                          </m:r>
                          <m:r>
                            <a:rPr lang="de-DE" b="0" i="1" smtClean="0">
                              <a:latin typeface="Cambria Math" panose="02040503050406030204" pitchFamily="18" charset="0"/>
                            </a:rPr>
                            <m:t>′</m:t>
                          </m:r>
                          <m:r>
                            <a:rPr lang="de-DE" i="1">
                              <a:latin typeface="Cambria Math" charset="0"/>
                            </a:rPr>
                            <m:t>′</m:t>
                          </m:r>
                          <m:d>
                            <m:dPr>
                              <m:ctrlPr>
                                <a:rPr lang="de-DE" i="1">
                                  <a:latin typeface="Cambria Math" panose="02040503050406030204" pitchFamily="18" charset="0"/>
                                </a:rPr>
                              </m:ctrlPr>
                            </m:dPr>
                            <m:e>
                              <m:r>
                                <a:rPr lang="de-DE" i="1">
                                  <a:solidFill>
                                    <a:schemeClr val="accent1"/>
                                  </a:solidFill>
                                  <a:latin typeface="Cambria Math" charset="0"/>
                                </a:rPr>
                                <m:t>𝑇𝑟𝑎𝑣𝑒𝑙</m:t>
                              </m:r>
                              <m:r>
                                <a:rPr lang="de-DE" i="1">
                                  <a:solidFill>
                                    <a:schemeClr val="accent1"/>
                                  </a:solidFill>
                                  <a:latin typeface="Cambria Math" charset="0"/>
                                </a:rPr>
                                <m:t>.</m:t>
                              </m:r>
                              <m:r>
                                <a:rPr lang="de-DE" i="1">
                                  <a:solidFill>
                                    <a:schemeClr val="accent1"/>
                                  </a:solidFill>
                                  <a:latin typeface="Cambria Math" charset="0"/>
                                </a:rPr>
                                <m:t>𝑒𝑣𝑒</m:t>
                              </m:r>
                              <m:r>
                                <a:rPr lang="de-DE" i="1">
                                  <a:latin typeface="Cambria Math" charset="0"/>
                                </a:rPr>
                                <m:t>,</m:t>
                              </m:r>
                              <m:r>
                                <a:rPr lang="de-DE" i="1">
                                  <a:latin typeface="Cambria Math" panose="02040503050406030204" pitchFamily="18" charset="0"/>
                                </a:rPr>
                                <m:t>𝑒</m:t>
                              </m:r>
                            </m:e>
                          </m:d>
                        </m:e>
                      </m:nary>
                    </m:oMath>
                  </m:oMathPara>
                </a14:m>
                <a:endParaRPr lang="de-DE" i="1" dirty="0">
                  <a:solidFill>
                    <a:schemeClr val="accent2"/>
                  </a:solidFill>
                  <a:latin typeface="Cambria Math" panose="02040503050406030204" pitchFamily="18" charset="0"/>
                </a:endParaRPr>
              </a:p>
              <a:p>
                <a:pPr marL="1517650" lvl="1"/>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m:t>
                      </m:r>
                      <m:nary>
                        <m:naryPr>
                          <m:chr m:val="∑"/>
                          <m:supHide m:val="on"/>
                          <m:ctrlPr>
                            <a:rPr lang="en-GB" i="1" smtClean="0">
                              <a:solidFill>
                                <a:schemeClr val="tx1"/>
                              </a:solidFill>
                              <a:latin typeface="Cambria Math" panose="02040503050406030204" pitchFamily="18" charset="0"/>
                            </a:rPr>
                          </m:ctrlPr>
                        </m:naryPr>
                        <m:sub>
                          <m:r>
                            <a:rPr lang="de-DE" i="1">
                              <a:solidFill>
                                <a:schemeClr val="tx1"/>
                              </a:solidFill>
                              <a:latin typeface="Cambria Math" panose="02040503050406030204" pitchFamily="18" charset="0"/>
                            </a:rPr>
                            <m:t>𝑒</m:t>
                          </m:r>
                          <m:r>
                            <a:rPr lang="de-DE" i="1">
                              <a:solidFill>
                                <a:schemeClr val="tx1"/>
                              </a:solidFill>
                              <a:latin typeface="Cambria Math" charset="0"/>
                            </a:rPr>
                            <m:t>∈</m:t>
                          </m:r>
                          <m:r>
                            <a:rPr lang="de-DE" i="1">
                              <a:solidFill>
                                <a:schemeClr val="tx1"/>
                              </a:solidFill>
                              <a:latin typeface="Cambria Math" charset="0"/>
                            </a:rPr>
                            <m:t>𝑟</m:t>
                          </m:r>
                          <m:d>
                            <m:dPr>
                              <m:ctrlPr>
                                <a:rPr lang="de-DE" i="1">
                                  <a:solidFill>
                                    <a:schemeClr val="tx1"/>
                                  </a:solidFill>
                                  <a:latin typeface="Cambria Math" panose="02040503050406030204" pitchFamily="18" charset="0"/>
                                </a:rPr>
                              </m:ctrlPr>
                            </m:dPr>
                            <m:e>
                              <m:r>
                                <a:rPr lang="de-DE" i="1">
                                  <a:solidFill>
                                    <a:schemeClr val="tx1"/>
                                  </a:solidFill>
                                  <a:latin typeface="Cambria Math" charset="0"/>
                                </a:rPr>
                                <m:t>𝐸𝑝𝑖𝑑</m:t>
                              </m:r>
                            </m:e>
                          </m:d>
                        </m:sub>
                        <m:sup/>
                        <m:e>
                          <m:r>
                            <a:rPr lang="de-DE" i="1" smtClean="0">
                              <a:solidFill>
                                <a:schemeClr val="tx1"/>
                              </a:solidFill>
                              <a:latin typeface="Cambria Math" charset="0"/>
                            </a:rPr>
                            <m:t>𝑓</m:t>
                          </m:r>
                          <m:r>
                            <a:rPr lang="de-DE" i="1">
                              <a:solidFill>
                                <a:schemeClr val="tx1"/>
                              </a:solidFill>
                              <a:latin typeface="Cambria Math" panose="02040503050406030204" pitchFamily="18" charset="0"/>
                            </a:rPr>
                            <m:t>′</m:t>
                          </m:r>
                          <m:r>
                            <a:rPr lang="de-DE" i="1">
                              <a:solidFill>
                                <a:schemeClr val="tx1"/>
                              </a:solidFill>
                              <a:latin typeface="Cambria Math" charset="0"/>
                            </a:rPr>
                            <m:t>′</m:t>
                          </m:r>
                          <m:r>
                            <a:rPr lang="de-DE" b="0" i="1" smtClean="0">
                              <a:solidFill>
                                <a:schemeClr val="tx1"/>
                              </a:solidFill>
                              <a:latin typeface="Cambria Math" panose="02040503050406030204" pitchFamily="18" charset="0"/>
                            </a:rPr>
                            <m:t>′</m:t>
                          </m:r>
                          <m:d>
                            <m:dPr>
                              <m:ctrlPr>
                                <a:rPr lang="de-DE" i="1">
                                  <a:solidFill>
                                    <a:schemeClr val="tx1"/>
                                  </a:solidFill>
                                  <a:latin typeface="Cambria Math" panose="02040503050406030204" pitchFamily="18" charset="0"/>
                                </a:rPr>
                              </m:ctrlPr>
                            </m:dPr>
                            <m:e>
                              <m:r>
                                <a:rPr lang="de-DE" i="1" smtClean="0">
                                  <a:solidFill>
                                    <a:schemeClr val="accent1"/>
                                  </a:solidFill>
                                  <a:latin typeface="Cambria Math" charset="0"/>
                                </a:rPr>
                                <m:t>𝑇𝑟𝑎𝑣𝑒𝑙</m:t>
                              </m:r>
                              <m:r>
                                <a:rPr lang="de-DE" i="1" smtClean="0">
                                  <a:solidFill>
                                    <a:schemeClr val="accent1"/>
                                  </a:solidFill>
                                  <a:latin typeface="Cambria Math" charset="0"/>
                                </a:rPr>
                                <m:t>.</m:t>
                              </m:r>
                              <m:r>
                                <a:rPr lang="de-DE" i="1" smtClean="0">
                                  <a:solidFill>
                                    <a:schemeClr val="accent1"/>
                                  </a:solidFill>
                                  <a:latin typeface="Cambria Math" charset="0"/>
                                </a:rPr>
                                <m:t>𝑒𝑣𝑒</m:t>
                              </m:r>
                              <m:r>
                                <a:rPr lang="de-DE" i="1">
                                  <a:solidFill>
                                    <a:schemeClr val="tx1"/>
                                  </a:solidFill>
                                  <a:latin typeface="Cambria Math" charset="0"/>
                                </a:rPr>
                                <m:t>,</m:t>
                              </m:r>
                              <m:r>
                                <a:rPr lang="de-DE" i="1" smtClean="0">
                                  <a:solidFill>
                                    <a:schemeClr val="tx1"/>
                                  </a:solidFill>
                                  <a:latin typeface="Cambria Math" panose="02040503050406030204" pitchFamily="18" charset="0"/>
                                </a:rPr>
                                <m:t>𝑒</m:t>
                              </m:r>
                            </m:e>
                          </m:d>
                        </m:e>
                      </m:nary>
                      <m:r>
                        <a:rPr lang="de-DE" i="1">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𝑓</m:t>
                      </m:r>
                      <m:d>
                        <m:dPr>
                          <m:ctrlPr>
                            <a:rPr lang="de-DE" b="0" i="1" smtClean="0">
                              <a:solidFill>
                                <a:schemeClr val="tx1"/>
                              </a:solidFill>
                              <a:latin typeface="Cambria Math" panose="02040503050406030204" pitchFamily="18" charset="0"/>
                            </a:rPr>
                          </m:ctrlPr>
                        </m:dPr>
                        <m:e>
                          <m:r>
                            <a:rPr lang="de-DE" b="0" i="1" smtClean="0">
                              <a:solidFill>
                                <a:schemeClr val="accent1"/>
                              </a:solidFill>
                              <a:latin typeface="Cambria Math" panose="02040503050406030204" pitchFamily="18" charset="0"/>
                            </a:rPr>
                            <m:t>𝑇𝑟𝑎𝑣𝑒𝑙</m:t>
                          </m:r>
                          <m:r>
                            <a:rPr lang="de-DE" b="0" i="1" smtClean="0">
                              <a:solidFill>
                                <a:schemeClr val="accent1"/>
                              </a:solidFill>
                              <a:latin typeface="Cambria Math" panose="02040503050406030204" pitchFamily="18" charset="0"/>
                            </a:rPr>
                            <m:t>.</m:t>
                          </m:r>
                          <m:r>
                            <a:rPr lang="de-DE" b="0" i="1" smtClean="0">
                              <a:solidFill>
                                <a:schemeClr val="accent1"/>
                              </a:solidFill>
                              <a:latin typeface="Cambria Math" panose="02040503050406030204" pitchFamily="18" charset="0"/>
                            </a:rPr>
                            <m:t>𝑒𝑣𝑒</m:t>
                          </m:r>
                        </m:e>
                      </m:d>
                    </m:oMath>
                  </m:oMathPara>
                </a14:m>
                <a:endParaRPr lang="de-DE" b="0" i="1" dirty="0">
                  <a:solidFill>
                    <a:schemeClr val="tx1"/>
                  </a:solidFill>
                  <a:latin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28650" y="1295335"/>
                <a:ext cx="7830605" cy="2815386"/>
              </a:xfrm>
              <a:prstGeom prst="rect">
                <a:avLst/>
              </a:prstGeom>
              <a:blipFill>
                <a:blip r:embed="rId3"/>
                <a:stretch>
                  <a:fillRect l="-972" t="-34529" b="-46188"/>
                </a:stretch>
              </a:blipFill>
            </p:spPr>
            <p:txBody>
              <a:bodyPr/>
              <a:lstStyle/>
              <a:p>
                <a:r>
                  <a:rPr lang="en-GB">
                    <a:noFill/>
                  </a:rPr>
                  <a:t> </a:t>
                </a:r>
              </a:p>
            </p:txBody>
          </p:sp>
        </mc:Fallback>
      </mc:AlternateContent>
      <p:sp>
        <p:nvSpPr>
          <p:cNvPr id="111" name="TextBox 110"/>
          <p:cNvSpPr txBox="1"/>
          <p:nvPr/>
        </p:nvSpPr>
        <p:spPr>
          <a:xfrm>
            <a:off x="6616559" y="1024818"/>
            <a:ext cx="2395626" cy="369332"/>
          </a:xfrm>
          <a:prstGeom prst="rect">
            <a:avLst/>
          </a:prstGeom>
          <a:noFill/>
        </p:spPr>
        <p:txBody>
          <a:bodyPr wrap="square" rtlCol="0">
            <a:spAutoFit/>
          </a:bodyPr>
          <a:lstStyle/>
          <a:p>
            <a:r>
              <a:rPr lang="en-GB" dirty="0"/>
              <a:t>Zhang and Poole (1994)</a:t>
            </a:r>
          </a:p>
        </p:txBody>
      </p:sp>
      <p:cxnSp>
        <p:nvCxnSpPr>
          <p:cNvPr id="121" name="Straight Connector 120">
            <a:extLst>
              <a:ext uri="{FF2B5EF4-FFF2-40B4-BE49-F238E27FC236}">
                <a16:creationId xmlns:a16="http://schemas.microsoft.com/office/drawing/2014/main" id="{8E455B22-4275-484B-A8CF-BF3A62777347}"/>
              </a:ext>
            </a:extLst>
          </p:cNvPr>
          <p:cNvCxnSpPr>
            <a:cxnSpLocks/>
          </p:cNvCxnSpPr>
          <p:nvPr/>
        </p:nvCxnSpPr>
        <p:spPr>
          <a:xfrm flipH="1" flipV="1">
            <a:off x="5740965"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C1D7041D-16C0-184C-A3E9-E33ACBD2C447}"/>
              </a:ext>
            </a:extLst>
          </p:cNvPr>
          <p:cNvGrpSpPr/>
          <p:nvPr/>
        </p:nvGrpSpPr>
        <p:grpSpPr>
          <a:xfrm>
            <a:off x="5596407" y="4425847"/>
            <a:ext cx="216558" cy="455973"/>
            <a:chOff x="5558622" y="4425847"/>
            <a:chExt cx="216558" cy="455973"/>
          </a:xfrm>
        </p:grpSpPr>
        <p:sp>
          <p:nvSpPr>
            <p:cNvPr id="178" name="Rectangle 177">
              <a:extLst>
                <a:ext uri="{FF2B5EF4-FFF2-40B4-BE49-F238E27FC236}">
                  <a16:creationId xmlns:a16="http://schemas.microsoft.com/office/drawing/2014/main" id="{6D275812-DD16-4749-83AD-66569C5BF50E}"/>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58B85FA3-2A53-804B-970D-471D4B666CF9}"/>
                    </a:ext>
                  </a:extLst>
                </p:cNvPr>
                <p:cNvSpPr txBox="1"/>
                <p:nvPr/>
              </p:nvSpPr>
              <p:spPr>
                <a:xfrm>
                  <a:off x="5558622" y="4425847"/>
                  <a:ext cx="186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𝑓</m:t>
                        </m:r>
                      </m:oMath>
                    </m:oMathPara>
                  </a14:m>
                  <a:endParaRPr lang="en-GB" dirty="0"/>
                </a:p>
              </p:txBody>
            </p:sp>
          </mc:Choice>
          <mc:Fallback xmlns="">
            <p:sp>
              <p:nvSpPr>
                <p:cNvPr id="179" name="TextBox 178">
                  <a:extLst>
                    <a:ext uri="{FF2B5EF4-FFF2-40B4-BE49-F238E27FC236}">
                      <a16:creationId xmlns:a16="http://schemas.microsoft.com/office/drawing/2014/main" id="{58B85FA3-2A53-804B-970D-471D4B666CF9}"/>
                    </a:ext>
                  </a:extLst>
                </p:cNvPr>
                <p:cNvSpPr txBox="1">
                  <a:spLocks noRot="1" noChangeAspect="1" noMove="1" noResize="1" noEditPoints="1" noAdjustHandles="1" noChangeArrowheads="1" noChangeShapeType="1" noTextEdit="1"/>
                </p:cNvSpPr>
                <p:nvPr/>
              </p:nvSpPr>
              <p:spPr>
                <a:xfrm>
                  <a:off x="5558622" y="4425847"/>
                  <a:ext cx="186269" cy="276999"/>
                </a:xfrm>
                <a:prstGeom prst="rect">
                  <a:avLst/>
                </a:prstGeom>
                <a:blipFill>
                  <a:blip r:embed="rId4"/>
                  <a:stretch>
                    <a:fillRect l="-46667" r="-40000" b="-36364"/>
                  </a:stretch>
                </a:blipFill>
              </p:spPr>
              <p:txBody>
                <a:bodyPr/>
                <a:lstStyle/>
                <a:p>
                  <a:r>
                    <a:rPr lang="en-GB">
                      <a:noFill/>
                    </a:rPr>
                    <a:t> </a:t>
                  </a:r>
                </a:p>
              </p:txBody>
            </p:sp>
          </mc:Fallback>
        </mc:AlternateContent>
      </p:grpSp>
      <p:grpSp>
        <p:nvGrpSpPr>
          <p:cNvPr id="6" name="Group 5">
            <a:extLst>
              <a:ext uri="{FF2B5EF4-FFF2-40B4-BE49-F238E27FC236}">
                <a16:creationId xmlns:a16="http://schemas.microsoft.com/office/drawing/2014/main" id="{A433FDD4-2F01-F948-B1F8-3A8A7759AD7F}"/>
              </a:ext>
            </a:extLst>
          </p:cNvPr>
          <p:cNvGrpSpPr/>
          <p:nvPr/>
        </p:nvGrpSpPr>
        <p:grpSpPr>
          <a:xfrm>
            <a:off x="5003607" y="5277574"/>
            <a:ext cx="1329467" cy="389513"/>
            <a:chOff x="5003607" y="5277574"/>
            <a:chExt cx="1329467" cy="389513"/>
          </a:xfrm>
        </p:grpSpPr>
        <p:sp>
          <p:nvSpPr>
            <p:cNvPr id="119" name="TextBox 118">
              <a:extLst>
                <a:ext uri="{FF2B5EF4-FFF2-40B4-BE49-F238E27FC236}">
                  <a16:creationId xmlns:a16="http://schemas.microsoft.com/office/drawing/2014/main" id="{65BEE9C8-37B4-714D-9B6B-6AF1F52F851E}"/>
                </a:ext>
              </a:extLst>
            </p:cNvPr>
            <p:cNvSpPr txBox="1"/>
            <p:nvPr/>
          </p:nvSpPr>
          <p:spPr>
            <a:xfrm>
              <a:off x="5010454" y="5277574"/>
              <a:ext cx="12743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50" name="Rectangle 149">
                  <a:extLst>
                    <a:ext uri="{FF2B5EF4-FFF2-40B4-BE49-F238E27FC236}">
                      <a16:creationId xmlns:a16="http://schemas.microsoft.com/office/drawing/2014/main" id="{67CD144F-520B-5B46-8270-56CFAC411A94}"/>
                    </a:ext>
                  </a:extLst>
                </p:cNvPr>
                <p:cNvSpPr/>
                <p:nvPr/>
              </p:nvSpPr>
              <p:spPr>
                <a:xfrm>
                  <a:off x="5003607"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accent1"/>
                            </a:solidFill>
                            <a:latin typeface="Cambria Math" charset="0"/>
                          </a:rPr>
                          <m:t>𝑇𝑟𝑎𝑣𝑒𝑙</m:t>
                        </m:r>
                        <m:r>
                          <m:rPr>
                            <m:nor/>
                          </m:rPr>
                          <a:rPr lang="de-DE">
                            <a:solidFill>
                              <a:schemeClr val="accent1"/>
                            </a:solidFill>
                            <a:latin typeface="Cambria Math" charset="0"/>
                          </a:rPr>
                          <m:t>.</m:t>
                        </m:r>
                        <m:r>
                          <a:rPr lang="de-DE" i="1">
                            <a:solidFill>
                              <a:schemeClr val="accent1"/>
                            </a:solidFill>
                            <a:latin typeface="Cambria Math" charset="0"/>
                          </a:rPr>
                          <m:t>𝑒𝑣𝑒</m:t>
                        </m:r>
                      </m:oMath>
                    </m:oMathPara>
                  </a14:m>
                  <a:endParaRPr lang="en-GB" dirty="0">
                    <a:solidFill>
                      <a:schemeClr val="accent1"/>
                    </a:solidFill>
                  </a:endParaRPr>
                </a:p>
              </p:txBody>
            </p:sp>
          </mc:Choice>
          <mc:Fallback xmlns="">
            <p:sp>
              <p:nvSpPr>
                <p:cNvPr id="150" name="Rectangle 149">
                  <a:extLst>
                    <a:ext uri="{FF2B5EF4-FFF2-40B4-BE49-F238E27FC236}">
                      <a16:creationId xmlns:a16="http://schemas.microsoft.com/office/drawing/2014/main" id="{67CD144F-520B-5B46-8270-56CFAC411A94}"/>
                    </a:ext>
                  </a:extLst>
                </p:cNvPr>
                <p:cNvSpPr>
                  <a:spLocks noRot="1" noChangeAspect="1" noMove="1" noResize="1" noEditPoints="1" noAdjustHandles="1" noChangeArrowheads="1" noChangeShapeType="1" noTextEdit="1"/>
                </p:cNvSpPr>
                <p:nvPr/>
              </p:nvSpPr>
              <p:spPr>
                <a:xfrm>
                  <a:off x="5003607" y="5296651"/>
                  <a:ext cx="1329467" cy="369332"/>
                </a:xfrm>
                <a:prstGeom prst="rect">
                  <a:avLst/>
                </a:prstGeom>
                <a:blipFill>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A47F782B-9AE2-B247-ADCD-2B3DF608335C}"/>
                  </a:ext>
                </a:extLst>
              </p:cNvPr>
              <p:cNvGraphicFramePr>
                <a:graphicFrameLocks noGrp="1"/>
              </p:cNvGraphicFramePr>
              <p:nvPr>
                <p:extLst>
                  <p:ext uri="{D42A27DB-BD31-4B8C-83A1-F6EECF244321}">
                    <p14:modId xmlns:p14="http://schemas.microsoft.com/office/powerpoint/2010/main" val="1081232066"/>
                  </p:ext>
                </p:extLst>
              </p:nvPr>
            </p:nvGraphicFramePr>
            <p:xfrm>
              <a:off x="2819204" y="4916114"/>
              <a:ext cx="1819148" cy="109728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54864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𝑓</m:t>
                                    </m:r>
                                  </m:e>
                                  <m:sub>
                                    <m:r>
                                      <a:rPr lang="de-DE" sz="1800" b="0" i="1" smtClean="0">
                                        <a:latin typeface="Cambria Math" panose="02040503050406030204" pitchFamily="18" charset="0"/>
                                      </a:rPr>
                                      <m:t>𝑛</m:t>
                                    </m:r>
                                  </m:sub>
                                </m:sSub>
                              </m:oMath>
                            </m:oMathPara>
                          </a14:m>
                          <a:endParaRPr lang="de-DE" sz="1800" b="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0.39</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0.61</a:t>
                          </a:r>
                        </a:p>
                      </a:txBody>
                      <a:tcPr marL="45720" marR="45720"/>
                    </a:tc>
                    <a:extLst>
                      <a:ext uri="{0D108BD9-81ED-4DB2-BD59-A6C34878D82A}">
                        <a16:rowId xmlns:a16="http://schemas.microsoft.com/office/drawing/2014/main" val="10005"/>
                      </a:ext>
                    </a:extLst>
                  </a:tr>
                </a:tbl>
              </a:graphicData>
            </a:graphic>
          </p:graphicFrame>
        </mc:Choice>
        <mc:Fallback xmlns="">
          <p:graphicFrame>
            <p:nvGraphicFramePr>
              <p:cNvPr id="18" name="Table 17">
                <a:extLst>
                  <a:ext uri="{FF2B5EF4-FFF2-40B4-BE49-F238E27FC236}">
                    <a16:creationId xmlns:a16="http://schemas.microsoft.com/office/drawing/2014/main" id="{A47F782B-9AE2-B247-ADCD-2B3DF608335C}"/>
                  </a:ext>
                </a:extLst>
              </p:cNvPr>
              <p:cNvGraphicFramePr>
                <a:graphicFrameLocks noGrp="1"/>
              </p:cNvGraphicFramePr>
              <p:nvPr>
                <p:extLst>
                  <p:ext uri="{D42A27DB-BD31-4B8C-83A1-F6EECF244321}">
                    <p14:modId xmlns:p14="http://schemas.microsoft.com/office/powerpoint/2010/main" val="1081232066"/>
                  </p:ext>
                </p:extLst>
              </p:nvPr>
            </p:nvGraphicFramePr>
            <p:xfrm>
              <a:off x="2819204" y="4916114"/>
              <a:ext cx="1819148" cy="109728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548640">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6"/>
                          <a:stretch>
                            <a:fillRect t="-3448" r="-43564" b="-224138"/>
                          </a:stretch>
                        </a:blipFill>
                      </a:tcPr>
                    </a:tc>
                    <a:tc>
                      <a:txBody>
                        <a:bodyPr/>
                        <a:lstStyle/>
                        <a:p>
                          <a:endParaRPr lang="en-US"/>
                        </a:p>
                      </a:txBody>
                      <a:tcPr marL="45720" marR="45720">
                        <a:blipFill>
                          <a:blip r:embed="rId6"/>
                          <a:stretch>
                            <a:fillRect l="-229545" t="-3448" b="-2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0.39</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0.61</a:t>
                          </a:r>
                        </a:p>
                      </a:txBody>
                      <a:tcPr marL="45720" marR="45720"/>
                    </a:tc>
                    <a:extLst>
                      <a:ext uri="{0D108BD9-81ED-4DB2-BD59-A6C34878D82A}">
                        <a16:rowId xmlns:a16="http://schemas.microsoft.com/office/drawing/2014/main" val="10005"/>
                      </a:ext>
                    </a:extLst>
                  </a:tr>
                </a:tbl>
              </a:graphicData>
            </a:graphic>
          </p:graphicFrame>
        </mc:Fallback>
      </mc:AlternateContent>
      <p:grpSp>
        <p:nvGrpSpPr>
          <p:cNvPr id="19" name="Group 18">
            <a:extLst>
              <a:ext uri="{FF2B5EF4-FFF2-40B4-BE49-F238E27FC236}">
                <a16:creationId xmlns:a16="http://schemas.microsoft.com/office/drawing/2014/main" id="{8F1D9413-45E7-EF45-A06A-F86CA6DC82FC}"/>
              </a:ext>
            </a:extLst>
          </p:cNvPr>
          <p:cNvGrpSpPr/>
          <p:nvPr/>
        </p:nvGrpSpPr>
        <p:grpSpPr>
          <a:xfrm>
            <a:off x="5596407" y="4426399"/>
            <a:ext cx="255903" cy="455973"/>
            <a:chOff x="5558622" y="4425847"/>
            <a:chExt cx="255903" cy="455973"/>
          </a:xfrm>
        </p:grpSpPr>
        <p:sp>
          <p:nvSpPr>
            <p:cNvPr id="20" name="Rectangle 19">
              <a:extLst>
                <a:ext uri="{FF2B5EF4-FFF2-40B4-BE49-F238E27FC236}">
                  <a16:creationId xmlns:a16="http://schemas.microsoft.com/office/drawing/2014/main" id="{21205CB8-4024-3F41-87F4-BF2EE0EEA939}"/>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B38435D-5137-9640-8C72-766D483CC357}"/>
                    </a:ext>
                  </a:extLst>
                </p:cNvPr>
                <p:cNvSpPr txBox="1"/>
                <p:nvPr/>
              </p:nvSpPr>
              <p:spPr>
                <a:xfrm>
                  <a:off x="5558622" y="4425847"/>
                  <a:ext cx="2559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𝑓</m:t>
                            </m:r>
                          </m:e>
                          <m:sub>
                            <m:r>
                              <a:rPr lang="de-DE" b="0" i="1" smtClean="0">
                                <a:latin typeface="Cambria Math" panose="02040503050406030204" pitchFamily="18" charset="0"/>
                              </a:rPr>
                              <m:t>𝑛</m:t>
                            </m:r>
                          </m:sub>
                        </m:sSub>
                      </m:oMath>
                    </m:oMathPara>
                  </a14:m>
                  <a:endParaRPr lang="en-GB" dirty="0"/>
                </a:p>
              </p:txBody>
            </p:sp>
          </mc:Choice>
          <mc:Fallback xmlns="">
            <p:sp>
              <p:nvSpPr>
                <p:cNvPr id="21" name="TextBox 20">
                  <a:extLst>
                    <a:ext uri="{FF2B5EF4-FFF2-40B4-BE49-F238E27FC236}">
                      <a16:creationId xmlns:a16="http://schemas.microsoft.com/office/drawing/2014/main" id="{FB38435D-5137-9640-8C72-766D483CC357}"/>
                    </a:ext>
                  </a:extLst>
                </p:cNvPr>
                <p:cNvSpPr txBox="1">
                  <a:spLocks noRot="1" noChangeAspect="1" noMove="1" noResize="1" noEditPoints="1" noAdjustHandles="1" noChangeArrowheads="1" noChangeShapeType="1" noTextEdit="1"/>
                </p:cNvSpPr>
                <p:nvPr/>
              </p:nvSpPr>
              <p:spPr>
                <a:xfrm>
                  <a:off x="5558622" y="4425847"/>
                  <a:ext cx="255903" cy="276999"/>
                </a:xfrm>
                <a:prstGeom prst="rect">
                  <a:avLst/>
                </a:prstGeom>
                <a:blipFill>
                  <a:blip r:embed="rId7"/>
                  <a:stretch>
                    <a:fillRect l="-33333" b="-36364"/>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6727E44B-43AD-D148-B48C-EB237F26ABFF}"/>
                  </a:ext>
                </a:extLst>
              </p:cNvPr>
              <p:cNvGraphicFramePr>
                <a:graphicFrameLocks noGrp="1"/>
              </p:cNvGraphicFramePr>
              <p:nvPr>
                <p:extLst>
                  <p:ext uri="{D42A27DB-BD31-4B8C-83A1-F6EECF244321}">
                    <p14:modId xmlns:p14="http://schemas.microsoft.com/office/powerpoint/2010/main" val="4018299869"/>
                  </p:ext>
                </p:extLst>
              </p:nvPr>
            </p:nvGraphicFramePr>
            <p:xfrm>
              <a:off x="886356" y="4916114"/>
              <a:ext cx="1761998" cy="109728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49149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𝑓</m:t>
                                </m:r>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190</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297</a:t>
                          </a:r>
                        </a:p>
                      </a:txBody>
                      <a:tcPr marL="45720" marR="45720"/>
                    </a:tc>
                    <a:extLst>
                      <a:ext uri="{0D108BD9-81ED-4DB2-BD59-A6C34878D82A}">
                        <a16:rowId xmlns:a16="http://schemas.microsoft.com/office/drawing/2014/main" val="10005"/>
                      </a:ext>
                    </a:extLst>
                  </a:tr>
                </a:tbl>
              </a:graphicData>
            </a:graphic>
          </p:graphicFrame>
        </mc:Choice>
        <mc:Fallback xmlns="">
          <p:graphicFrame>
            <p:nvGraphicFramePr>
              <p:cNvPr id="22" name="Table 21">
                <a:extLst>
                  <a:ext uri="{FF2B5EF4-FFF2-40B4-BE49-F238E27FC236}">
                    <a16:creationId xmlns:a16="http://schemas.microsoft.com/office/drawing/2014/main" id="{6727E44B-43AD-D148-B48C-EB237F26ABFF}"/>
                  </a:ext>
                </a:extLst>
              </p:cNvPr>
              <p:cNvGraphicFramePr>
                <a:graphicFrameLocks noGrp="1"/>
              </p:cNvGraphicFramePr>
              <p:nvPr>
                <p:extLst>
                  <p:ext uri="{D42A27DB-BD31-4B8C-83A1-F6EECF244321}">
                    <p14:modId xmlns:p14="http://schemas.microsoft.com/office/powerpoint/2010/main" val="4018299869"/>
                  </p:ext>
                </p:extLst>
              </p:nvPr>
            </p:nvGraphicFramePr>
            <p:xfrm>
              <a:off x="886356" y="4916114"/>
              <a:ext cx="1761998" cy="1097280"/>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491490">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8"/>
                          <a:stretch>
                            <a:fillRect t="-3448" r="-38614" b="-224138"/>
                          </a:stretch>
                        </a:blipFill>
                      </a:tcPr>
                    </a:tc>
                    <a:tc>
                      <a:txBody>
                        <a:bodyPr/>
                        <a:lstStyle/>
                        <a:p>
                          <a:endParaRPr lang="en-US"/>
                        </a:p>
                      </a:txBody>
                      <a:tcPr marL="45720" marR="45720">
                        <a:blipFill>
                          <a:blip r:embed="rId8"/>
                          <a:stretch>
                            <a:fillRect l="-258974" t="-3448" b="-2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190</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297</a:t>
                          </a:r>
                        </a:p>
                      </a:txBody>
                      <a:tcPr marL="45720" marR="45720"/>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530B897-0611-4D46-A949-607C5338D326}"/>
                  </a:ext>
                </a:extLst>
              </p:cNvPr>
              <p:cNvSpPr/>
              <p:nvPr/>
            </p:nvSpPr>
            <p:spPr>
              <a:xfrm>
                <a:off x="5227476" y="3500132"/>
                <a:ext cx="3540328" cy="369332"/>
              </a:xfrm>
              <a:prstGeom prst="rect">
                <a:avLst/>
              </a:prstGeom>
            </p:spPr>
            <p:txBody>
              <a:bodyPr wrap="none">
                <a:spAutoFit/>
              </a:bodyPr>
              <a:lstStyle/>
              <a:p>
                <a:pPr marL="1517650" lvl="1"/>
                <a14:m>
                  <m:oMathPara xmlns:m="http://schemas.openxmlformats.org/officeDocument/2006/math">
                    <m:oMathParaPr>
                      <m:jc m:val="left"/>
                    </m:oMathParaPr>
                    <m:oMath xmlns:m="http://schemas.openxmlformats.org/officeDocument/2006/math">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𝑓</m:t>
                          </m:r>
                        </m:e>
                        <m:sub>
                          <m:r>
                            <a:rPr lang="de-DE" i="1">
                              <a:latin typeface="Cambria Math" panose="02040503050406030204" pitchFamily="18" charset="0"/>
                            </a:rPr>
                            <m:t>𝑛</m:t>
                          </m:r>
                        </m:sub>
                      </m:sSub>
                      <m:r>
                        <a:rPr lang="de-DE" i="1">
                          <a:latin typeface="Cambria Math" panose="02040503050406030204" pitchFamily="18" charset="0"/>
                        </a:rPr>
                        <m:t>(</m:t>
                      </m:r>
                      <m:r>
                        <a:rPr lang="de-DE" i="1">
                          <a:solidFill>
                            <a:schemeClr val="accent1"/>
                          </a:solidFill>
                          <a:latin typeface="Cambria Math" panose="02040503050406030204" pitchFamily="18" charset="0"/>
                        </a:rPr>
                        <m:t>𝑇𝑟𝑎𝑣𝑒𝑙</m:t>
                      </m:r>
                      <m:r>
                        <a:rPr lang="de-DE" i="1">
                          <a:solidFill>
                            <a:schemeClr val="accent1"/>
                          </a:solidFill>
                          <a:latin typeface="Cambria Math" panose="02040503050406030204" pitchFamily="18" charset="0"/>
                        </a:rPr>
                        <m:t>.</m:t>
                      </m:r>
                      <m:r>
                        <a:rPr lang="de-DE" i="1">
                          <a:solidFill>
                            <a:schemeClr val="accent1"/>
                          </a:solidFill>
                          <a:latin typeface="Cambria Math" panose="02040503050406030204" pitchFamily="18" charset="0"/>
                        </a:rPr>
                        <m:t>𝑒𝑣𝑒</m:t>
                      </m:r>
                      <m:r>
                        <a:rPr lang="de-DE" i="1">
                          <a:latin typeface="Cambria Math" panose="02040503050406030204" pitchFamily="18" charset="0"/>
                        </a:rPr>
                        <m:t>)</m:t>
                      </m:r>
                    </m:oMath>
                  </m:oMathPara>
                </a14:m>
                <a:endParaRPr lang="de-DE" dirty="0"/>
              </a:p>
            </p:txBody>
          </p:sp>
        </mc:Choice>
        <mc:Fallback xmlns="">
          <p:sp>
            <p:nvSpPr>
              <p:cNvPr id="3" name="Rectangle 2">
                <a:extLst>
                  <a:ext uri="{FF2B5EF4-FFF2-40B4-BE49-F238E27FC236}">
                    <a16:creationId xmlns:a16="http://schemas.microsoft.com/office/drawing/2014/main" id="{8530B897-0611-4D46-A949-607C5338D326}"/>
                  </a:ext>
                </a:extLst>
              </p:cNvPr>
              <p:cNvSpPr>
                <a:spLocks noRot="1" noChangeAspect="1" noMove="1" noResize="1" noEditPoints="1" noAdjustHandles="1" noChangeArrowheads="1" noChangeShapeType="1" noTextEdit="1"/>
              </p:cNvSpPr>
              <p:nvPr/>
            </p:nvSpPr>
            <p:spPr>
              <a:xfrm>
                <a:off x="5227476" y="3500132"/>
                <a:ext cx="3540328" cy="369332"/>
              </a:xfrm>
              <a:prstGeom prst="rect">
                <a:avLst/>
              </a:prstGeom>
              <a:blipFill>
                <a:blip r:embed="rId9"/>
                <a:stretch>
                  <a:fillRect b="-13793"/>
                </a:stretch>
              </a:blipFill>
            </p:spPr>
            <p:txBody>
              <a:bodyPr/>
              <a:lstStyle/>
              <a:p>
                <a:r>
                  <a:rPr lang="en-GB">
                    <a:noFill/>
                  </a:rPr>
                  <a:t> </a:t>
                </a:r>
              </a:p>
            </p:txBody>
          </p:sp>
        </mc:Fallback>
      </mc:AlternateContent>
    </p:spTree>
    <p:extLst>
      <p:ext uri="{BB962C8B-B14F-4D97-AF65-F5344CB8AC3E}">
        <p14:creationId xmlns:p14="http://schemas.microsoft.com/office/powerpoint/2010/main" val="325031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Variable Elimination (VE)</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GB" dirty="0"/>
                  <a:t>Eliminate all variables not appearing in query</a:t>
                </a:r>
              </a:p>
              <a:p>
                <a:pPr lvl="1"/>
                <a:r>
                  <a:rPr lang="en-GB" dirty="0"/>
                  <a:t>Through </a:t>
                </a:r>
                <a:r>
                  <a:rPr lang="en-GB" dirty="0">
                    <a:solidFill>
                      <a:schemeClr val="accent1"/>
                    </a:solidFill>
                  </a:rPr>
                  <a:t>summing out</a:t>
                </a:r>
                <a:endParaRPr lang="en-GB" dirty="0"/>
              </a:p>
              <a:p>
                <a:r>
                  <a:rPr lang="en-GB" dirty="0"/>
                  <a:t>E.g., conditional</a:t>
                </a:r>
              </a:p>
              <a:p>
                <a:pPr lvl="1"/>
                <a14:m>
                  <m:oMath xmlns:m="http://schemas.openxmlformats.org/officeDocument/2006/math">
                    <m:r>
                      <a:rPr lang="en-GB" i="1">
                        <a:latin typeface="Cambria Math" charset="0"/>
                      </a:rPr>
                      <m:t>𝑃</m:t>
                    </m:r>
                    <m:d>
                      <m:dPr>
                        <m:endChr m:val="|"/>
                        <m:ctrlPr>
                          <a:rPr lang="en-GB" i="1">
                            <a:latin typeface="Cambria Math" panose="02040503050406030204" pitchFamily="18" charset="0"/>
                          </a:rPr>
                        </m:ctrlPr>
                      </m:dPr>
                      <m:e>
                        <m:r>
                          <a:rPr lang="en-GB" i="1" smtClean="0">
                            <a:latin typeface="Cambria Math" charset="0"/>
                          </a:rPr>
                          <m:t>𝑇𝑟𝑎𝑣𝑒𝑙</m:t>
                        </m:r>
                        <m:r>
                          <a:rPr lang="en-GB" i="1">
                            <a:latin typeface="Cambria Math" charset="0"/>
                          </a:rPr>
                          <m:t>.</m:t>
                        </m:r>
                        <m:r>
                          <a:rPr lang="en-GB" i="1">
                            <a:latin typeface="Cambria Math" charset="0"/>
                          </a:rPr>
                          <m:t>𝑒𝑣𝑒</m:t>
                        </m:r>
                      </m:e>
                    </m:d>
                    <m:r>
                      <a:rPr lang="en-GB" i="1" smtClean="0">
                        <a:latin typeface="Cambria Math" charset="0"/>
                      </a:rPr>
                      <m:t>𝐸𝑝𝑖𝑑</m:t>
                    </m:r>
                    <m:r>
                      <a:rPr lang="en-GB" i="1">
                        <a:latin typeface="Cambria Math" charset="0"/>
                      </a:rPr>
                      <m:t>=</m:t>
                    </m:r>
                    <m:r>
                      <a:rPr lang="de-DE" b="0" i="1" smtClean="0">
                        <a:latin typeface="Cambria Math" panose="02040503050406030204" pitchFamily="18" charset="0"/>
                      </a:rPr>
                      <m:t>𝑡𝑟𝑢𝑒</m:t>
                    </m:r>
                    <m:r>
                      <a:rPr lang="en-GB" i="1">
                        <a:latin typeface="Cambria Math" charset="0"/>
                      </a:rPr>
                      <m:t>)</m:t>
                    </m:r>
                  </m:oMath>
                </a14:m>
                <a:endParaRPr lang="en-GB" dirty="0"/>
              </a:p>
              <a:p>
                <a:pPr lvl="1"/>
                <a:r>
                  <a:rPr lang="en-GB" dirty="0">
                    <a:solidFill>
                      <a:schemeClr val="accent1"/>
                    </a:solidFill>
                  </a:rPr>
                  <a:t>Absorb</a:t>
                </a:r>
                <a:r>
                  <a:rPr lang="en-GB" dirty="0"/>
                  <a:t> </a:t>
                </a:r>
                <a14:m>
                  <m:oMath xmlns:m="http://schemas.openxmlformats.org/officeDocument/2006/math">
                    <m:r>
                      <a:rPr lang="en-GB" i="1" smtClean="0">
                        <a:latin typeface="Cambria Math" charset="0"/>
                      </a:rPr>
                      <m:t>𝐸𝑝𝑖𝑑</m:t>
                    </m:r>
                    <m:r>
                      <a:rPr lang="en-GB" i="1">
                        <a:latin typeface="Cambria Math" charset="0"/>
                      </a:rPr>
                      <m:t>=</m:t>
                    </m:r>
                    <m:r>
                      <a:rPr lang="de-DE" b="0" i="1" smtClean="0">
                        <a:latin typeface="Cambria Math" panose="02040503050406030204" pitchFamily="18" charset="0"/>
                      </a:rPr>
                      <m:t>𝑡𝑟𝑢𝑒</m:t>
                    </m:r>
                  </m:oMath>
                </a14:m>
                <a:r>
                  <a:rPr lang="en-GB" dirty="0"/>
                  <a:t> </a:t>
                </a:r>
                <a:br>
                  <a:rPr lang="en-GB" dirty="0"/>
                </a:br>
                <a:r>
                  <a:rPr lang="en-GB" dirty="0"/>
                  <a:t>in all factors</a:t>
                </a:r>
              </a:p>
              <a:p>
                <a:pPr lvl="1"/>
                <a:r>
                  <a:rPr lang="en-GB" dirty="0"/>
                  <a:t>Sum out remaining variables</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2932" t="-182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16</a:t>
            </a:fld>
            <a:endParaRPr lang="en-US"/>
          </a:p>
        </p:txBody>
      </p:sp>
      <p:sp>
        <p:nvSpPr>
          <p:cNvPr id="54" name="TextBox 53"/>
          <p:cNvSpPr txBox="1"/>
          <p:nvPr/>
        </p:nvSpPr>
        <p:spPr>
          <a:xfrm>
            <a:off x="6616559" y="1024818"/>
            <a:ext cx="2395626" cy="369332"/>
          </a:xfrm>
          <a:prstGeom prst="rect">
            <a:avLst/>
          </a:prstGeom>
          <a:noFill/>
        </p:spPr>
        <p:txBody>
          <a:bodyPr wrap="square" rtlCol="0">
            <a:spAutoFit/>
          </a:bodyPr>
          <a:lstStyle/>
          <a:p>
            <a:r>
              <a:rPr lang="en-GB" dirty="0"/>
              <a:t>Zhang and Poole (1994)</a:t>
            </a:r>
          </a:p>
        </p:txBody>
      </p:sp>
      <p:grpSp>
        <p:nvGrpSpPr>
          <p:cNvPr id="52" name="Group 51">
            <a:extLst>
              <a:ext uri="{FF2B5EF4-FFF2-40B4-BE49-F238E27FC236}">
                <a16:creationId xmlns:a16="http://schemas.microsoft.com/office/drawing/2014/main" id="{5537A276-6A9E-DF42-A6C7-65F7B09B96C2}"/>
              </a:ext>
            </a:extLst>
          </p:cNvPr>
          <p:cNvGrpSpPr/>
          <p:nvPr/>
        </p:nvGrpSpPr>
        <p:grpSpPr>
          <a:xfrm>
            <a:off x="4892080" y="1615324"/>
            <a:ext cx="4089378" cy="4374900"/>
            <a:chOff x="4892080" y="1615324"/>
            <a:chExt cx="4089378" cy="4374900"/>
          </a:xfrm>
        </p:grpSpPr>
        <p:grpSp>
          <p:nvGrpSpPr>
            <p:cNvPr id="53" name="Group 52">
              <a:extLst>
                <a:ext uri="{FF2B5EF4-FFF2-40B4-BE49-F238E27FC236}">
                  <a16:creationId xmlns:a16="http://schemas.microsoft.com/office/drawing/2014/main" id="{D006D271-B7FE-F144-BDF1-F815E80B00C6}"/>
                </a:ext>
              </a:extLst>
            </p:cNvPr>
            <p:cNvGrpSpPr/>
            <p:nvPr/>
          </p:nvGrpSpPr>
          <p:grpSpPr>
            <a:xfrm>
              <a:off x="4892080" y="1615324"/>
              <a:ext cx="4089378" cy="4374900"/>
              <a:chOff x="4854295" y="1615324"/>
              <a:chExt cx="4089378" cy="4374900"/>
            </a:xfrm>
          </p:grpSpPr>
          <p:sp>
            <p:nvSpPr>
              <p:cNvPr id="56" name="TextBox 55">
                <a:extLst>
                  <a:ext uri="{FF2B5EF4-FFF2-40B4-BE49-F238E27FC236}">
                    <a16:creationId xmlns:a16="http://schemas.microsoft.com/office/drawing/2014/main" id="{F9ED28A2-8980-4144-8A49-8A65E9037AF8}"/>
                  </a:ext>
                </a:extLst>
              </p:cNvPr>
              <p:cNvSpPr txBox="1"/>
              <p:nvPr/>
            </p:nvSpPr>
            <p:spPr>
              <a:xfrm>
                <a:off x="5217587" y="2753753"/>
                <a:ext cx="1232634" cy="389513"/>
              </a:xfrm>
              <a:prstGeom prst="ellipse">
                <a:avLst/>
              </a:prstGeom>
              <a:noFill/>
              <a:ln>
                <a:solidFill>
                  <a:schemeClr val="tx1"/>
                </a:solidFill>
              </a:ln>
            </p:spPr>
            <p:txBody>
              <a:bodyPr wrap="square" lIns="0" tIns="0" rIns="0" bIns="0" rtlCol="0">
                <a:spAutoFit/>
              </a:bodyPr>
              <a:lstStyle/>
              <a:p>
                <a:pPr marL="15875"/>
                <a:endParaRPr lang="en-GB" dirty="0"/>
              </a:p>
            </p:txBody>
          </p:sp>
          <p:sp>
            <p:nvSpPr>
              <p:cNvPr id="57" name="TextBox 56">
                <a:extLst>
                  <a:ext uri="{FF2B5EF4-FFF2-40B4-BE49-F238E27FC236}">
                    <a16:creationId xmlns:a16="http://schemas.microsoft.com/office/drawing/2014/main" id="{A63BF2BF-24CF-9F4D-8F6D-2273CCB40BFF}"/>
                  </a:ext>
                </a:extLst>
              </p:cNvPr>
              <p:cNvSpPr txBox="1"/>
              <p:nvPr/>
            </p:nvSpPr>
            <p:spPr>
              <a:xfrm>
                <a:off x="7404470" y="2756785"/>
                <a:ext cx="1072819" cy="389513"/>
              </a:xfrm>
              <a:prstGeom prst="ellipse">
                <a:avLst/>
              </a:prstGeom>
              <a:noFill/>
              <a:ln>
                <a:solidFill>
                  <a:schemeClr val="tx1"/>
                </a:solidFill>
              </a:ln>
            </p:spPr>
            <p:txBody>
              <a:bodyPr wrap="square" lIns="0" tIns="0" rIns="0" bIns="0" rtlCol="0">
                <a:spAutoFit/>
              </a:bodyPr>
              <a:lstStyle/>
              <a:p>
                <a:endParaRPr lang="en-GB" dirty="0"/>
              </a:p>
            </p:txBody>
          </p:sp>
          <p:sp>
            <p:nvSpPr>
              <p:cNvPr id="58" name="TextBox 57">
                <a:extLst>
                  <a:ext uri="{FF2B5EF4-FFF2-40B4-BE49-F238E27FC236}">
                    <a16:creationId xmlns:a16="http://schemas.microsoft.com/office/drawing/2014/main" id="{E9CD7F9E-6063-6046-AF4F-75776AE1A61C}"/>
                  </a:ext>
                </a:extLst>
              </p:cNvPr>
              <p:cNvSpPr txBox="1"/>
              <p:nvPr/>
            </p:nvSpPr>
            <p:spPr>
              <a:xfrm>
                <a:off x="4972669" y="5277574"/>
                <a:ext cx="1274390" cy="389513"/>
              </a:xfrm>
              <a:prstGeom prst="ellipse">
                <a:avLst/>
              </a:prstGeom>
              <a:noFill/>
              <a:ln>
                <a:solidFill>
                  <a:schemeClr val="tx1"/>
                </a:solidFill>
              </a:ln>
            </p:spPr>
            <p:txBody>
              <a:bodyPr wrap="square" lIns="0" tIns="0" rIns="0" bIns="0" rtlCol="0">
                <a:spAutoFit/>
              </a:bodyPr>
              <a:lstStyle/>
              <a:p>
                <a:endParaRPr lang="en-GB" dirty="0"/>
              </a:p>
            </p:txBody>
          </p:sp>
          <p:cxnSp>
            <p:nvCxnSpPr>
              <p:cNvPr id="59" name="Straight Connector 58">
                <a:extLst>
                  <a:ext uri="{FF2B5EF4-FFF2-40B4-BE49-F238E27FC236}">
                    <a16:creationId xmlns:a16="http://schemas.microsoft.com/office/drawing/2014/main" id="{2C90F3E1-7C9E-E64F-88FD-897D35A91FD6}"/>
                  </a:ext>
                </a:extLst>
              </p:cNvPr>
              <p:cNvCxnSpPr>
                <a:cxnSpLocks/>
                <a:stCxn id="119" idx="1"/>
                <a:endCxn id="56" idx="6"/>
              </p:cNvCxnSpPr>
              <p:nvPr/>
            </p:nvCxnSpPr>
            <p:spPr>
              <a:xfrm flipH="1" flipV="1">
                <a:off x="6450221" y="2948510"/>
                <a:ext cx="13727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EF57DE8-0EA1-DD4A-A66F-BF22E49C68A8}"/>
                  </a:ext>
                </a:extLst>
              </p:cNvPr>
              <p:cNvCxnSpPr>
                <a:cxnSpLocks/>
              </p:cNvCxnSpPr>
              <p:nvPr/>
            </p:nvCxnSpPr>
            <p:spPr>
              <a:xfrm flipH="1" flipV="1">
                <a:off x="5703180"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44CFA33-401F-A345-A50F-1B903F14E961}"/>
                  </a:ext>
                </a:extLst>
              </p:cNvPr>
              <p:cNvCxnSpPr>
                <a:cxnSpLocks/>
                <a:stCxn id="97" idx="4"/>
              </p:cNvCxnSpPr>
              <p:nvPr/>
            </p:nvCxnSpPr>
            <p:spPr>
              <a:xfrm flipH="1">
                <a:off x="6058874" y="3760856"/>
                <a:ext cx="848340" cy="97863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27749DF-D08C-9B4A-97F1-098216F4C3D2}"/>
                  </a:ext>
                </a:extLst>
              </p:cNvPr>
              <p:cNvCxnSpPr/>
              <p:nvPr/>
            </p:nvCxnSpPr>
            <p:spPr>
              <a:xfrm flipH="1">
                <a:off x="6178999" y="4809820"/>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BCAF3E-FD1C-1F4A-840C-E3DF4BEC8429}"/>
                  </a:ext>
                </a:extLst>
              </p:cNvPr>
              <p:cNvCxnSpPr>
                <a:cxnSpLocks/>
                <a:stCxn id="117" idx="0"/>
                <a:endCxn id="97" idx="4"/>
              </p:cNvCxnSpPr>
              <p:nvPr/>
            </p:nvCxnSpPr>
            <p:spPr>
              <a:xfrm flipV="1">
                <a:off x="5703180" y="3760856"/>
                <a:ext cx="1204034" cy="9769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F411C5E7-0DD8-504A-BCEE-D5FCBEC38550}"/>
                  </a:ext>
                </a:extLst>
              </p:cNvPr>
              <p:cNvGrpSpPr/>
              <p:nvPr/>
            </p:nvGrpSpPr>
            <p:grpSpPr>
              <a:xfrm>
                <a:off x="6435854" y="2589890"/>
                <a:ext cx="295978" cy="431728"/>
                <a:chOff x="6435854" y="2589890"/>
                <a:chExt cx="295978" cy="431728"/>
              </a:xfrm>
            </p:grpSpPr>
            <p:sp>
              <p:nvSpPr>
                <p:cNvPr id="119" name="Rectangle 118">
                  <a:extLst>
                    <a:ext uri="{FF2B5EF4-FFF2-40B4-BE49-F238E27FC236}">
                      <a16:creationId xmlns:a16="http://schemas.microsoft.com/office/drawing/2014/main" id="{4EAE4B19-2087-BF4D-BA4F-DAB0A4616161}"/>
                    </a:ext>
                  </a:extLst>
                </p:cNvPr>
                <p:cNvSpPr/>
                <p:nvPr/>
              </p:nvSpPr>
              <p:spPr>
                <a:xfrm>
                  <a:off x="6587493" y="2877618"/>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D08E1B00-6AD4-6543-A10C-651AC5D4A652}"/>
                        </a:ext>
                      </a:extLst>
                    </p:cNvPr>
                    <p:cNvSpPr txBox="1"/>
                    <p:nvPr/>
                  </p:nvSpPr>
                  <p:spPr>
                    <a:xfrm>
                      <a:off x="6435854" y="2589890"/>
                      <a:ext cx="295978"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1</m:t>
                                </m:r>
                              </m:sub>
                              <m:sup>
                                <m:r>
                                  <a:rPr lang="de-DE" b="0" i="1" smtClean="0">
                                    <a:solidFill>
                                      <a:schemeClr val="accent1"/>
                                    </a:solidFill>
                                    <a:latin typeface="Cambria Math" charset="0"/>
                                  </a:rPr>
                                  <m:t>1</m:t>
                                </m:r>
                              </m:sup>
                            </m:sSubSup>
                          </m:oMath>
                        </m:oMathPara>
                      </a14:m>
                      <a:endParaRPr lang="en-GB" dirty="0">
                        <a:solidFill>
                          <a:schemeClr val="accent1"/>
                        </a:solidFill>
                      </a:endParaRPr>
                    </a:p>
                  </p:txBody>
                </p:sp>
              </mc:Choice>
              <mc:Fallback xmlns="">
                <p:sp>
                  <p:nvSpPr>
                    <p:cNvPr id="120" name="TextBox 119">
                      <a:extLst>
                        <a:ext uri="{FF2B5EF4-FFF2-40B4-BE49-F238E27FC236}">
                          <a16:creationId xmlns:a16="http://schemas.microsoft.com/office/drawing/2014/main" id="{D08E1B00-6AD4-6543-A10C-651AC5D4A652}"/>
                        </a:ext>
                      </a:extLst>
                    </p:cNvPr>
                    <p:cNvSpPr txBox="1">
                      <a:spLocks noRot="1" noChangeAspect="1" noMove="1" noResize="1" noEditPoints="1" noAdjustHandles="1" noChangeArrowheads="1" noChangeShapeType="1" noTextEdit="1"/>
                    </p:cNvSpPr>
                    <p:nvPr/>
                  </p:nvSpPr>
                  <p:spPr>
                    <a:xfrm>
                      <a:off x="6435854" y="2589890"/>
                      <a:ext cx="295978" cy="279628"/>
                    </a:xfrm>
                    <a:prstGeom prst="rect">
                      <a:avLst/>
                    </a:prstGeom>
                    <a:blipFill>
                      <a:blip r:embed="rId3"/>
                      <a:stretch>
                        <a:fillRect l="-25000" t="-4545" r="-4167" b="-31818"/>
                      </a:stretch>
                    </a:blipFill>
                  </p:spPr>
                  <p:txBody>
                    <a:bodyPr/>
                    <a:lstStyle/>
                    <a:p>
                      <a:r>
                        <a:rPr lang="en-GB">
                          <a:noFill/>
                        </a:rPr>
                        <a:t> </a:t>
                      </a:r>
                    </a:p>
                  </p:txBody>
                </p:sp>
              </mc:Fallback>
            </mc:AlternateContent>
          </p:grpSp>
          <p:grpSp>
            <p:nvGrpSpPr>
              <p:cNvPr id="65" name="Group 64">
                <a:extLst>
                  <a:ext uri="{FF2B5EF4-FFF2-40B4-BE49-F238E27FC236}">
                    <a16:creationId xmlns:a16="http://schemas.microsoft.com/office/drawing/2014/main" id="{5A18CE8B-0C7D-544C-BCF9-7115AAC5F045}"/>
                  </a:ext>
                </a:extLst>
              </p:cNvPr>
              <p:cNvGrpSpPr/>
              <p:nvPr/>
            </p:nvGrpSpPr>
            <p:grpSpPr>
              <a:xfrm>
                <a:off x="5558622" y="4425847"/>
                <a:ext cx="300915" cy="455973"/>
                <a:chOff x="5558622" y="4425847"/>
                <a:chExt cx="300915" cy="455973"/>
              </a:xfrm>
            </p:grpSpPr>
            <p:sp>
              <p:nvSpPr>
                <p:cNvPr id="117" name="Rectangle 116">
                  <a:extLst>
                    <a:ext uri="{FF2B5EF4-FFF2-40B4-BE49-F238E27FC236}">
                      <a16:creationId xmlns:a16="http://schemas.microsoft.com/office/drawing/2014/main" id="{85C07117-8BB5-EF49-B408-5D9EFAB3A93B}"/>
                    </a:ext>
                  </a:extLst>
                </p:cNvPr>
                <p:cNvSpPr/>
                <p:nvPr/>
              </p:nvSpPr>
              <p:spPr>
                <a:xfrm>
                  <a:off x="5631180" y="4737820"/>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29F9972A-0FDE-0648-BD0C-9AAAF94DAC19}"/>
                        </a:ext>
                      </a:extLst>
                    </p:cNvPr>
                    <p:cNvSpPr txBox="1"/>
                    <p:nvPr/>
                  </p:nvSpPr>
                  <p:spPr>
                    <a:xfrm>
                      <a:off x="5558622" y="4425847"/>
                      <a:ext cx="300915" cy="28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2</m:t>
                                </m:r>
                              </m:sub>
                              <m:sup>
                                <m:r>
                                  <a:rPr lang="de-DE" b="0" i="1" smtClean="0">
                                    <a:solidFill>
                                      <a:schemeClr val="accent1"/>
                                    </a:solidFill>
                                    <a:latin typeface="Cambria Math" panose="02040503050406030204" pitchFamily="18" charset="0"/>
                                  </a:rPr>
                                  <m:t>1</m:t>
                                </m:r>
                              </m:sup>
                            </m:sSubSup>
                          </m:oMath>
                        </m:oMathPara>
                      </a14:m>
                      <a:endParaRPr lang="en-GB" dirty="0">
                        <a:solidFill>
                          <a:schemeClr val="accent1"/>
                        </a:solidFill>
                      </a:endParaRPr>
                    </a:p>
                  </p:txBody>
                </p:sp>
              </mc:Choice>
              <mc:Fallback xmlns="">
                <p:sp>
                  <p:nvSpPr>
                    <p:cNvPr id="118" name="TextBox 117">
                      <a:extLst>
                        <a:ext uri="{FF2B5EF4-FFF2-40B4-BE49-F238E27FC236}">
                          <a16:creationId xmlns:a16="http://schemas.microsoft.com/office/drawing/2014/main" id="{29F9972A-0FDE-0648-BD0C-9AAAF94DAC19}"/>
                        </a:ext>
                      </a:extLst>
                    </p:cNvPr>
                    <p:cNvSpPr txBox="1">
                      <a:spLocks noRot="1" noChangeAspect="1" noMove="1" noResize="1" noEditPoints="1" noAdjustHandles="1" noChangeArrowheads="1" noChangeShapeType="1" noTextEdit="1"/>
                    </p:cNvSpPr>
                    <p:nvPr/>
                  </p:nvSpPr>
                  <p:spPr>
                    <a:xfrm>
                      <a:off x="5558622" y="4425847"/>
                      <a:ext cx="300915" cy="280718"/>
                    </a:xfrm>
                    <a:prstGeom prst="rect">
                      <a:avLst/>
                    </a:prstGeom>
                    <a:blipFill>
                      <a:blip r:embed="rId4"/>
                      <a:stretch>
                        <a:fillRect l="-25000" r="-4167" b="-30435"/>
                      </a:stretch>
                    </a:blipFill>
                  </p:spPr>
                  <p:txBody>
                    <a:bodyPr/>
                    <a:lstStyle/>
                    <a:p>
                      <a:r>
                        <a:rPr lang="en-GB">
                          <a:noFill/>
                        </a:rPr>
                        <a:t> </a:t>
                      </a:r>
                    </a:p>
                  </p:txBody>
                </p:sp>
              </mc:Fallback>
            </mc:AlternateContent>
          </p:grpSp>
          <p:grpSp>
            <p:nvGrpSpPr>
              <p:cNvPr id="66" name="Group 65">
                <a:extLst>
                  <a:ext uri="{FF2B5EF4-FFF2-40B4-BE49-F238E27FC236}">
                    <a16:creationId xmlns:a16="http://schemas.microsoft.com/office/drawing/2014/main" id="{A7D32408-BFDA-1841-B208-DC6B11A796DF}"/>
                  </a:ext>
                </a:extLst>
              </p:cNvPr>
              <p:cNvGrpSpPr/>
              <p:nvPr/>
            </p:nvGrpSpPr>
            <p:grpSpPr>
              <a:xfrm>
                <a:off x="5935104" y="4443991"/>
                <a:ext cx="300915" cy="439496"/>
                <a:chOff x="5935104" y="4443991"/>
                <a:chExt cx="300915" cy="439496"/>
              </a:xfrm>
            </p:grpSpPr>
            <p:sp>
              <p:nvSpPr>
                <p:cNvPr id="115" name="Rectangle 114">
                  <a:extLst>
                    <a:ext uri="{FF2B5EF4-FFF2-40B4-BE49-F238E27FC236}">
                      <a16:creationId xmlns:a16="http://schemas.microsoft.com/office/drawing/2014/main" id="{75FFA498-3BB0-EF47-86AD-98AD1D6CF0DE}"/>
                    </a:ext>
                  </a:extLst>
                </p:cNvPr>
                <p:cNvSpPr/>
                <p:nvPr/>
              </p:nvSpPr>
              <p:spPr>
                <a:xfrm>
                  <a:off x="6034999" y="4739487"/>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5BCBE02D-E9E7-644F-8834-CBB870106D35}"/>
                        </a:ext>
                      </a:extLst>
                    </p:cNvPr>
                    <p:cNvSpPr txBox="1"/>
                    <p:nvPr/>
                  </p:nvSpPr>
                  <p:spPr>
                    <a:xfrm>
                      <a:off x="5935104" y="4443991"/>
                      <a:ext cx="300915" cy="282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3</m:t>
                                </m:r>
                              </m:sub>
                              <m:sup>
                                <m:r>
                                  <a:rPr lang="de-DE" b="0" i="1" smtClean="0">
                                    <a:solidFill>
                                      <a:schemeClr val="accent1"/>
                                    </a:solidFill>
                                    <a:latin typeface="Cambria Math" panose="02040503050406030204" pitchFamily="18" charset="0"/>
                                  </a:rPr>
                                  <m:t>1</m:t>
                                </m:r>
                              </m:sup>
                            </m:sSubSup>
                          </m:oMath>
                        </m:oMathPara>
                      </a14:m>
                      <a:endParaRPr lang="en-GB" dirty="0">
                        <a:solidFill>
                          <a:schemeClr val="accent1"/>
                        </a:solidFill>
                      </a:endParaRPr>
                    </a:p>
                  </p:txBody>
                </p:sp>
              </mc:Choice>
              <mc:Fallback xmlns="">
                <p:sp>
                  <p:nvSpPr>
                    <p:cNvPr id="116" name="TextBox 115">
                      <a:extLst>
                        <a:ext uri="{FF2B5EF4-FFF2-40B4-BE49-F238E27FC236}">
                          <a16:creationId xmlns:a16="http://schemas.microsoft.com/office/drawing/2014/main" id="{5BCBE02D-E9E7-644F-8834-CBB870106D35}"/>
                        </a:ext>
                      </a:extLst>
                    </p:cNvPr>
                    <p:cNvSpPr txBox="1">
                      <a:spLocks noRot="1" noChangeAspect="1" noMove="1" noResize="1" noEditPoints="1" noAdjustHandles="1" noChangeArrowheads="1" noChangeShapeType="1" noTextEdit="1"/>
                    </p:cNvSpPr>
                    <p:nvPr/>
                  </p:nvSpPr>
                  <p:spPr>
                    <a:xfrm>
                      <a:off x="5935104" y="4443991"/>
                      <a:ext cx="300915" cy="282129"/>
                    </a:xfrm>
                    <a:prstGeom prst="rect">
                      <a:avLst/>
                    </a:prstGeom>
                    <a:blipFill>
                      <a:blip r:embed="rId5"/>
                      <a:stretch>
                        <a:fillRect l="-24000" b="-30435"/>
                      </a:stretch>
                    </a:blipFill>
                  </p:spPr>
                  <p:txBody>
                    <a:bodyPr/>
                    <a:lstStyle/>
                    <a:p>
                      <a:r>
                        <a:rPr lang="en-GB">
                          <a:noFill/>
                        </a:rPr>
                        <a:t> </a:t>
                      </a:r>
                    </a:p>
                  </p:txBody>
                </p:sp>
              </mc:Fallback>
            </mc:AlternateContent>
          </p:grpSp>
          <p:cxnSp>
            <p:nvCxnSpPr>
              <p:cNvPr id="67" name="Straight Connector 66">
                <a:extLst>
                  <a:ext uri="{FF2B5EF4-FFF2-40B4-BE49-F238E27FC236}">
                    <a16:creationId xmlns:a16="http://schemas.microsoft.com/office/drawing/2014/main" id="{9C2FF123-B661-9145-A640-B80D7CD31BF8}"/>
                  </a:ext>
                </a:extLst>
              </p:cNvPr>
              <p:cNvCxnSpPr>
                <a:cxnSpLocks/>
                <a:stCxn id="57" idx="2"/>
              </p:cNvCxnSpPr>
              <p:nvPr/>
            </p:nvCxnSpPr>
            <p:spPr>
              <a:xfrm flipH="1" flipV="1">
                <a:off x="7228782" y="2946144"/>
                <a:ext cx="175688" cy="5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C2E3544-061B-2F40-A813-DFC56D1663FB}"/>
                  </a:ext>
                </a:extLst>
              </p:cNvPr>
              <p:cNvCxnSpPr>
                <a:cxnSpLocks/>
                <a:stCxn id="97" idx="0"/>
              </p:cNvCxnSpPr>
              <p:nvPr/>
            </p:nvCxnSpPr>
            <p:spPr>
              <a:xfrm flipV="1">
                <a:off x="6907214" y="3018147"/>
                <a:ext cx="201440" cy="3531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D5B4C9C-894D-F54F-B883-E275008A2F7D}"/>
                  </a:ext>
                </a:extLst>
              </p:cNvPr>
              <p:cNvCxnSpPr>
                <a:cxnSpLocks/>
                <a:stCxn id="111" idx="3"/>
                <a:endCxn id="56" idx="2"/>
              </p:cNvCxnSpPr>
              <p:nvPr/>
            </p:nvCxnSpPr>
            <p:spPr>
              <a:xfrm flipV="1">
                <a:off x="5076753" y="2948510"/>
                <a:ext cx="140834" cy="2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F7572BE-9195-A042-B613-DF1554722EAE}"/>
                  </a:ext>
                </a:extLst>
              </p:cNvPr>
              <p:cNvCxnSpPr>
                <a:cxnSpLocks/>
                <a:stCxn id="60" idx="6"/>
                <a:endCxn id="109" idx="1"/>
              </p:cNvCxnSpPr>
              <p:nvPr/>
            </p:nvCxnSpPr>
            <p:spPr>
              <a:xfrm flipV="1">
                <a:off x="8477289" y="2949083"/>
                <a:ext cx="243927" cy="2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AF30D0F-B754-784F-86D6-66610F8A61D7}"/>
                  </a:ext>
                </a:extLst>
              </p:cNvPr>
              <p:cNvCxnSpPr>
                <a:endCxn id="120" idx="0"/>
              </p:cNvCxnSpPr>
              <p:nvPr/>
            </p:nvCxnSpPr>
            <p:spPr>
              <a:xfrm flipH="1">
                <a:off x="6659493" y="2574860"/>
                <a:ext cx="252446" cy="302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D4607B-E97D-3C47-9952-B090AE13274B}"/>
                  </a:ext>
                </a:extLst>
              </p:cNvPr>
              <p:cNvCxnSpPr/>
              <p:nvPr/>
            </p:nvCxnSpPr>
            <p:spPr>
              <a:xfrm>
                <a:off x="6911939" y="2574860"/>
                <a:ext cx="244841" cy="2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29B95B1-F407-4049-8D5E-186A85780FAC}"/>
                  </a:ext>
                </a:extLst>
              </p:cNvPr>
              <p:cNvCxnSpPr>
                <a:cxnSpLocks/>
                <a:stCxn id="111" idx="0"/>
                <a:endCxn id="103" idx="3"/>
              </p:cNvCxnSpPr>
              <p:nvPr/>
            </p:nvCxnSpPr>
            <p:spPr>
              <a:xfrm flipV="1">
                <a:off x="5004753" y="1947794"/>
                <a:ext cx="1535233" cy="93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06BD521-0063-6541-86D2-73EF134AB994}"/>
                  </a:ext>
                </a:extLst>
              </p:cNvPr>
              <p:cNvCxnSpPr>
                <a:cxnSpLocks/>
                <a:stCxn id="103" idx="5"/>
                <a:endCxn id="109" idx="0"/>
              </p:cNvCxnSpPr>
              <p:nvPr/>
            </p:nvCxnSpPr>
            <p:spPr>
              <a:xfrm>
                <a:off x="7282728" y="1947794"/>
                <a:ext cx="1510488" cy="929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FA260BA-F506-434B-8C8B-3029A6B3E171}"/>
                  </a:ext>
                </a:extLst>
              </p:cNvPr>
              <p:cNvCxnSpPr>
                <a:cxnSpLocks/>
                <a:stCxn id="111" idx="2"/>
                <a:endCxn id="97" idx="1"/>
              </p:cNvCxnSpPr>
              <p:nvPr/>
            </p:nvCxnSpPr>
            <p:spPr>
              <a:xfrm>
                <a:off x="5004753" y="3023344"/>
                <a:ext cx="1684428" cy="4050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E89ECAB-CBFE-CF45-B82F-746501AF2B37}"/>
                  </a:ext>
                </a:extLst>
              </p:cNvPr>
              <p:cNvCxnSpPr>
                <a:cxnSpLocks/>
                <a:stCxn id="109" idx="2"/>
                <a:endCxn id="117" idx="7"/>
              </p:cNvCxnSpPr>
              <p:nvPr/>
            </p:nvCxnSpPr>
            <p:spPr>
              <a:xfrm flipH="1">
                <a:off x="7125248" y="3021083"/>
                <a:ext cx="1667968" cy="40730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AF11FC8-C686-B747-9BD7-8A84CDF0C794}"/>
                  </a:ext>
                </a:extLst>
              </p:cNvPr>
              <p:cNvCxnSpPr>
                <a:cxnSpLocks/>
                <a:endCxn id="95" idx="0"/>
              </p:cNvCxnSpPr>
              <p:nvPr/>
            </p:nvCxnSpPr>
            <p:spPr>
              <a:xfrm>
                <a:off x="6106999" y="4883487"/>
                <a:ext cx="466101"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F284B29-D614-AB47-A685-EF3234847EE1}"/>
                  </a:ext>
                </a:extLst>
              </p:cNvPr>
              <p:cNvCxnSpPr>
                <a:cxnSpLocks/>
                <a:stCxn id="98" idx="2"/>
                <a:endCxn id="107" idx="3"/>
              </p:cNvCxnSpPr>
              <p:nvPr/>
            </p:nvCxnSpPr>
            <p:spPr>
              <a:xfrm>
                <a:off x="6907978" y="3756786"/>
                <a:ext cx="1130604" cy="10409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F6FB357-5A51-254F-8B08-3C09A0C389D7}"/>
                  </a:ext>
                </a:extLst>
              </p:cNvPr>
              <p:cNvCxnSpPr>
                <a:cxnSpLocks/>
                <a:stCxn id="95" idx="7"/>
                <a:endCxn id="107" idx="2"/>
              </p:cNvCxnSpPr>
              <p:nvPr/>
            </p:nvCxnSpPr>
            <p:spPr>
              <a:xfrm flipV="1">
                <a:off x="6930908" y="4869780"/>
                <a:ext cx="1035674" cy="787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930E679-793F-B548-9662-EB25F55D61A6}"/>
                  </a:ext>
                </a:extLst>
              </p:cNvPr>
              <p:cNvCxnSpPr/>
              <p:nvPr/>
            </p:nvCxnSpPr>
            <p:spPr>
              <a:xfrm flipH="1">
                <a:off x="7960399" y="4869780"/>
                <a:ext cx="6183" cy="69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09A2926E-F300-A04F-A821-68F3E279FC6C}"/>
                  </a:ext>
                </a:extLst>
              </p:cNvPr>
              <p:cNvGrpSpPr/>
              <p:nvPr/>
            </p:nvGrpSpPr>
            <p:grpSpPr>
              <a:xfrm>
                <a:off x="7084780" y="2571386"/>
                <a:ext cx="369193" cy="446758"/>
                <a:chOff x="7084780" y="2571386"/>
                <a:chExt cx="369193" cy="446758"/>
              </a:xfrm>
            </p:grpSpPr>
            <p:sp>
              <p:nvSpPr>
                <p:cNvPr id="113" name="Rectangle 112">
                  <a:extLst>
                    <a:ext uri="{FF2B5EF4-FFF2-40B4-BE49-F238E27FC236}">
                      <a16:creationId xmlns:a16="http://schemas.microsoft.com/office/drawing/2014/main" id="{DD8F6632-70A0-1646-9FA5-D15627F4369D}"/>
                    </a:ext>
                  </a:extLst>
                </p:cNvPr>
                <p:cNvSpPr/>
                <p:nvPr/>
              </p:nvSpPr>
              <p:spPr>
                <a:xfrm>
                  <a:off x="7084780" y="2874144"/>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39DC1987-2A74-504A-B72A-62A75BA9CC19}"/>
                        </a:ext>
                      </a:extLst>
                    </p:cNvPr>
                    <p:cNvSpPr txBox="1"/>
                    <p:nvPr/>
                  </p:nvSpPr>
                  <p:spPr>
                    <a:xfrm>
                      <a:off x="7153058" y="2571386"/>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1</m:t>
                                </m:r>
                              </m:sub>
                              <m:sup>
                                <m:r>
                                  <a:rPr lang="de-DE" b="0" i="1" smtClean="0">
                                    <a:solidFill>
                                      <a:schemeClr val="accent1"/>
                                    </a:solidFill>
                                    <a:latin typeface="Cambria Math" charset="0"/>
                                  </a:rPr>
                                  <m:t>2</m:t>
                                </m:r>
                              </m:sup>
                            </m:sSubSup>
                          </m:oMath>
                        </m:oMathPara>
                      </a14:m>
                      <a:endParaRPr lang="en-GB" dirty="0">
                        <a:solidFill>
                          <a:schemeClr val="accent1"/>
                        </a:solidFill>
                      </a:endParaRPr>
                    </a:p>
                  </p:txBody>
                </p:sp>
              </mc:Choice>
              <mc:Fallback xmlns="">
                <p:sp>
                  <p:nvSpPr>
                    <p:cNvPr id="114" name="TextBox 113">
                      <a:extLst>
                        <a:ext uri="{FF2B5EF4-FFF2-40B4-BE49-F238E27FC236}">
                          <a16:creationId xmlns:a16="http://schemas.microsoft.com/office/drawing/2014/main" id="{39DC1987-2A74-504A-B72A-62A75BA9CC19}"/>
                        </a:ext>
                      </a:extLst>
                    </p:cNvPr>
                    <p:cNvSpPr txBox="1">
                      <a:spLocks noRot="1" noChangeAspect="1" noMove="1" noResize="1" noEditPoints="1" noAdjustHandles="1" noChangeArrowheads="1" noChangeShapeType="1" noTextEdit="1"/>
                    </p:cNvSpPr>
                    <p:nvPr/>
                  </p:nvSpPr>
                  <p:spPr>
                    <a:xfrm>
                      <a:off x="7153058" y="2571386"/>
                      <a:ext cx="300915" cy="280205"/>
                    </a:xfrm>
                    <a:prstGeom prst="rect">
                      <a:avLst/>
                    </a:prstGeom>
                    <a:blipFill>
                      <a:blip r:embed="rId6"/>
                      <a:stretch>
                        <a:fillRect l="-24000" r="-4000" b="-29167"/>
                      </a:stretch>
                    </a:blipFill>
                  </p:spPr>
                  <p:txBody>
                    <a:bodyPr/>
                    <a:lstStyle/>
                    <a:p>
                      <a:r>
                        <a:rPr lang="en-GB">
                          <a:noFill/>
                        </a:rPr>
                        <a:t> </a:t>
                      </a:r>
                    </a:p>
                  </p:txBody>
                </p:sp>
              </mc:Fallback>
            </mc:AlternateContent>
          </p:grpSp>
          <p:grpSp>
            <p:nvGrpSpPr>
              <p:cNvPr id="82" name="Group 81">
                <a:extLst>
                  <a:ext uri="{FF2B5EF4-FFF2-40B4-BE49-F238E27FC236}">
                    <a16:creationId xmlns:a16="http://schemas.microsoft.com/office/drawing/2014/main" id="{36F2BC30-44EB-6142-8776-A10100C0C808}"/>
                  </a:ext>
                </a:extLst>
              </p:cNvPr>
              <p:cNvGrpSpPr/>
              <p:nvPr/>
            </p:nvGrpSpPr>
            <p:grpSpPr>
              <a:xfrm>
                <a:off x="4854295" y="2568526"/>
                <a:ext cx="300915" cy="454818"/>
                <a:chOff x="4854295" y="2568526"/>
                <a:chExt cx="300915" cy="454818"/>
              </a:xfrm>
            </p:grpSpPr>
            <p:sp>
              <p:nvSpPr>
                <p:cNvPr id="111" name="Rectangle 110">
                  <a:extLst>
                    <a:ext uri="{FF2B5EF4-FFF2-40B4-BE49-F238E27FC236}">
                      <a16:creationId xmlns:a16="http://schemas.microsoft.com/office/drawing/2014/main" id="{D7D1E728-F8F0-0342-8395-5F7A65BC412D}"/>
                    </a:ext>
                  </a:extLst>
                </p:cNvPr>
                <p:cNvSpPr/>
                <p:nvPr/>
              </p:nvSpPr>
              <p:spPr>
                <a:xfrm>
                  <a:off x="4932753" y="2879344"/>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C3B6CB18-CB15-4F4E-AE70-442588B3C841}"/>
                        </a:ext>
                      </a:extLst>
                    </p:cNvPr>
                    <p:cNvSpPr txBox="1"/>
                    <p:nvPr/>
                  </p:nvSpPr>
                  <p:spPr>
                    <a:xfrm>
                      <a:off x="4854295" y="2568526"/>
                      <a:ext cx="300915" cy="28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1</m:t>
                                </m:r>
                              </m:sub>
                              <m:sup>
                                <m:r>
                                  <a:rPr lang="de-DE" b="0" i="1" smtClean="0">
                                    <a:solidFill>
                                      <a:schemeClr val="accent1"/>
                                    </a:solidFill>
                                    <a:latin typeface="Cambria Math" charset="0"/>
                                  </a:rPr>
                                  <m:t>3</m:t>
                                </m:r>
                              </m:sup>
                            </m:sSubSup>
                          </m:oMath>
                        </m:oMathPara>
                      </a14:m>
                      <a:endParaRPr lang="en-GB" dirty="0">
                        <a:solidFill>
                          <a:schemeClr val="accent1"/>
                        </a:solidFill>
                      </a:endParaRPr>
                    </a:p>
                  </p:txBody>
                </p:sp>
              </mc:Choice>
              <mc:Fallback xmlns="">
                <p:sp>
                  <p:nvSpPr>
                    <p:cNvPr id="112" name="TextBox 111">
                      <a:extLst>
                        <a:ext uri="{FF2B5EF4-FFF2-40B4-BE49-F238E27FC236}">
                          <a16:creationId xmlns:a16="http://schemas.microsoft.com/office/drawing/2014/main" id="{C3B6CB18-CB15-4F4E-AE70-442588B3C841}"/>
                        </a:ext>
                      </a:extLst>
                    </p:cNvPr>
                    <p:cNvSpPr txBox="1">
                      <a:spLocks noRot="1" noChangeAspect="1" noMove="1" noResize="1" noEditPoints="1" noAdjustHandles="1" noChangeArrowheads="1" noChangeShapeType="1" noTextEdit="1"/>
                    </p:cNvSpPr>
                    <p:nvPr/>
                  </p:nvSpPr>
                  <p:spPr>
                    <a:xfrm>
                      <a:off x="4854295" y="2568526"/>
                      <a:ext cx="300915" cy="281552"/>
                    </a:xfrm>
                    <a:prstGeom prst="rect">
                      <a:avLst/>
                    </a:prstGeom>
                    <a:blipFill>
                      <a:blip r:embed="rId7"/>
                      <a:stretch>
                        <a:fillRect l="-24000" r="-4000" b="-30435"/>
                      </a:stretch>
                    </a:blipFill>
                  </p:spPr>
                  <p:txBody>
                    <a:bodyPr/>
                    <a:lstStyle/>
                    <a:p>
                      <a:r>
                        <a:rPr lang="en-GB">
                          <a:noFill/>
                        </a:rPr>
                        <a:t> </a:t>
                      </a:r>
                    </a:p>
                  </p:txBody>
                </p:sp>
              </mc:Fallback>
            </mc:AlternateContent>
          </p:grpSp>
          <p:grpSp>
            <p:nvGrpSpPr>
              <p:cNvPr id="83" name="Group 82">
                <a:extLst>
                  <a:ext uri="{FF2B5EF4-FFF2-40B4-BE49-F238E27FC236}">
                    <a16:creationId xmlns:a16="http://schemas.microsoft.com/office/drawing/2014/main" id="{B5B0B137-AF79-3549-B72A-22B2B7E5651D}"/>
                  </a:ext>
                </a:extLst>
              </p:cNvPr>
              <p:cNvGrpSpPr/>
              <p:nvPr/>
            </p:nvGrpSpPr>
            <p:grpSpPr>
              <a:xfrm>
                <a:off x="8642758" y="2586822"/>
                <a:ext cx="300915" cy="434261"/>
                <a:chOff x="8642758" y="2586822"/>
                <a:chExt cx="300915" cy="434261"/>
              </a:xfrm>
            </p:grpSpPr>
            <p:sp>
              <p:nvSpPr>
                <p:cNvPr id="109" name="Rectangle 108">
                  <a:extLst>
                    <a:ext uri="{FF2B5EF4-FFF2-40B4-BE49-F238E27FC236}">
                      <a16:creationId xmlns:a16="http://schemas.microsoft.com/office/drawing/2014/main" id="{10921AE4-45B5-EF4D-9A55-6A1AB7D9CC4C}"/>
                    </a:ext>
                  </a:extLst>
                </p:cNvPr>
                <p:cNvSpPr/>
                <p:nvPr/>
              </p:nvSpPr>
              <p:spPr>
                <a:xfrm>
                  <a:off x="8721216" y="2877083"/>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10604FC8-27E8-1C47-9132-0EBC8CC3CF6C}"/>
                        </a:ext>
                      </a:extLst>
                    </p:cNvPr>
                    <p:cNvSpPr txBox="1"/>
                    <p:nvPr/>
                  </p:nvSpPr>
                  <p:spPr>
                    <a:xfrm>
                      <a:off x="8642758" y="2586822"/>
                      <a:ext cx="300915" cy="279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1</m:t>
                                </m:r>
                              </m:sub>
                              <m:sup>
                                <m:r>
                                  <a:rPr lang="de-DE" b="0" i="1" smtClean="0">
                                    <a:solidFill>
                                      <a:schemeClr val="accent1"/>
                                    </a:solidFill>
                                    <a:latin typeface="Cambria Math" charset="0"/>
                                  </a:rPr>
                                  <m:t>4</m:t>
                                </m:r>
                              </m:sup>
                            </m:sSubSup>
                          </m:oMath>
                        </m:oMathPara>
                      </a14:m>
                      <a:endParaRPr lang="en-GB" dirty="0">
                        <a:solidFill>
                          <a:schemeClr val="accent1"/>
                        </a:solidFill>
                      </a:endParaRPr>
                    </a:p>
                  </p:txBody>
                </p:sp>
              </mc:Choice>
              <mc:Fallback xmlns="">
                <p:sp>
                  <p:nvSpPr>
                    <p:cNvPr id="110" name="TextBox 109">
                      <a:extLst>
                        <a:ext uri="{FF2B5EF4-FFF2-40B4-BE49-F238E27FC236}">
                          <a16:creationId xmlns:a16="http://schemas.microsoft.com/office/drawing/2014/main" id="{10604FC8-27E8-1C47-9132-0EBC8CC3CF6C}"/>
                        </a:ext>
                      </a:extLst>
                    </p:cNvPr>
                    <p:cNvSpPr txBox="1">
                      <a:spLocks noRot="1" noChangeAspect="1" noMove="1" noResize="1" noEditPoints="1" noAdjustHandles="1" noChangeArrowheads="1" noChangeShapeType="1" noTextEdit="1"/>
                    </p:cNvSpPr>
                    <p:nvPr/>
                  </p:nvSpPr>
                  <p:spPr>
                    <a:xfrm>
                      <a:off x="8642758" y="2586822"/>
                      <a:ext cx="300915" cy="279051"/>
                    </a:xfrm>
                    <a:prstGeom prst="rect">
                      <a:avLst/>
                    </a:prstGeom>
                    <a:blipFill>
                      <a:blip r:embed="rId8"/>
                      <a:stretch>
                        <a:fillRect l="-34783" t="-4545" r="-4348" b="-31818"/>
                      </a:stretch>
                    </a:blipFill>
                  </p:spPr>
                  <p:txBody>
                    <a:bodyPr/>
                    <a:lstStyle/>
                    <a:p>
                      <a:r>
                        <a:rPr lang="en-GB">
                          <a:noFill/>
                        </a:rPr>
                        <a:t> </a:t>
                      </a:r>
                    </a:p>
                  </p:txBody>
                </p:sp>
              </mc:Fallback>
            </mc:AlternateContent>
          </p:grpSp>
          <p:grpSp>
            <p:nvGrpSpPr>
              <p:cNvPr id="84" name="Group 83">
                <a:extLst>
                  <a:ext uri="{FF2B5EF4-FFF2-40B4-BE49-F238E27FC236}">
                    <a16:creationId xmlns:a16="http://schemas.microsoft.com/office/drawing/2014/main" id="{B7EBE8EF-3EFE-E94C-94B1-A8234CF4B746}"/>
                  </a:ext>
                </a:extLst>
              </p:cNvPr>
              <p:cNvGrpSpPr/>
              <p:nvPr/>
            </p:nvGrpSpPr>
            <p:grpSpPr>
              <a:xfrm>
                <a:off x="7868133" y="4420730"/>
                <a:ext cx="300916" cy="449050"/>
                <a:chOff x="7868133" y="4420730"/>
                <a:chExt cx="300916" cy="449050"/>
              </a:xfrm>
            </p:grpSpPr>
            <p:sp>
              <p:nvSpPr>
                <p:cNvPr id="107" name="Rectangle 106">
                  <a:extLst>
                    <a:ext uri="{FF2B5EF4-FFF2-40B4-BE49-F238E27FC236}">
                      <a16:creationId xmlns:a16="http://schemas.microsoft.com/office/drawing/2014/main" id="{01706EF3-3578-6745-B6DC-C76BEB52FB9D}"/>
                    </a:ext>
                  </a:extLst>
                </p:cNvPr>
                <p:cNvSpPr/>
                <p:nvPr/>
              </p:nvSpPr>
              <p:spPr>
                <a:xfrm>
                  <a:off x="7894582" y="4725780"/>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0B446BB5-991C-184A-A131-D5D7CDF101DA}"/>
                        </a:ext>
                      </a:extLst>
                    </p:cNvPr>
                    <p:cNvSpPr txBox="1"/>
                    <p:nvPr/>
                  </p:nvSpPr>
                  <p:spPr>
                    <a:xfrm>
                      <a:off x="7868133" y="4420730"/>
                      <a:ext cx="300916" cy="287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3</m:t>
                                </m:r>
                              </m:sub>
                              <m:sup>
                                <m:r>
                                  <a:rPr lang="de-DE" b="0" i="1" smtClean="0">
                                    <a:solidFill>
                                      <a:schemeClr val="accent1"/>
                                    </a:solidFill>
                                    <a:latin typeface="Cambria Math" panose="02040503050406030204" pitchFamily="18" charset="0"/>
                                  </a:rPr>
                                  <m:t>2</m:t>
                                </m:r>
                              </m:sup>
                            </m:sSubSup>
                          </m:oMath>
                        </m:oMathPara>
                      </a14:m>
                      <a:endParaRPr lang="en-GB" dirty="0">
                        <a:solidFill>
                          <a:schemeClr val="accent1"/>
                        </a:solidFill>
                      </a:endParaRPr>
                    </a:p>
                  </p:txBody>
                </p:sp>
              </mc:Choice>
              <mc:Fallback xmlns="">
                <p:sp>
                  <p:nvSpPr>
                    <p:cNvPr id="108" name="TextBox 107">
                      <a:extLst>
                        <a:ext uri="{FF2B5EF4-FFF2-40B4-BE49-F238E27FC236}">
                          <a16:creationId xmlns:a16="http://schemas.microsoft.com/office/drawing/2014/main" id="{0B446BB5-991C-184A-A131-D5D7CDF101DA}"/>
                        </a:ext>
                      </a:extLst>
                    </p:cNvPr>
                    <p:cNvSpPr txBox="1">
                      <a:spLocks noRot="1" noChangeAspect="1" noMove="1" noResize="1" noEditPoints="1" noAdjustHandles="1" noChangeArrowheads="1" noChangeShapeType="1" noTextEdit="1"/>
                    </p:cNvSpPr>
                    <p:nvPr/>
                  </p:nvSpPr>
                  <p:spPr>
                    <a:xfrm>
                      <a:off x="7868133" y="4420730"/>
                      <a:ext cx="300916" cy="287771"/>
                    </a:xfrm>
                    <a:prstGeom prst="rect">
                      <a:avLst/>
                    </a:prstGeom>
                    <a:blipFill>
                      <a:blip r:embed="rId9"/>
                      <a:stretch>
                        <a:fillRect l="-29167" t="-4348" r="-4167"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52EBA72-ABE4-F041-AB83-2ED6ED95A796}"/>
                      </a:ext>
                    </a:extLst>
                  </p:cNvPr>
                  <p:cNvSpPr txBox="1"/>
                  <p:nvPr/>
                </p:nvSpPr>
                <p:spPr>
                  <a:xfrm>
                    <a:off x="5210415" y="2774768"/>
                    <a:ext cx="12595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r>
                            <m:rPr>
                              <m:nor/>
                            </m:rPr>
                            <a:rPr lang="de-DE">
                              <a:latin typeface="Cambria Math" charset="0"/>
                            </a:rPr>
                            <m:t>.</m:t>
                          </m:r>
                          <m:r>
                            <a:rPr lang="de-DE" i="1">
                              <a:latin typeface="Cambria Math" panose="02040503050406030204" pitchFamily="18" charset="0"/>
                            </a:rPr>
                            <m:t>𝑓𝑙𝑜𝑜𝑑</m:t>
                          </m:r>
                        </m:oMath>
                      </m:oMathPara>
                    </a14:m>
                    <a:endParaRPr lang="en-GB" dirty="0"/>
                  </a:p>
                </p:txBody>
              </p:sp>
            </mc:Choice>
            <mc:Fallback xmlns="">
              <p:sp>
                <p:nvSpPr>
                  <p:cNvPr id="85" name="TextBox 84">
                    <a:extLst>
                      <a:ext uri="{FF2B5EF4-FFF2-40B4-BE49-F238E27FC236}">
                        <a16:creationId xmlns:a16="http://schemas.microsoft.com/office/drawing/2014/main" id="{D52EBA72-ABE4-F041-AB83-2ED6ED95A796}"/>
                      </a:ext>
                    </a:extLst>
                  </p:cNvPr>
                  <p:cNvSpPr txBox="1">
                    <a:spLocks noRot="1" noChangeAspect="1" noMove="1" noResize="1" noEditPoints="1" noAdjustHandles="1" noChangeArrowheads="1" noChangeShapeType="1" noTextEdit="1"/>
                  </p:cNvSpPr>
                  <p:nvPr/>
                </p:nvSpPr>
                <p:spPr>
                  <a:xfrm>
                    <a:off x="5210415" y="2774768"/>
                    <a:ext cx="1259576" cy="369332"/>
                  </a:xfrm>
                  <a:prstGeom prst="rect">
                    <a:avLst/>
                  </a:prstGeom>
                  <a:blipFill>
                    <a:blip r:embed="rId10"/>
                    <a:stretch>
                      <a:fillRect b="-129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Rectangle 85">
                    <a:extLst>
                      <a:ext uri="{FF2B5EF4-FFF2-40B4-BE49-F238E27FC236}">
                        <a16:creationId xmlns:a16="http://schemas.microsoft.com/office/drawing/2014/main" id="{1D6A478E-6243-DE42-A94A-2B7AD4511312}"/>
                      </a:ext>
                    </a:extLst>
                  </p:cNvPr>
                  <p:cNvSpPr/>
                  <p:nvPr/>
                </p:nvSpPr>
                <p:spPr>
                  <a:xfrm>
                    <a:off x="7405714" y="2779905"/>
                    <a:ext cx="11018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𝑁𝑎𝑡</m:t>
                          </m:r>
                          <m:r>
                            <m:rPr>
                              <m:nor/>
                            </m:rPr>
                            <a:rPr lang="de-DE">
                              <a:latin typeface="Cambria Math" charset="0"/>
                            </a:rPr>
                            <m:t>.</m:t>
                          </m:r>
                          <m:r>
                            <a:rPr lang="de-DE" i="1">
                              <a:latin typeface="Cambria Math" panose="02040503050406030204" pitchFamily="18" charset="0"/>
                            </a:rPr>
                            <m:t>𝑓𝑖𝑟𝑒</m:t>
                          </m:r>
                        </m:oMath>
                      </m:oMathPara>
                    </a14:m>
                    <a:endParaRPr lang="en-GB" dirty="0"/>
                  </a:p>
                </p:txBody>
              </p:sp>
            </mc:Choice>
            <mc:Fallback xmlns="">
              <p:sp>
                <p:nvSpPr>
                  <p:cNvPr id="86" name="Rectangle 85">
                    <a:extLst>
                      <a:ext uri="{FF2B5EF4-FFF2-40B4-BE49-F238E27FC236}">
                        <a16:creationId xmlns:a16="http://schemas.microsoft.com/office/drawing/2014/main" id="{1D6A478E-6243-DE42-A94A-2B7AD4511312}"/>
                      </a:ext>
                    </a:extLst>
                  </p:cNvPr>
                  <p:cNvSpPr>
                    <a:spLocks noRot="1" noChangeAspect="1" noMove="1" noResize="1" noEditPoints="1" noAdjustHandles="1" noChangeArrowheads="1" noChangeShapeType="1" noTextEdit="1"/>
                  </p:cNvSpPr>
                  <p:nvPr/>
                </p:nvSpPr>
                <p:spPr>
                  <a:xfrm>
                    <a:off x="7405714" y="2779905"/>
                    <a:ext cx="1101840" cy="369332"/>
                  </a:xfrm>
                  <a:prstGeom prst="rect">
                    <a:avLst/>
                  </a:prstGeom>
                  <a:blipFill>
                    <a:blip r:embed="rId11"/>
                    <a:stretch>
                      <a:fillRect b="-13333"/>
                    </a:stretch>
                  </a:blipFill>
                </p:spPr>
                <p:txBody>
                  <a:bodyPr/>
                  <a:lstStyle/>
                  <a:p>
                    <a:r>
                      <a:rPr lang="en-GB">
                        <a:noFill/>
                      </a:rPr>
                      <a:t> </a:t>
                    </a:r>
                  </a:p>
                </p:txBody>
              </p:sp>
            </mc:Fallback>
          </mc:AlternateContent>
          <p:grpSp>
            <p:nvGrpSpPr>
              <p:cNvPr id="87" name="Group 86">
                <a:extLst>
                  <a:ext uri="{FF2B5EF4-FFF2-40B4-BE49-F238E27FC236}">
                    <a16:creationId xmlns:a16="http://schemas.microsoft.com/office/drawing/2014/main" id="{F92B4F52-72EC-144C-A845-118FC8B1FE1F}"/>
                  </a:ext>
                </a:extLst>
              </p:cNvPr>
              <p:cNvGrpSpPr/>
              <p:nvPr/>
            </p:nvGrpSpPr>
            <p:grpSpPr>
              <a:xfrm>
                <a:off x="6282966" y="2185347"/>
                <a:ext cx="1295483" cy="389513"/>
                <a:chOff x="6282966" y="2185347"/>
                <a:chExt cx="1295483" cy="389513"/>
              </a:xfrm>
            </p:grpSpPr>
            <p:sp>
              <p:nvSpPr>
                <p:cNvPr id="105" name="TextBox 104">
                  <a:extLst>
                    <a:ext uri="{FF2B5EF4-FFF2-40B4-BE49-F238E27FC236}">
                      <a16:creationId xmlns:a16="http://schemas.microsoft.com/office/drawing/2014/main" id="{AB738EFC-2415-9540-9E96-843CB4FCD5FB}"/>
                    </a:ext>
                  </a:extLst>
                </p:cNvPr>
                <p:cNvSpPr txBox="1"/>
                <p:nvPr/>
              </p:nvSpPr>
              <p:spPr>
                <a:xfrm>
                  <a:off x="6355240" y="2185347"/>
                  <a:ext cx="113683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5BB719D0-0954-234A-A92B-4057F2D520D0}"/>
                        </a:ext>
                      </a:extLst>
                    </p:cNvPr>
                    <p:cNvSpPr/>
                    <p:nvPr/>
                  </p:nvSpPr>
                  <p:spPr>
                    <a:xfrm>
                      <a:off x="6282966" y="2201169"/>
                      <a:ext cx="1295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𝑣𝑖𝑟𝑢𝑠</m:t>
                            </m:r>
                          </m:oMath>
                        </m:oMathPara>
                      </a14:m>
                      <a:endParaRPr lang="en-GB" dirty="0"/>
                    </a:p>
                  </p:txBody>
                </p:sp>
              </mc:Choice>
              <mc:Fallback xmlns="">
                <p:sp>
                  <p:nvSpPr>
                    <p:cNvPr id="106" name="Rectangle 105">
                      <a:extLst>
                        <a:ext uri="{FF2B5EF4-FFF2-40B4-BE49-F238E27FC236}">
                          <a16:creationId xmlns:a16="http://schemas.microsoft.com/office/drawing/2014/main" id="{5BB719D0-0954-234A-A92B-4057F2D520D0}"/>
                        </a:ext>
                      </a:extLst>
                    </p:cNvPr>
                    <p:cNvSpPr>
                      <a:spLocks noRot="1" noChangeAspect="1" noMove="1" noResize="1" noEditPoints="1" noAdjustHandles="1" noChangeArrowheads="1" noChangeShapeType="1" noTextEdit="1"/>
                    </p:cNvSpPr>
                    <p:nvPr/>
                  </p:nvSpPr>
                  <p:spPr>
                    <a:xfrm>
                      <a:off x="6282966" y="2201169"/>
                      <a:ext cx="1295483" cy="369332"/>
                    </a:xfrm>
                    <a:prstGeom prst="rect">
                      <a:avLst/>
                    </a:prstGeom>
                    <a:blipFill>
                      <a:blip r:embed="rId12"/>
                      <a:stretch>
                        <a:fillRect/>
                      </a:stretch>
                    </a:blipFill>
                  </p:spPr>
                  <p:txBody>
                    <a:bodyPr/>
                    <a:lstStyle/>
                    <a:p>
                      <a:r>
                        <a:rPr lang="en-GB">
                          <a:noFill/>
                        </a:rPr>
                        <a:t> </a:t>
                      </a:r>
                    </a:p>
                  </p:txBody>
                </p:sp>
              </mc:Fallback>
            </mc:AlternateContent>
          </p:grpSp>
          <p:grpSp>
            <p:nvGrpSpPr>
              <p:cNvPr id="88" name="Group 87">
                <a:extLst>
                  <a:ext uri="{FF2B5EF4-FFF2-40B4-BE49-F238E27FC236}">
                    <a16:creationId xmlns:a16="http://schemas.microsoft.com/office/drawing/2014/main" id="{BB1FAA32-9178-0C45-92E1-E13ABDB92E9E}"/>
                  </a:ext>
                </a:extLst>
              </p:cNvPr>
              <p:cNvGrpSpPr/>
              <p:nvPr/>
            </p:nvGrpSpPr>
            <p:grpSpPr>
              <a:xfrm>
                <a:off x="6361665" y="1615324"/>
                <a:ext cx="1156342" cy="393610"/>
                <a:chOff x="6361665" y="1615324"/>
                <a:chExt cx="1156342" cy="393610"/>
              </a:xfrm>
            </p:grpSpPr>
            <p:sp>
              <p:nvSpPr>
                <p:cNvPr id="103" name="TextBox 102">
                  <a:extLst>
                    <a:ext uri="{FF2B5EF4-FFF2-40B4-BE49-F238E27FC236}">
                      <a16:creationId xmlns:a16="http://schemas.microsoft.com/office/drawing/2014/main" id="{6315138A-483B-6940-A39F-85AE7CCA0477}"/>
                    </a:ext>
                  </a:extLst>
                </p:cNvPr>
                <p:cNvSpPr txBox="1"/>
                <p:nvPr/>
              </p:nvSpPr>
              <p:spPr>
                <a:xfrm>
                  <a:off x="6386159" y="1615324"/>
                  <a:ext cx="1050396"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7A8E2FB1-8E86-514F-97B0-758E8259354A}"/>
                        </a:ext>
                      </a:extLst>
                    </p:cNvPr>
                    <p:cNvSpPr/>
                    <p:nvPr/>
                  </p:nvSpPr>
                  <p:spPr>
                    <a:xfrm>
                      <a:off x="6361665" y="1639602"/>
                      <a:ext cx="1156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𝑤𝑎𝑟</m:t>
                            </m:r>
                          </m:oMath>
                        </m:oMathPara>
                      </a14:m>
                      <a:endParaRPr lang="en-GB" dirty="0"/>
                    </a:p>
                  </p:txBody>
                </p:sp>
              </mc:Choice>
              <mc:Fallback xmlns="">
                <p:sp>
                  <p:nvSpPr>
                    <p:cNvPr id="104" name="Rectangle 103">
                      <a:extLst>
                        <a:ext uri="{FF2B5EF4-FFF2-40B4-BE49-F238E27FC236}">
                          <a16:creationId xmlns:a16="http://schemas.microsoft.com/office/drawing/2014/main" id="{7A8E2FB1-8E86-514F-97B0-758E8259354A}"/>
                        </a:ext>
                      </a:extLst>
                    </p:cNvPr>
                    <p:cNvSpPr>
                      <a:spLocks noRot="1" noChangeAspect="1" noMove="1" noResize="1" noEditPoints="1" noAdjustHandles="1" noChangeArrowheads="1" noChangeShapeType="1" noTextEdit="1"/>
                    </p:cNvSpPr>
                    <p:nvPr/>
                  </p:nvSpPr>
                  <p:spPr>
                    <a:xfrm>
                      <a:off x="6361665" y="1639602"/>
                      <a:ext cx="1156342" cy="369332"/>
                    </a:xfrm>
                    <a:prstGeom prst="rect">
                      <a:avLst/>
                    </a:prstGeom>
                    <a:blipFill>
                      <a:blip r:embed="rId13"/>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198C87E6-0B62-7240-828B-F3F8D1DCD338}"/>
                      </a:ext>
                    </a:extLst>
                  </p:cNvPr>
                  <p:cNvSpPr/>
                  <p:nvPr/>
                </p:nvSpPr>
                <p:spPr>
                  <a:xfrm>
                    <a:off x="4965822"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𝑇𝑟𝑎𝑣𝑒𝑙</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89" name="Rectangle 88">
                    <a:extLst>
                      <a:ext uri="{FF2B5EF4-FFF2-40B4-BE49-F238E27FC236}">
                        <a16:creationId xmlns:a16="http://schemas.microsoft.com/office/drawing/2014/main" id="{198C87E6-0B62-7240-828B-F3F8D1DCD338}"/>
                      </a:ext>
                    </a:extLst>
                  </p:cNvPr>
                  <p:cNvSpPr>
                    <a:spLocks noRot="1" noChangeAspect="1" noMove="1" noResize="1" noEditPoints="1" noAdjustHandles="1" noChangeArrowheads="1" noChangeShapeType="1" noTextEdit="1"/>
                  </p:cNvSpPr>
                  <p:nvPr/>
                </p:nvSpPr>
                <p:spPr>
                  <a:xfrm>
                    <a:off x="4965822" y="5296651"/>
                    <a:ext cx="1329467" cy="369332"/>
                  </a:xfrm>
                  <a:prstGeom prst="rect">
                    <a:avLst/>
                  </a:prstGeom>
                  <a:blipFill>
                    <a:blip r:embed="rId14"/>
                    <a:stretch>
                      <a:fillRect/>
                    </a:stretch>
                  </a:blipFill>
                </p:spPr>
                <p:txBody>
                  <a:bodyPr/>
                  <a:lstStyle/>
                  <a:p>
                    <a:r>
                      <a:rPr lang="en-GB">
                        <a:noFill/>
                      </a:rPr>
                      <a:t> </a:t>
                    </a:r>
                  </a:p>
                </p:txBody>
              </p:sp>
            </mc:Fallback>
          </mc:AlternateContent>
          <p:grpSp>
            <p:nvGrpSpPr>
              <p:cNvPr id="90" name="Group 89">
                <a:extLst>
                  <a:ext uri="{FF2B5EF4-FFF2-40B4-BE49-F238E27FC236}">
                    <a16:creationId xmlns:a16="http://schemas.microsoft.com/office/drawing/2014/main" id="{C808F10C-D215-404C-934D-62D5D9FE3B61}"/>
                  </a:ext>
                </a:extLst>
              </p:cNvPr>
              <p:cNvGrpSpPr/>
              <p:nvPr/>
            </p:nvGrpSpPr>
            <p:grpSpPr>
              <a:xfrm>
                <a:off x="7148985" y="5558161"/>
                <a:ext cx="1567993" cy="392110"/>
                <a:chOff x="7148985" y="5558161"/>
                <a:chExt cx="1567993" cy="392110"/>
              </a:xfrm>
            </p:grpSpPr>
            <p:sp>
              <p:nvSpPr>
                <p:cNvPr id="101" name="TextBox 100">
                  <a:extLst>
                    <a:ext uri="{FF2B5EF4-FFF2-40B4-BE49-F238E27FC236}">
                      <a16:creationId xmlns:a16="http://schemas.microsoft.com/office/drawing/2014/main" id="{C87069A1-B23B-9844-8282-88463216CE15}"/>
                    </a:ext>
                  </a:extLst>
                </p:cNvPr>
                <p:cNvSpPr txBox="1"/>
                <p:nvPr/>
              </p:nvSpPr>
              <p:spPr>
                <a:xfrm>
                  <a:off x="7153491" y="5560758"/>
                  <a:ext cx="15534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CEFF29E8-E8BF-5A4A-B785-76984BEE5CA2}"/>
                        </a:ext>
                      </a:extLst>
                    </p:cNvPr>
                    <p:cNvSpPr/>
                    <p:nvPr/>
                  </p:nvSpPr>
                  <p:spPr>
                    <a:xfrm>
                      <a:off x="7148985" y="5558161"/>
                      <a:ext cx="1567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m:oMathPara>
                      </a14:m>
                      <a:endParaRPr lang="en-GB" dirty="0"/>
                    </a:p>
                  </p:txBody>
                </p:sp>
              </mc:Choice>
              <mc:Fallback xmlns="">
                <p:sp>
                  <p:nvSpPr>
                    <p:cNvPr id="102" name="Rectangle 101">
                      <a:extLst>
                        <a:ext uri="{FF2B5EF4-FFF2-40B4-BE49-F238E27FC236}">
                          <a16:creationId xmlns:a16="http://schemas.microsoft.com/office/drawing/2014/main" id="{CEFF29E8-E8BF-5A4A-B785-76984BEE5CA2}"/>
                        </a:ext>
                      </a:extLst>
                    </p:cNvPr>
                    <p:cNvSpPr>
                      <a:spLocks noRot="1" noChangeAspect="1" noMove="1" noResize="1" noEditPoints="1" noAdjustHandles="1" noChangeArrowheads="1" noChangeShapeType="1" noTextEdit="1"/>
                    </p:cNvSpPr>
                    <p:nvPr/>
                  </p:nvSpPr>
                  <p:spPr>
                    <a:xfrm>
                      <a:off x="7148985" y="5558161"/>
                      <a:ext cx="1567993" cy="369332"/>
                    </a:xfrm>
                    <a:prstGeom prst="rect">
                      <a:avLst/>
                    </a:prstGeom>
                    <a:blipFill>
                      <a:blip r:embed="rId15"/>
                      <a:stretch>
                        <a:fillRect/>
                      </a:stretch>
                    </a:blipFill>
                  </p:spPr>
                  <p:txBody>
                    <a:bodyPr/>
                    <a:lstStyle/>
                    <a:p>
                      <a:r>
                        <a:rPr lang="en-GB">
                          <a:noFill/>
                        </a:rPr>
                        <a:t> </a:t>
                      </a:r>
                    </a:p>
                  </p:txBody>
                </p:sp>
              </mc:Fallback>
            </mc:AlternateContent>
          </p:grpSp>
          <p:grpSp>
            <p:nvGrpSpPr>
              <p:cNvPr id="91" name="Group 90">
                <a:extLst>
                  <a:ext uri="{FF2B5EF4-FFF2-40B4-BE49-F238E27FC236}">
                    <a16:creationId xmlns:a16="http://schemas.microsoft.com/office/drawing/2014/main" id="{73166AD7-32E4-CB4B-8B57-C2C9366EF4C1}"/>
                  </a:ext>
                </a:extLst>
              </p:cNvPr>
              <p:cNvGrpSpPr/>
              <p:nvPr/>
            </p:nvGrpSpPr>
            <p:grpSpPr>
              <a:xfrm>
                <a:off x="6279248" y="4615063"/>
                <a:ext cx="1528942" cy="389513"/>
                <a:chOff x="6279248" y="4615063"/>
                <a:chExt cx="1528942" cy="389513"/>
              </a:xfrm>
            </p:grpSpPr>
            <p:sp>
              <p:nvSpPr>
                <p:cNvPr id="99" name="TextBox 98">
                  <a:extLst>
                    <a:ext uri="{FF2B5EF4-FFF2-40B4-BE49-F238E27FC236}">
                      <a16:creationId xmlns:a16="http://schemas.microsoft.com/office/drawing/2014/main" id="{38570424-5063-8C49-9666-661591CB9D9B}"/>
                    </a:ext>
                  </a:extLst>
                </p:cNvPr>
                <p:cNvSpPr txBox="1"/>
                <p:nvPr/>
              </p:nvSpPr>
              <p:spPr>
                <a:xfrm>
                  <a:off x="6279248" y="4615063"/>
                  <a:ext cx="1528942"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6140B9B3-821D-4947-9FA5-379F4884AE71}"/>
                        </a:ext>
                      </a:extLst>
                    </p:cNvPr>
                    <p:cNvSpPr/>
                    <p:nvPr/>
                  </p:nvSpPr>
                  <p:spPr>
                    <a:xfrm>
                      <a:off x="6308452" y="4615834"/>
                      <a:ext cx="14245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m:oMathPara>
                      </a14:m>
                      <a:endParaRPr lang="en-GB" dirty="0"/>
                    </a:p>
                  </p:txBody>
                </p:sp>
              </mc:Choice>
              <mc:Fallback xmlns="">
                <p:sp>
                  <p:nvSpPr>
                    <p:cNvPr id="100" name="Rectangle 99">
                      <a:extLst>
                        <a:ext uri="{FF2B5EF4-FFF2-40B4-BE49-F238E27FC236}">
                          <a16:creationId xmlns:a16="http://schemas.microsoft.com/office/drawing/2014/main" id="{6140B9B3-821D-4947-9FA5-379F4884AE71}"/>
                        </a:ext>
                      </a:extLst>
                    </p:cNvPr>
                    <p:cNvSpPr>
                      <a:spLocks noRot="1" noChangeAspect="1" noMove="1" noResize="1" noEditPoints="1" noAdjustHandles="1" noChangeArrowheads="1" noChangeShapeType="1" noTextEdit="1"/>
                    </p:cNvSpPr>
                    <p:nvPr/>
                  </p:nvSpPr>
                  <p:spPr>
                    <a:xfrm>
                      <a:off x="6308452" y="4615834"/>
                      <a:ext cx="1424575" cy="369332"/>
                    </a:xfrm>
                    <a:prstGeom prst="rect">
                      <a:avLst/>
                    </a:prstGeom>
                    <a:blipFill>
                      <a:blip r:embed="rId16"/>
                      <a:stretch>
                        <a:fillRect r="-885"/>
                      </a:stretch>
                    </a:blipFill>
                  </p:spPr>
                  <p:txBody>
                    <a:bodyPr/>
                    <a:lstStyle/>
                    <a:p>
                      <a:r>
                        <a:rPr lang="en-GB">
                          <a:noFill/>
                        </a:rPr>
                        <a:t> </a:t>
                      </a:r>
                    </a:p>
                  </p:txBody>
                </p:sp>
              </mc:Fallback>
            </mc:AlternateContent>
          </p:grpSp>
          <p:grpSp>
            <p:nvGrpSpPr>
              <p:cNvPr id="92" name="Group 91">
                <a:extLst>
                  <a:ext uri="{FF2B5EF4-FFF2-40B4-BE49-F238E27FC236}">
                    <a16:creationId xmlns:a16="http://schemas.microsoft.com/office/drawing/2014/main" id="{A7F0E93E-C94F-094F-87E6-9B2DBB770770}"/>
                  </a:ext>
                </a:extLst>
              </p:cNvPr>
              <p:cNvGrpSpPr/>
              <p:nvPr/>
            </p:nvGrpSpPr>
            <p:grpSpPr>
              <a:xfrm>
                <a:off x="6545891" y="3371343"/>
                <a:ext cx="724173" cy="389513"/>
                <a:chOff x="6545891" y="3371343"/>
                <a:chExt cx="724173" cy="389513"/>
              </a:xfrm>
            </p:grpSpPr>
            <p:sp>
              <p:nvSpPr>
                <p:cNvPr id="97" name="TextBox 96">
                  <a:extLst>
                    <a:ext uri="{FF2B5EF4-FFF2-40B4-BE49-F238E27FC236}">
                      <a16:creationId xmlns:a16="http://schemas.microsoft.com/office/drawing/2014/main" id="{BBDFF57F-F11B-D34F-A55B-E9E7E6663562}"/>
                    </a:ext>
                  </a:extLst>
                </p:cNvPr>
                <p:cNvSpPr txBox="1"/>
                <p:nvPr/>
              </p:nvSpPr>
              <p:spPr>
                <a:xfrm>
                  <a:off x="6598869" y="3371343"/>
                  <a:ext cx="616690" cy="389513"/>
                </a:xfrm>
                <a:prstGeom prst="ellipse">
                  <a:avLst/>
                </a:prstGeom>
                <a:noFill/>
                <a:ln>
                  <a:solidFill>
                    <a:schemeClr val="accent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0E7A98AD-EE3D-2648-9DA9-3078C2F3FE11}"/>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accent1"/>
                                </a:solidFill>
                                <a:latin typeface="Cambria Math" charset="0"/>
                              </a:rPr>
                              <m:t>𝐸𝑝𝑖𝑑</m:t>
                            </m:r>
                          </m:oMath>
                        </m:oMathPara>
                      </a14:m>
                      <a:endParaRPr lang="en-GB" dirty="0"/>
                    </a:p>
                  </p:txBody>
                </p:sp>
              </mc:Choice>
              <mc:Fallback xmlns="">
                <p:sp>
                  <p:nvSpPr>
                    <p:cNvPr id="98" name="Rectangle 97">
                      <a:extLst>
                        <a:ext uri="{FF2B5EF4-FFF2-40B4-BE49-F238E27FC236}">
                          <a16:creationId xmlns:a16="http://schemas.microsoft.com/office/drawing/2014/main" id="{0E7A98AD-EE3D-2648-9DA9-3078C2F3FE11}"/>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17"/>
                      <a:stretch>
                        <a:fillRect b="-13333"/>
                      </a:stretch>
                    </a:blipFill>
                  </p:spPr>
                  <p:txBody>
                    <a:bodyPr/>
                    <a:lstStyle/>
                    <a:p>
                      <a:r>
                        <a:rPr lang="en-GB">
                          <a:noFill/>
                        </a:rPr>
                        <a:t> </a:t>
                      </a:r>
                    </a:p>
                  </p:txBody>
                </p:sp>
              </mc:Fallback>
            </mc:AlternateContent>
          </p:grpSp>
          <p:grpSp>
            <p:nvGrpSpPr>
              <p:cNvPr id="93" name="Group 92">
                <a:extLst>
                  <a:ext uri="{FF2B5EF4-FFF2-40B4-BE49-F238E27FC236}">
                    <a16:creationId xmlns:a16="http://schemas.microsoft.com/office/drawing/2014/main" id="{AFBC0FC1-6DE2-4D41-BD2F-CC48B6A9F63D}"/>
                  </a:ext>
                </a:extLst>
              </p:cNvPr>
              <p:cNvGrpSpPr/>
              <p:nvPr/>
            </p:nvGrpSpPr>
            <p:grpSpPr>
              <a:xfrm>
                <a:off x="6067082" y="5600711"/>
                <a:ext cx="1012035" cy="389513"/>
                <a:chOff x="5970830" y="5664879"/>
                <a:chExt cx="1012035" cy="389513"/>
              </a:xfrm>
            </p:grpSpPr>
            <p:sp>
              <p:nvSpPr>
                <p:cNvPr id="95" name="TextBox 94">
                  <a:extLst>
                    <a:ext uri="{FF2B5EF4-FFF2-40B4-BE49-F238E27FC236}">
                      <a16:creationId xmlns:a16="http://schemas.microsoft.com/office/drawing/2014/main" id="{DE6B5430-4DF5-A94F-9686-B20CAEBD9E7E}"/>
                    </a:ext>
                  </a:extLst>
                </p:cNvPr>
                <p:cNvSpPr txBox="1"/>
                <p:nvPr/>
              </p:nvSpPr>
              <p:spPr>
                <a:xfrm>
                  <a:off x="5970830" y="5664879"/>
                  <a:ext cx="1012035" cy="389513"/>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C1937478-38A5-E84E-8559-31C11E411A3C}"/>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𝑆𝑖𝑐𝑘</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96" name="Rectangle 95">
                      <a:extLst>
                        <a:ext uri="{FF2B5EF4-FFF2-40B4-BE49-F238E27FC236}">
                          <a16:creationId xmlns:a16="http://schemas.microsoft.com/office/drawing/2014/main" id="{C1937478-38A5-E84E-8559-31C11E411A3C}"/>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18"/>
                      <a:stretch>
                        <a:fillRect r="-8451"/>
                      </a:stretch>
                    </a:blipFill>
                  </p:spPr>
                  <p:txBody>
                    <a:bodyPr/>
                    <a:lstStyle/>
                    <a:p>
                      <a:r>
                        <a:rPr lang="en-GB">
                          <a:noFill/>
                        </a:rPr>
                        <a:t> </a:t>
                      </a:r>
                    </a:p>
                  </p:txBody>
                </p:sp>
              </mc:Fallback>
            </mc:AlternateContent>
          </p:grpSp>
          <p:cxnSp>
            <p:nvCxnSpPr>
              <p:cNvPr id="94" name="Straight Connector 93">
                <a:extLst>
                  <a:ext uri="{FF2B5EF4-FFF2-40B4-BE49-F238E27FC236}">
                    <a16:creationId xmlns:a16="http://schemas.microsoft.com/office/drawing/2014/main" id="{A6BCBA28-54AB-EA4C-989F-B256713BF437}"/>
                  </a:ext>
                </a:extLst>
              </p:cNvPr>
              <p:cNvCxnSpPr>
                <a:cxnSpLocks/>
                <a:stCxn id="117" idx="2"/>
                <a:endCxn id="95" idx="0"/>
              </p:cNvCxnSpPr>
              <p:nvPr/>
            </p:nvCxnSpPr>
            <p:spPr>
              <a:xfrm>
                <a:off x="5703180" y="4881820"/>
                <a:ext cx="869920" cy="718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a:extLst>
                <a:ext uri="{FF2B5EF4-FFF2-40B4-BE49-F238E27FC236}">
                  <a16:creationId xmlns:a16="http://schemas.microsoft.com/office/drawing/2014/main" id="{EA38885A-471B-DF43-8A10-378D92201905}"/>
                </a:ext>
              </a:extLst>
            </p:cNvPr>
            <p:cNvCxnSpPr>
              <a:cxnSpLocks/>
              <a:stCxn id="97" idx="0"/>
              <a:endCxn id="119" idx="2"/>
            </p:cNvCxnSpPr>
            <p:nvPr/>
          </p:nvCxnSpPr>
          <p:spPr>
            <a:xfrm flipH="1" flipV="1">
              <a:off x="6697278" y="3021618"/>
              <a:ext cx="247721" cy="3497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1" name="TextBox 120">
            <a:extLst>
              <a:ext uri="{FF2B5EF4-FFF2-40B4-BE49-F238E27FC236}">
                <a16:creationId xmlns:a16="http://schemas.microsoft.com/office/drawing/2014/main" id="{15A57573-1835-624F-AF52-3BDD2279E7E6}"/>
              </a:ext>
            </a:extLst>
          </p:cNvPr>
          <p:cNvSpPr txBox="1"/>
          <p:nvPr/>
        </p:nvSpPr>
        <p:spPr>
          <a:xfrm>
            <a:off x="6629674" y="3367336"/>
            <a:ext cx="616690" cy="396000"/>
          </a:xfrm>
          <a:prstGeom prst="ellipse">
            <a:avLst/>
          </a:prstGeom>
          <a:solidFill>
            <a:schemeClr val="bg1"/>
          </a:solidFill>
          <a:ln>
            <a:solidFill>
              <a:schemeClr val="accent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22" name="Rectangle 121">
                <a:extLst>
                  <a:ext uri="{FF2B5EF4-FFF2-40B4-BE49-F238E27FC236}">
                    <a16:creationId xmlns:a16="http://schemas.microsoft.com/office/drawing/2014/main" id="{8334F458-BFFE-8740-9138-AEDF360D5198}"/>
                  </a:ext>
                </a:extLst>
              </p:cNvPr>
              <p:cNvSpPr/>
              <p:nvPr/>
            </p:nvSpPr>
            <p:spPr>
              <a:xfrm>
                <a:off x="6576696" y="3383448"/>
                <a:ext cx="689869" cy="369332"/>
              </a:xfrm>
              <a:prstGeom prst="rect">
                <a:avLst/>
              </a:prstGeom>
            </p:spPr>
            <p:txBody>
              <a:bodyPr wrap="none">
                <a:spAutoFit/>
              </a:bodyPr>
              <a:lstStyle/>
              <a:p>
                <a:r>
                  <a:rPr lang="de-DE" b="0" dirty="0">
                    <a:solidFill>
                      <a:schemeClr val="accent1"/>
                    </a:solidFill>
                  </a:rPr>
                  <a:t> </a:t>
                </a:r>
                <a14:m>
                  <m:oMath xmlns:m="http://schemas.openxmlformats.org/officeDocument/2006/math">
                    <m:r>
                      <a:rPr lang="de-DE" b="0" i="1" smtClean="0">
                        <a:solidFill>
                          <a:schemeClr val="accent1"/>
                        </a:solidFill>
                        <a:latin typeface="Cambria Math" panose="02040503050406030204" pitchFamily="18" charset="0"/>
                      </a:rPr>
                      <m:t>𝑡𝑟𝑢𝑒</m:t>
                    </m:r>
                  </m:oMath>
                </a14:m>
                <a:endParaRPr lang="en-GB" dirty="0"/>
              </a:p>
            </p:txBody>
          </p:sp>
        </mc:Choice>
        <mc:Fallback xmlns="">
          <p:sp>
            <p:nvSpPr>
              <p:cNvPr id="122" name="Rectangle 121">
                <a:extLst>
                  <a:ext uri="{FF2B5EF4-FFF2-40B4-BE49-F238E27FC236}">
                    <a16:creationId xmlns:a16="http://schemas.microsoft.com/office/drawing/2014/main" id="{8334F458-BFFE-8740-9138-AEDF360D5198}"/>
                  </a:ext>
                </a:extLst>
              </p:cNvPr>
              <p:cNvSpPr>
                <a:spLocks noRot="1" noChangeAspect="1" noMove="1" noResize="1" noEditPoints="1" noAdjustHandles="1" noChangeArrowheads="1" noChangeShapeType="1" noTextEdit="1"/>
              </p:cNvSpPr>
              <p:nvPr/>
            </p:nvSpPr>
            <p:spPr>
              <a:xfrm>
                <a:off x="6576696" y="3383448"/>
                <a:ext cx="689869" cy="369332"/>
              </a:xfrm>
              <a:prstGeom prst="rect">
                <a:avLst/>
              </a:prstGeom>
              <a:blipFill>
                <a:blip r:embed="rId1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94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25" name="Table 124">
                <a:extLst>
                  <a:ext uri="{FF2B5EF4-FFF2-40B4-BE49-F238E27FC236}">
                    <a16:creationId xmlns:a16="http://schemas.microsoft.com/office/drawing/2014/main" id="{FED324EF-3ED2-1F4E-B52C-A03EBC6D15EF}"/>
                  </a:ext>
                </a:extLst>
              </p:cNvPr>
              <p:cNvGraphicFramePr>
                <a:graphicFrameLocks noGrp="1"/>
              </p:cNvGraphicFramePr>
              <p:nvPr>
                <p:extLst>
                  <p:ext uri="{D42A27DB-BD31-4B8C-83A1-F6EECF244321}">
                    <p14:modId xmlns:p14="http://schemas.microsoft.com/office/powerpoint/2010/main" val="4141042158"/>
                  </p:ext>
                </p:extLst>
              </p:nvPr>
            </p:nvGraphicFramePr>
            <p:xfrm>
              <a:off x="900000" y="2736000"/>
              <a:ext cx="3295142" cy="3294952"/>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charset="0"/>
                                      </a:rPr>
                                      <m:t>𝑓</m:t>
                                    </m:r>
                                  </m:e>
                                  <m:sub>
                                    <m:r>
                                      <a:rPr lang="de-DE" sz="1800" b="0" i="1" smtClean="0">
                                        <a:latin typeface="Cambria Math" charset="0"/>
                                      </a:rPr>
                                      <m:t>2</m:t>
                                    </m:r>
                                  </m:sub>
                                  <m:sup>
                                    <m:r>
                                      <a:rPr lang="de-DE" sz="1800" b="0" i="1" smtClean="0">
                                        <a:latin typeface="Cambria Math" panose="02040503050406030204" pitchFamily="18" charset="0"/>
                                      </a:rPr>
                                      <m:t>1</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125" name="Table 124">
                <a:extLst>
                  <a:ext uri="{FF2B5EF4-FFF2-40B4-BE49-F238E27FC236}">
                    <a16:creationId xmlns:a16="http://schemas.microsoft.com/office/drawing/2014/main" id="{FED324EF-3ED2-1F4E-B52C-A03EBC6D15EF}"/>
                  </a:ext>
                </a:extLst>
              </p:cNvPr>
              <p:cNvGraphicFramePr>
                <a:graphicFrameLocks noGrp="1"/>
              </p:cNvGraphicFramePr>
              <p:nvPr>
                <p:extLst>
                  <p:ext uri="{D42A27DB-BD31-4B8C-83A1-F6EECF244321}">
                    <p14:modId xmlns:p14="http://schemas.microsoft.com/office/powerpoint/2010/main" val="4141042158"/>
                  </p:ext>
                </p:extLst>
              </p:nvPr>
            </p:nvGraphicFramePr>
            <p:xfrm>
              <a:off x="900000" y="2736000"/>
              <a:ext cx="3295142" cy="3294952"/>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8872">
                    <a:tc>
                      <a:txBody>
                        <a:bodyPr/>
                        <a:lstStyle/>
                        <a:p>
                          <a:endParaRPr lang="en-US"/>
                        </a:p>
                      </a:txBody>
                      <a:tcPr marL="45720" marR="45720">
                        <a:blipFill>
                          <a:blip r:embed="rId2"/>
                          <a:stretch>
                            <a:fillRect t="-3448" r="-158416" b="-820690"/>
                          </a:stretch>
                        </a:blipFill>
                      </a:tcPr>
                    </a:tc>
                    <a:tc>
                      <a:txBody>
                        <a:bodyPr/>
                        <a:lstStyle/>
                        <a:p>
                          <a:endParaRPr lang="en-US"/>
                        </a:p>
                      </a:txBody>
                      <a:tcPr marL="45720" marR="45720">
                        <a:blipFill>
                          <a:blip r:embed="rId2"/>
                          <a:stretch>
                            <a:fillRect l="-206122" t="-3448" r="-226531" b="-820690"/>
                          </a:stretch>
                        </a:blipFill>
                      </a:tcPr>
                    </a:tc>
                    <a:tc>
                      <a:txBody>
                        <a:bodyPr/>
                        <a:lstStyle/>
                        <a:p>
                          <a:endParaRPr lang="en-US"/>
                        </a:p>
                      </a:txBody>
                      <a:tcPr marL="45720" marR="45720">
                        <a:blipFill>
                          <a:blip r:embed="rId2"/>
                          <a:stretch>
                            <a:fillRect l="-185185" t="-3448" r="-37037" b="-820690"/>
                          </a:stretch>
                        </a:blipFill>
                      </a:tcPr>
                    </a:tc>
                    <a:tc>
                      <a:txBody>
                        <a:bodyPr/>
                        <a:lstStyle/>
                        <a:p>
                          <a:endParaRPr lang="en-US"/>
                        </a:p>
                      </a:txBody>
                      <a:tcPr marL="45720" marR="45720">
                        <a:blipFill>
                          <a:blip r:embed="rId2"/>
                          <a:stretch>
                            <a:fillRect l="-770000" t="-3448" b="-820690"/>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p:sp>
        <p:nvSpPr>
          <p:cNvPr id="2" name="Title 1"/>
          <p:cNvSpPr>
            <a:spLocks noGrp="1"/>
          </p:cNvSpPr>
          <p:nvPr>
            <p:ph type="title"/>
          </p:nvPr>
        </p:nvSpPr>
        <p:spPr/>
        <p:txBody>
          <a:bodyPr/>
          <a:lstStyle/>
          <a:p>
            <a:r>
              <a:rPr lang="en-US" dirty="0"/>
              <a:t>QA: Evidence Absorption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28649" y="1309816"/>
                <a:ext cx="4264303" cy="4867147"/>
              </a:xfrm>
            </p:spPr>
            <p:txBody>
              <a:bodyPr>
                <a:normAutofit/>
              </a:bodyPr>
              <a:lstStyle/>
              <a:p>
                <a:r>
                  <a:rPr lang="en-GB" dirty="0"/>
                  <a:t>Absorb </a:t>
                </a:r>
                <a14:m>
                  <m:oMath xmlns:m="http://schemas.openxmlformats.org/officeDocument/2006/math">
                    <m:r>
                      <a:rPr lang="en-GB" i="1" smtClean="0">
                        <a:solidFill>
                          <a:srgbClr val="C00000"/>
                        </a:solidFill>
                        <a:latin typeface="Cambria Math" charset="0"/>
                      </a:rPr>
                      <m:t>𝐸𝑝𝑖𝑑</m:t>
                    </m:r>
                    <m:r>
                      <a:rPr lang="en-GB" i="1" smtClean="0">
                        <a:solidFill>
                          <a:srgbClr val="C00000"/>
                        </a:solidFill>
                        <a:latin typeface="Cambria Math" charset="0"/>
                      </a:rPr>
                      <m:t>=</m:t>
                    </m:r>
                    <m:r>
                      <a:rPr lang="de-DE" b="0" i="1" smtClean="0">
                        <a:solidFill>
                          <a:srgbClr val="C00000"/>
                        </a:solidFill>
                        <a:latin typeface="Cambria Math" panose="02040503050406030204" pitchFamily="18" charset="0"/>
                      </a:rPr>
                      <m:t>𝑡𝑟𝑢𝑒</m:t>
                    </m:r>
                  </m:oMath>
                </a14:m>
                <a:r>
                  <a:rPr lang="en-GB" dirty="0"/>
                  <a:t> in all factors, e.g., </a:t>
                </a:r>
                <a14:m>
                  <m:oMath xmlns:m="http://schemas.openxmlformats.org/officeDocument/2006/math">
                    <m:sSubSup>
                      <m:sSubSupPr>
                        <m:ctrlPr>
                          <a:rPr lang="de-DE" i="1">
                            <a:latin typeface="Cambria Math" panose="02040503050406030204" pitchFamily="18" charset="0"/>
                          </a:rPr>
                        </m:ctrlPr>
                      </m:sSubSupPr>
                      <m:e>
                        <m:r>
                          <a:rPr lang="de-DE" i="1">
                            <a:latin typeface="Cambria Math" charset="0"/>
                          </a:rPr>
                          <m:t>𝑓</m:t>
                        </m:r>
                      </m:e>
                      <m:sub>
                        <m:r>
                          <a:rPr lang="de-DE" i="1">
                            <a:latin typeface="Cambria Math" charset="0"/>
                          </a:rPr>
                          <m:t>2</m:t>
                        </m:r>
                      </m:sub>
                      <m:sup>
                        <m:r>
                          <a:rPr lang="de-DE" b="0" i="1" smtClean="0">
                            <a:latin typeface="Cambria Math" panose="02040503050406030204" pitchFamily="18" charset="0"/>
                          </a:rPr>
                          <m:t>1</m:t>
                        </m:r>
                      </m:sup>
                    </m:sSubSup>
                  </m:oMath>
                </a14:m>
                <a:endParaRPr lang="en-US" dirty="0"/>
              </a:p>
              <a:p>
                <a:r>
                  <a:rPr lang="en-US" dirty="0" err="1"/>
                  <a:t>Possiby</a:t>
                </a:r>
                <a:r>
                  <a:rPr lang="en-US" dirty="0"/>
                  <a:t> eliminate variable</a:t>
                </a:r>
              </a:p>
              <a:p>
                <a:endParaRPr lang="en-US" dirty="0"/>
              </a:p>
              <a:p>
                <a:endParaRPr lang="en-US" dirty="0"/>
              </a:p>
              <a:p>
                <a:endParaRPr lang="en-US" dirty="0"/>
              </a:p>
              <a:p>
                <a:endParaRPr lang="en-US" dirty="0"/>
              </a:p>
              <a:p>
                <a:r>
                  <a:rPr lang="en-US" dirty="0"/>
                  <a:t>Eliminate remaining variables…</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28649" y="1309816"/>
                <a:ext cx="4264303" cy="4867147"/>
              </a:xfrm>
              <a:blipFill>
                <a:blip r:embed="rId3"/>
                <a:stretch>
                  <a:fillRect l="-2374" t="-1823" r="-237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17</a:t>
            </a:fld>
            <a:endParaRPr lang="en-US"/>
          </a:p>
        </p:txBody>
      </p:sp>
      <p:sp>
        <p:nvSpPr>
          <p:cNvPr id="53" name="TextBox 52"/>
          <p:cNvSpPr txBox="1"/>
          <p:nvPr/>
        </p:nvSpPr>
        <p:spPr>
          <a:xfrm>
            <a:off x="6616559" y="1024818"/>
            <a:ext cx="2395626" cy="369332"/>
          </a:xfrm>
          <a:prstGeom prst="rect">
            <a:avLst/>
          </a:prstGeom>
          <a:noFill/>
        </p:spPr>
        <p:txBody>
          <a:bodyPr wrap="square" rtlCol="0">
            <a:spAutoFit/>
          </a:bodyPr>
          <a:lstStyle/>
          <a:p>
            <a:r>
              <a:rPr lang="en-GB" dirty="0"/>
              <a:t>Zhang and Poole (1994)</a:t>
            </a:r>
          </a:p>
        </p:txBody>
      </p:sp>
      <p:grpSp>
        <p:nvGrpSpPr>
          <p:cNvPr id="54" name="Group 53">
            <a:extLst>
              <a:ext uri="{FF2B5EF4-FFF2-40B4-BE49-F238E27FC236}">
                <a16:creationId xmlns:a16="http://schemas.microsoft.com/office/drawing/2014/main" id="{97CC27E9-B585-C145-A60C-AF963FEE048D}"/>
              </a:ext>
            </a:extLst>
          </p:cNvPr>
          <p:cNvGrpSpPr/>
          <p:nvPr/>
        </p:nvGrpSpPr>
        <p:grpSpPr>
          <a:xfrm>
            <a:off x="4892080" y="1615324"/>
            <a:ext cx="4089378" cy="4374900"/>
            <a:chOff x="4892080" y="1615324"/>
            <a:chExt cx="4089378" cy="4374900"/>
          </a:xfrm>
        </p:grpSpPr>
        <p:grpSp>
          <p:nvGrpSpPr>
            <p:cNvPr id="55" name="Group 54">
              <a:extLst>
                <a:ext uri="{FF2B5EF4-FFF2-40B4-BE49-F238E27FC236}">
                  <a16:creationId xmlns:a16="http://schemas.microsoft.com/office/drawing/2014/main" id="{7E856CD6-4E53-8F49-8089-606EBED49765}"/>
                </a:ext>
              </a:extLst>
            </p:cNvPr>
            <p:cNvGrpSpPr/>
            <p:nvPr/>
          </p:nvGrpSpPr>
          <p:grpSpPr>
            <a:xfrm>
              <a:off x="4892080" y="1615324"/>
              <a:ext cx="4089378" cy="4374900"/>
              <a:chOff x="4854295" y="1615324"/>
              <a:chExt cx="4089378" cy="4374900"/>
            </a:xfrm>
          </p:grpSpPr>
          <p:sp>
            <p:nvSpPr>
              <p:cNvPr id="57" name="TextBox 56">
                <a:extLst>
                  <a:ext uri="{FF2B5EF4-FFF2-40B4-BE49-F238E27FC236}">
                    <a16:creationId xmlns:a16="http://schemas.microsoft.com/office/drawing/2014/main" id="{A7ACD616-4122-744C-A46B-5CE04D44C418}"/>
                  </a:ext>
                </a:extLst>
              </p:cNvPr>
              <p:cNvSpPr txBox="1"/>
              <p:nvPr/>
            </p:nvSpPr>
            <p:spPr>
              <a:xfrm>
                <a:off x="5217587" y="2753753"/>
                <a:ext cx="1232634" cy="389513"/>
              </a:xfrm>
              <a:prstGeom prst="ellipse">
                <a:avLst/>
              </a:prstGeom>
              <a:noFill/>
              <a:ln>
                <a:solidFill>
                  <a:schemeClr val="tx1"/>
                </a:solidFill>
              </a:ln>
            </p:spPr>
            <p:txBody>
              <a:bodyPr wrap="square" lIns="0" tIns="0" rIns="0" bIns="0" rtlCol="0">
                <a:spAutoFit/>
              </a:bodyPr>
              <a:lstStyle/>
              <a:p>
                <a:pPr marL="15875"/>
                <a:endParaRPr lang="en-GB" dirty="0"/>
              </a:p>
            </p:txBody>
          </p:sp>
          <p:sp>
            <p:nvSpPr>
              <p:cNvPr id="58" name="TextBox 57">
                <a:extLst>
                  <a:ext uri="{FF2B5EF4-FFF2-40B4-BE49-F238E27FC236}">
                    <a16:creationId xmlns:a16="http://schemas.microsoft.com/office/drawing/2014/main" id="{CB6BA6BF-9C58-E142-A5E9-4A7F943AF300}"/>
                  </a:ext>
                </a:extLst>
              </p:cNvPr>
              <p:cNvSpPr txBox="1"/>
              <p:nvPr/>
            </p:nvSpPr>
            <p:spPr>
              <a:xfrm>
                <a:off x="7404470" y="2756785"/>
                <a:ext cx="1072819" cy="389513"/>
              </a:xfrm>
              <a:prstGeom prst="ellipse">
                <a:avLst/>
              </a:prstGeom>
              <a:noFill/>
              <a:ln>
                <a:solidFill>
                  <a:schemeClr val="tx1"/>
                </a:solidFill>
              </a:ln>
            </p:spPr>
            <p:txBody>
              <a:bodyPr wrap="square" lIns="0" tIns="0" rIns="0" bIns="0" rtlCol="0">
                <a:spAutoFit/>
              </a:bodyPr>
              <a:lstStyle/>
              <a:p>
                <a:endParaRPr lang="en-GB" dirty="0"/>
              </a:p>
            </p:txBody>
          </p:sp>
          <p:sp>
            <p:nvSpPr>
              <p:cNvPr id="59" name="TextBox 58">
                <a:extLst>
                  <a:ext uri="{FF2B5EF4-FFF2-40B4-BE49-F238E27FC236}">
                    <a16:creationId xmlns:a16="http://schemas.microsoft.com/office/drawing/2014/main" id="{5255C18D-9E8C-2E4E-96B1-2E6E358A9819}"/>
                  </a:ext>
                </a:extLst>
              </p:cNvPr>
              <p:cNvSpPr txBox="1"/>
              <p:nvPr/>
            </p:nvSpPr>
            <p:spPr>
              <a:xfrm>
                <a:off x="4972669" y="5277574"/>
                <a:ext cx="1274390" cy="389513"/>
              </a:xfrm>
              <a:prstGeom prst="ellipse">
                <a:avLst/>
              </a:prstGeom>
              <a:noFill/>
              <a:ln>
                <a:solidFill>
                  <a:schemeClr val="tx1"/>
                </a:solidFill>
              </a:ln>
            </p:spPr>
            <p:txBody>
              <a:bodyPr wrap="square" lIns="0" tIns="0" rIns="0" bIns="0" rtlCol="0">
                <a:spAutoFit/>
              </a:bodyPr>
              <a:lstStyle/>
              <a:p>
                <a:endParaRPr lang="en-GB" dirty="0"/>
              </a:p>
            </p:txBody>
          </p:sp>
          <p:cxnSp>
            <p:nvCxnSpPr>
              <p:cNvPr id="60" name="Straight Connector 59">
                <a:extLst>
                  <a:ext uri="{FF2B5EF4-FFF2-40B4-BE49-F238E27FC236}">
                    <a16:creationId xmlns:a16="http://schemas.microsoft.com/office/drawing/2014/main" id="{91ACDC7D-B4B2-8845-B9B2-425ECD88F1B4}"/>
                  </a:ext>
                </a:extLst>
              </p:cNvPr>
              <p:cNvCxnSpPr>
                <a:cxnSpLocks/>
                <a:stCxn id="120" idx="1"/>
                <a:endCxn id="57" idx="6"/>
              </p:cNvCxnSpPr>
              <p:nvPr/>
            </p:nvCxnSpPr>
            <p:spPr>
              <a:xfrm flipH="1" flipV="1">
                <a:off x="6450221" y="2948510"/>
                <a:ext cx="13727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A9EFF1-8D3C-A642-8692-433886438D03}"/>
                  </a:ext>
                </a:extLst>
              </p:cNvPr>
              <p:cNvCxnSpPr>
                <a:cxnSpLocks/>
              </p:cNvCxnSpPr>
              <p:nvPr/>
            </p:nvCxnSpPr>
            <p:spPr>
              <a:xfrm flipH="1" flipV="1">
                <a:off x="5703180"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6217E16-FEF2-3B42-88FE-3338DC7B0D88}"/>
                  </a:ext>
                </a:extLst>
              </p:cNvPr>
              <p:cNvCxnSpPr>
                <a:cxnSpLocks/>
                <a:stCxn id="98" idx="4"/>
              </p:cNvCxnSpPr>
              <p:nvPr/>
            </p:nvCxnSpPr>
            <p:spPr>
              <a:xfrm flipH="1">
                <a:off x="6058874" y="3760856"/>
                <a:ext cx="848340" cy="97863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3AF99F4-7249-E24C-925E-8093FF946985}"/>
                  </a:ext>
                </a:extLst>
              </p:cNvPr>
              <p:cNvCxnSpPr/>
              <p:nvPr/>
            </p:nvCxnSpPr>
            <p:spPr>
              <a:xfrm flipH="1">
                <a:off x="6178999" y="4809820"/>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9CA229-A656-0443-B983-E5075B2726D1}"/>
                  </a:ext>
                </a:extLst>
              </p:cNvPr>
              <p:cNvCxnSpPr>
                <a:cxnSpLocks/>
                <a:stCxn id="118" idx="0"/>
                <a:endCxn id="98" idx="4"/>
              </p:cNvCxnSpPr>
              <p:nvPr/>
            </p:nvCxnSpPr>
            <p:spPr>
              <a:xfrm flipV="1">
                <a:off x="5703180" y="3760856"/>
                <a:ext cx="1204034" cy="9769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E82F1CCF-252B-434B-BA4D-5F8F2E6595B2}"/>
                  </a:ext>
                </a:extLst>
              </p:cNvPr>
              <p:cNvGrpSpPr/>
              <p:nvPr/>
            </p:nvGrpSpPr>
            <p:grpSpPr>
              <a:xfrm>
                <a:off x="6435854" y="2589890"/>
                <a:ext cx="295978" cy="431728"/>
                <a:chOff x="6435854" y="2589890"/>
                <a:chExt cx="295978" cy="431728"/>
              </a:xfrm>
            </p:grpSpPr>
            <p:sp>
              <p:nvSpPr>
                <p:cNvPr id="120" name="Rectangle 119">
                  <a:extLst>
                    <a:ext uri="{FF2B5EF4-FFF2-40B4-BE49-F238E27FC236}">
                      <a16:creationId xmlns:a16="http://schemas.microsoft.com/office/drawing/2014/main" id="{9DA43A65-0691-E246-85AC-A9CEBA7C5382}"/>
                    </a:ext>
                  </a:extLst>
                </p:cNvPr>
                <p:cNvSpPr/>
                <p:nvPr/>
              </p:nvSpPr>
              <p:spPr>
                <a:xfrm>
                  <a:off x="6587493" y="2877618"/>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B53C3738-D9B1-7F40-B195-2D31A58C0B65}"/>
                        </a:ext>
                      </a:extLst>
                    </p:cNvPr>
                    <p:cNvSpPr txBox="1"/>
                    <p:nvPr/>
                  </p:nvSpPr>
                  <p:spPr>
                    <a:xfrm>
                      <a:off x="6435854" y="2589890"/>
                      <a:ext cx="295978"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1</m:t>
                                </m:r>
                              </m:sub>
                              <m:sup>
                                <m:r>
                                  <a:rPr lang="de-DE" b="0" i="1" smtClean="0">
                                    <a:solidFill>
                                      <a:schemeClr val="accent1"/>
                                    </a:solidFill>
                                    <a:latin typeface="Cambria Math" charset="0"/>
                                  </a:rPr>
                                  <m:t>1</m:t>
                                </m:r>
                              </m:sup>
                            </m:sSubSup>
                          </m:oMath>
                        </m:oMathPara>
                      </a14:m>
                      <a:endParaRPr lang="en-GB" dirty="0">
                        <a:solidFill>
                          <a:schemeClr val="accent1"/>
                        </a:solidFill>
                      </a:endParaRPr>
                    </a:p>
                  </p:txBody>
                </p:sp>
              </mc:Choice>
              <mc:Fallback xmlns="">
                <p:sp>
                  <p:nvSpPr>
                    <p:cNvPr id="121" name="TextBox 120">
                      <a:extLst>
                        <a:ext uri="{FF2B5EF4-FFF2-40B4-BE49-F238E27FC236}">
                          <a16:creationId xmlns:a16="http://schemas.microsoft.com/office/drawing/2014/main" id="{B53C3738-D9B1-7F40-B195-2D31A58C0B65}"/>
                        </a:ext>
                      </a:extLst>
                    </p:cNvPr>
                    <p:cNvSpPr txBox="1">
                      <a:spLocks noRot="1" noChangeAspect="1" noMove="1" noResize="1" noEditPoints="1" noAdjustHandles="1" noChangeArrowheads="1" noChangeShapeType="1" noTextEdit="1"/>
                    </p:cNvSpPr>
                    <p:nvPr/>
                  </p:nvSpPr>
                  <p:spPr>
                    <a:xfrm>
                      <a:off x="6435854" y="2589890"/>
                      <a:ext cx="295978" cy="279628"/>
                    </a:xfrm>
                    <a:prstGeom prst="rect">
                      <a:avLst/>
                    </a:prstGeom>
                    <a:blipFill>
                      <a:blip r:embed="rId4"/>
                      <a:stretch>
                        <a:fillRect l="-25000" t="-4545" r="-4167" b="-31818"/>
                      </a:stretch>
                    </a:blipFill>
                  </p:spPr>
                  <p:txBody>
                    <a:bodyPr/>
                    <a:lstStyle/>
                    <a:p>
                      <a:r>
                        <a:rPr lang="en-GB">
                          <a:noFill/>
                        </a:rPr>
                        <a:t> </a:t>
                      </a:r>
                    </a:p>
                  </p:txBody>
                </p:sp>
              </mc:Fallback>
            </mc:AlternateContent>
          </p:grpSp>
          <p:grpSp>
            <p:nvGrpSpPr>
              <p:cNvPr id="66" name="Group 65">
                <a:extLst>
                  <a:ext uri="{FF2B5EF4-FFF2-40B4-BE49-F238E27FC236}">
                    <a16:creationId xmlns:a16="http://schemas.microsoft.com/office/drawing/2014/main" id="{DDC64830-BAC1-284C-A23E-1880FF99CAD3}"/>
                  </a:ext>
                </a:extLst>
              </p:cNvPr>
              <p:cNvGrpSpPr/>
              <p:nvPr/>
            </p:nvGrpSpPr>
            <p:grpSpPr>
              <a:xfrm>
                <a:off x="5558622" y="4425847"/>
                <a:ext cx="300915" cy="455973"/>
                <a:chOff x="5558622" y="4425847"/>
                <a:chExt cx="300915" cy="455973"/>
              </a:xfrm>
            </p:grpSpPr>
            <p:sp>
              <p:nvSpPr>
                <p:cNvPr id="118" name="Rectangle 117">
                  <a:extLst>
                    <a:ext uri="{FF2B5EF4-FFF2-40B4-BE49-F238E27FC236}">
                      <a16:creationId xmlns:a16="http://schemas.microsoft.com/office/drawing/2014/main" id="{2B79D97A-E083-E343-81C0-CEB3627281D0}"/>
                    </a:ext>
                  </a:extLst>
                </p:cNvPr>
                <p:cNvSpPr/>
                <p:nvPr/>
              </p:nvSpPr>
              <p:spPr>
                <a:xfrm>
                  <a:off x="5631180" y="4737820"/>
                  <a:ext cx="144000" cy="144000"/>
                </a:xfrm>
                <a:prstGeom prst="rect">
                  <a:avLst/>
                </a:prstGeom>
                <a:solidFill>
                  <a:schemeClr val="tx2"/>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solidFill>
                  </a:endParaRP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515D42CE-BA1D-DE4B-99C8-04335F7CA848}"/>
                        </a:ext>
                      </a:extLst>
                    </p:cNvPr>
                    <p:cNvSpPr txBox="1"/>
                    <p:nvPr/>
                  </p:nvSpPr>
                  <p:spPr>
                    <a:xfrm>
                      <a:off x="5558622" y="4425847"/>
                      <a:ext cx="300915" cy="280718"/>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rgbClr val="C00000"/>
                                    </a:solidFill>
                                    <a:latin typeface="Cambria Math" panose="02040503050406030204" pitchFamily="18" charset="0"/>
                                  </a:rPr>
                                </m:ctrlPr>
                              </m:sSubSupPr>
                              <m:e>
                                <m:r>
                                  <a:rPr lang="de-DE" b="0" i="1" smtClean="0">
                                    <a:solidFill>
                                      <a:srgbClr val="C00000"/>
                                    </a:solidFill>
                                    <a:latin typeface="Cambria Math" charset="0"/>
                                  </a:rPr>
                                  <m:t>𝑓</m:t>
                                </m:r>
                              </m:e>
                              <m:sub>
                                <m:r>
                                  <a:rPr lang="de-DE" b="0" i="1" smtClean="0">
                                    <a:solidFill>
                                      <a:srgbClr val="C00000"/>
                                    </a:solidFill>
                                    <a:latin typeface="Cambria Math" charset="0"/>
                                  </a:rPr>
                                  <m:t>2</m:t>
                                </m:r>
                              </m:sub>
                              <m:sup>
                                <m:r>
                                  <a:rPr lang="de-DE" b="0" i="1" smtClean="0">
                                    <a:solidFill>
                                      <a:srgbClr val="C00000"/>
                                    </a:solidFill>
                                    <a:latin typeface="Cambria Math" panose="02040503050406030204" pitchFamily="18" charset="0"/>
                                  </a:rPr>
                                  <m:t>1</m:t>
                                </m:r>
                              </m:sup>
                            </m:sSubSup>
                          </m:oMath>
                        </m:oMathPara>
                      </a14:m>
                      <a:endParaRPr lang="en-GB" dirty="0">
                        <a:solidFill>
                          <a:srgbClr val="C00000"/>
                        </a:solidFill>
                      </a:endParaRPr>
                    </a:p>
                  </p:txBody>
                </p:sp>
              </mc:Choice>
              <mc:Fallback xmlns="">
                <p:sp>
                  <p:nvSpPr>
                    <p:cNvPr id="119" name="TextBox 118">
                      <a:extLst>
                        <a:ext uri="{FF2B5EF4-FFF2-40B4-BE49-F238E27FC236}">
                          <a16:creationId xmlns:a16="http://schemas.microsoft.com/office/drawing/2014/main" id="{515D42CE-BA1D-DE4B-99C8-04335F7CA848}"/>
                        </a:ext>
                      </a:extLst>
                    </p:cNvPr>
                    <p:cNvSpPr txBox="1">
                      <a:spLocks noRot="1" noChangeAspect="1" noMove="1" noResize="1" noEditPoints="1" noAdjustHandles="1" noChangeArrowheads="1" noChangeShapeType="1" noTextEdit="1"/>
                    </p:cNvSpPr>
                    <p:nvPr/>
                  </p:nvSpPr>
                  <p:spPr>
                    <a:xfrm>
                      <a:off x="5558622" y="4425847"/>
                      <a:ext cx="300915" cy="280718"/>
                    </a:xfrm>
                    <a:prstGeom prst="rect">
                      <a:avLst/>
                    </a:prstGeom>
                    <a:blipFill>
                      <a:blip r:embed="rId5"/>
                      <a:stretch>
                        <a:fillRect l="-25000" r="-4167" b="-30435"/>
                      </a:stretch>
                    </a:blipFill>
                    <a:ln>
                      <a:noFill/>
                    </a:ln>
                  </p:spPr>
                  <p:txBody>
                    <a:bodyPr/>
                    <a:lstStyle/>
                    <a:p>
                      <a:r>
                        <a:rPr lang="en-GB">
                          <a:noFill/>
                        </a:rPr>
                        <a:t> </a:t>
                      </a:r>
                    </a:p>
                  </p:txBody>
                </p:sp>
              </mc:Fallback>
            </mc:AlternateContent>
          </p:grpSp>
          <p:grpSp>
            <p:nvGrpSpPr>
              <p:cNvPr id="67" name="Group 66">
                <a:extLst>
                  <a:ext uri="{FF2B5EF4-FFF2-40B4-BE49-F238E27FC236}">
                    <a16:creationId xmlns:a16="http://schemas.microsoft.com/office/drawing/2014/main" id="{541EE494-F056-0C44-B84E-E06FC099079B}"/>
                  </a:ext>
                </a:extLst>
              </p:cNvPr>
              <p:cNvGrpSpPr/>
              <p:nvPr/>
            </p:nvGrpSpPr>
            <p:grpSpPr>
              <a:xfrm>
                <a:off x="5935104" y="4443991"/>
                <a:ext cx="300915" cy="439496"/>
                <a:chOff x="5935104" y="4443991"/>
                <a:chExt cx="300915" cy="439496"/>
              </a:xfrm>
            </p:grpSpPr>
            <p:sp>
              <p:nvSpPr>
                <p:cNvPr id="116" name="Rectangle 115">
                  <a:extLst>
                    <a:ext uri="{FF2B5EF4-FFF2-40B4-BE49-F238E27FC236}">
                      <a16:creationId xmlns:a16="http://schemas.microsoft.com/office/drawing/2014/main" id="{C2962264-D9DC-3745-9175-CFE8F7E0DA16}"/>
                    </a:ext>
                  </a:extLst>
                </p:cNvPr>
                <p:cNvSpPr/>
                <p:nvPr/>
              </p:nvSpPr>
              <p:spPr>
                <a:xfrm>
                  <a:off x="6034999" y="4739487"/>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78EBBF78-93CF-D346-B9BB-434617207DD9}"/>
                        </a:ext>
                      </a:extLst>
                    </p:cNvPr>
                    <p:cNvSpPr txBox="1"/>
                    <p:nvPr/>
                  </p:nvSpPr>
                  <p:spPr>
                    <a:xfrm>
                      <a:off x="5935104" y="4443991"/>
                      <a:ext cx="300915" cy="282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3</m:t>
                                </m:r>
                              </m:sub>
                              <m:sup>
                                <m:r>
                                  <a:rPr lang="de-DE" b="0" i="1" smtClean="0">
                                    <a:solidFill>
                                      <a:schemeClr val="accent1"/>
                                    </a:solidFill>
                                    <a:latin typeface="Cambria Math" panose="02040503050406030204" pitchFamily="18" charset="0"/>
                                  </a:rPr>
                                  <m:t>1</m:t>
                                </m:r>
                              </m:sup>
                            </m:sSubSup>
                          </m:oMath>
                        </m:oMathPara>
                      </a14:m>
                      <a:endParaRPr lang="en-GB" dirty="0">
                        <a:solidFill>
                          <a:schemeClr val="accent1"/>
                        </a:solidFill>
                      </a:endParaRPr>
                    </a:p>
                  </p:txBody>
                </p:sp>
              </mc:Choice>
              <mc:Fallback xmlns="">
                <p:sp>
                  <p:nvSpPr>
                    <p:cNvPr id="117" name="TextBox 116">
                      <a:extLst>
                        <a:ext uri="{FF2B5EF4-FFF2-40B4-BE49-F238E27FC236}">
                          <a16:creationId xmlns:a16="http://schemas.microsoft.com/office/drawing/2014/main" id="{78EBBF78-93CF-D346-B9BB-434617207DD9}"/>
                        </a:ext>
                      </a:extLst>
                    </p:cNvPr>
                    <p:cNvSpPr txBox="1">
                      <a:spLocks noRot="1" noChangeAspect="1" noMove="1" noResize="1" noEditPoints="1" noAdjustHandles="1" noChangeArrowheads="1" noChangeShapeType="1" noTextEdit="1"/>
                    </p:cNvSpPr>
                    <p:nvPr/>
                  </p:nvSpPr>
                  <p:spPr>
                    <a:xfrm>
                      <a:off x="5935104" y="4443991"/>
                      <a:ext cx="300915" cy="282129"/>
                    </a:xfrm>
                    <a:prstGeom prst="rect">
                      <a:avLst/>
                    </a:prstGeom>
                    <a:blipFill>
                      <a:blip r:embed="rId6"/>
                      <a:stretch>
                        <a:fillRect l="-24000" b="-30435"/>
                      </a:stretch>
                    </a:blipFill>
                  </p:spPr>
                  <p:txBody>
                    <a:bodyPr/>
                    <a:lstStyle/>
                    <a:p>
                      <a:r>
                        <a:rPr lang="en-GB">
                          <a:noFill/>
                        </a:rPr>
                        <a:t> </a:t>
                      </a:r>
                    </a:p>
                  </p:txBody>
                </p:sp>
              </mc:Fallback>
            </mc:AlternateContent>
          </p:grpSp>
          <p:cxnSp>
            <p:nvCxnSpPr>
              <p:cNvPr id="68" name="Straight Connector 67">
                <a:extLst>
                  <a:ext uri="{FF2B5EF4-FFF2-40B4-BE49-F238E27FC236}">
                    <a16:creationId xmlns:a16="http://schemas.microsoft.com/office/drawing/2014/main" id="{357640CF-DAA9-6443-9E96-C44DCCB73680}"/>
                  </a:ext>
                </a:extLst>
              </p:cNvPr>
              <p:cNvCxnSpPr>
                <a:cxnSpLocks/>
                <a:stCxn id="58" idx="2"/>
              </p:cNvCxnSpPr>
              <p:nvPr/>
            </p:nvCxnSpPr>
            <p:spPr>
              <a:xfrm flipH="1" flipV="1">
                <a:off x="7228782" y="2946144"/>
                <a:ext cx="175688" cy="5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8A35A8F-4EBA-7542-9750-B178AA50B4B7}"/>
                  </a:ext>
                </a:extLst>
              </p:cNvPr>
              <p:cNvCxnSpPr>
                <a:cxnSpLocks/>
                <a:stCxn id="98" idx="0"/>
              </p:cNvCxnSpPr>
              <p:nvPr/>
            </p:nvCxnSpPr>
            <p:spPr>
              <a:xfrm flipV="1">
                <a:off x="6907214" y="3018147"/>
                <a:ext cx="201440" cy="3531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BCF6131-2018-5E46-B97B-6267F39D8CAB}"/>
                  </a:ext>
                </a:extLst>
              </p:cNvPr>
              <p:cNvCxnSpPr>
                <a:cxnSpLocks/>
                <a:stCxn id="112" idx="3"/>
                <a:endCxn id="57" idx="2"/>
              </p:cNvCxnSpPr>
              <p:nvPr/>
            </p:nvCxnSpPr>
            <p:spPr>
              <a:xfrm flipV="1">
                <a:off x="5076753" y="2948510"/>
                <a:ext cx="140834" cy="2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D8A9471-5D9E-C84A-BD8F-6DC6CF147FFC}"/>
                  </a:ext>
                </a:extLst>
              </p:cNvPr>
              <p:cNvCxnSpPr>
                <a:cxnSpLocks/>
                <a:stCxn id="61" idx="6"/>
                <a:endCxn id="110" idx="1"/>
              </p:cNvCxnSpPr>
              <p:nvPr/>
            </p:nvCxnSpPr>
            <p:spPr>
              <a:xfrm flipV="1">
                <a:off x="8477289" y="2949083"/>
                <a:ext cx="243927" cy="2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2FD5003-412C-874D-95BF-E6E6F86CFBC5}"/>
                  </a:ext>
                </a:extLst>
              </p:cNvPr>
              <p:cNvCxnSpPr>
                <a:endCxn id="121" idx="0"/>
              </p:cNvCxnSpPr>
              <p:nvPr/>
            </p:nvCxnSpPr>
            <p:spPr>
              <a:xfrm flipH="1">
                <a:off x="6659493" y="2574860"/>
                <a:ext cx="252446" cy="302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01663AC-55F6-754B-A7FE-388FA4DDCB91}"/>
                  </a:ext>
                </a:extLst>
              </p:cNvPr>
              <p:cNvCxnSpPr/>
              <p:nvPr/>
            </p:nvCxnSpPr>
            <p:spPr>
              <a:xfrm>
                <a:off x="6911939" y="2574860"/>
                <a:ext cx="244841" cy="2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0D51065-99B4-344A-B62F-C1D0B8D1386B}"/>
                  </a:ext>
                </a:extLst>
              </p:cNvPr>
              <p:cNvCxnSpPr>
                <a:cxnSpLocks/>
                <a:stCxn id="112" idx="0"/>
                <a:endCxn id="104" idx="3"/>
              </p:cNvCxnSpPr>
              <p:nvPr/>
            </p:nvCxnSpPr>
            <p:spPr>
              <a:xfrm flipV="1">
                <a:off x="5004753" y="1947794"/>
                <a:ext cx="1535233" cy="93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29F9CA2-D1DA-DB46-A3ED-E1572EB87A7A}"/>
                  </a:ext>
                </a:extLst>
              </p:cNvPr>
              <p:cNvCxnSpPr>
                <a:cxnSpLocks/>
                <a:stCxn id="104" idx="5"/>
                <a:endCxn id="110" idx="0"/>
              </p:cNvCxnSpPr>
              <p:nvPr/>
            </p:nvCxnSpPr>
            <p:spPr>
              <a:xfrm>
                <a:off x="7282728" y="1947794"/>
                <a:ext cx="1510488" cy="929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14B2526-9833-1D4B-B89D-AE19B809AEA3}"/>
                  </a:ext>
                </a:extLst>
              </p:cNvPr>
              <p:cNvCxnSpPr>
                <a:cxnSpLocks/>
                <a:stCxn id="112" idx="2"/>
                <a:endCxn id="98" idx="1"/>
              </p:cNvCxnSpPr>
              <p:nvPr/>
            </p:nvCxnSpPr>
            <p:spPr>
              <a:xfrm>
                <a:off x="5004753" y="3023344"/>
                <a:ext cx="1684428" cy="4050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A84FA7F-C888-B348-94F3-C00A46E1E754}"/>
                  </a:ext>
                </a:extLst>
              </p:cNvPr>
              <p:cNvCxnSpPr>
                <a:cxnSpLocks/>
                <a:stCxn id="110" idx="2"/>
                <a:endCxn id="118" idx="7"/>
              </p:cNvCxnSpPr>
              <p:nvPr/>
            </p:nvCxnSpPr>
            <p:spPr>
              <a:xfrm flipH="1">
                <a:off x="7125248" y="3021083"/>
                <a:ext cx="1667968" cy="40730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191678F-5749-FD4E-9E99-F13B96669E2C}"/>
                  </a:ext>
                </a:extLst>
              </p:cNvPr>
              <p:cNvCxnSpPr>
                <a:cxnSpLocks/>
                <a:endCxn id="96" idx="0"/>
              </p:cNvCxnSpPr>
              <p:nvPr/>
            </p:nvCxnSpPr>
            <p:spPr>
              <a:xfrm>
                <a:off x="6106999" y="4883487"/>
                <a:ext cx="466101"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58787DC-D4D0-634E-A2B6-DFE0D69701FD}"/>
                  </a:ext>
                </a:extLst>
              </p:cNvPr>
              <p:cNvCxnSpPr>
                <a:cxnSpLocks/>
                <a:stCxn id="99" idx="2"/>
                <a:endCxn id="108" idx="3"/>
              </p:cNvCxnSpPr>
              <p:nvPr/>
            </p:nvCxnSpPr>
            <p:spPr>
              <a:xfrm>
                <a:off x="6922910" y="3756786"/>
                <a:ext cx="1115672" cy="10409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637CC54-664B-E945-A2FE-CA2BB486846C}"/>
                  </a:ext>
                </a:extLst>
              </p:cNvPr>
              <p:cNvCxnSpPr>
                <a:cxnSpLocks/>
                <a:stCxn id="96" idx="7"/>
                <a:endCxn id="108" idx="2"/>
              </p:cNvCxnSpPr>
              <p:nvPr/>
            </p:nvCxnSpPr>
            <p:spPr>
              <a:xfrm flipV="1">
                <a:off x="6930908" y="4869780"/>
                <a:ext cx="1035674" cy="787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D0A14C8-F543-834A-8134-E4F785081A77}"/>
                  </a:ext>
                </a:extLst>
              </p:cNvPr>
              <p:cNvCxnSpPr/>
              <p:nvPr/>
            </p:nvCxnSpPr>
            <p:spPr>
              <a:xfrm flipH="1">
                <a:off x="7960399" y="4869780"/>
                <a:ext cx="6183" cy="69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2C567492-88D7-2549-881F-EE6F509C802C}"/>
                  </a:ext>
                </a:extLst>
              </p:cNvPr>
              <p:cNvGrpSpPr/>
              <p:nvPr/>
            </p:nvGrpSpPr>
            <p:grpSpPr>
              <a:xfrm>
                <a:off x="7084780" y="2571386"/>
                <a:ext cx="369193" cy="446758"/>
                <a:chOff x="7084780" y="2571386"/>
                <a:chExt cx="369193" cy="446758"/>
              </a:xfrm>
            </p:grpSpPr>
            <p:sp>
              <p:nvSpPr>
                <p:cNvPr id="114" name="Rectangle 113">
                  <a:extLst>
                    <a:ext uri="{FF2B5EF4-FFF2-40B4-BE49-F238E27FC236}">
                      <a16:creationId xmlns:a16="http://schemas.microsoft.com/office/drawing/2014/main" id="{76D78DD5-5457-384D-8959-289DF7FFAC64}"/>
                    </a:ext>
                  </a:extLst>
                </p:cNvPr>
                <p:cNvSpPr/>
                <p:nvPr/>
              </p:nvSpPr>
              <p:spPr>
                <a:xfrm>
                  <a:off x="7084780" y="2874144"/>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B99700B9-4532-7D45-8952-FFAAA8EB3C31}"/>
                        </a:ext>
                      </a:extLst>
                    </p:cNvPr>
                    <p:cNvSpPr txBox="1"/>
                    <p:nvPr/>
                  </p:nvSpPr>
                  <p:spPr>
                    <a:xfrm>
                      <a:off x="7153058" y="2571386"/>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1</m:t>
                                </m:r>
                              </m:sub>
                              <m:sup>
                                <m:r>
                                  <a:rPr lang="de-DE" b="0" i="1" smtClean="0">
                                    <a:solidFill>
                                      <a:schemeClr val="accent1"/>
                                    </a:solidFill>
                                    <a:latin typeface="Cambria Math" charset="0"/>
                                  </a:rPr>
                                  <m:t>2</m:t>
                                </m:r>
                              </m:sup>
                            </m:sSubSup>
                          </m:oMath>
                        </m:oMathPara>
                      </a14:m>
                      <a:endParaRPr lang="en-GB" dirty="0">
                        <a:solidFill>
                          <a:schemeClr val="accent1"/>
                        </a:solidFill>
                      </a:endParaRPr>
                    </a:p>
                  </p:txBody>
                </p:sp>
              </mc:Choice>
              <mc:Fallback xmlns="">
                <p:sp>
                  <p:nvSpPr>
                    <p:cNvPr id="115" name="TextBox 114">
                      <a:extLst>
                        <a:ext uri="{FF2B5EF4-FFF2-40B4-BE49-F238E27FC236}">
                          <a16:creationId xmlns:a16="http://schemas.microsoft.com/office/drawing/2014/main" id="{B99700B9-4532-7D45-8952-FFAAA8EB3C31}"/>
                        </a:ext>
                      </a:extLst>
                    </p:cNvPr>
                    <p:cNvSpPr txBox="1">
                      <a:spLocks noRot="1" noChangeAspect="1" noMove="1" noResize="1" noEditPoints="1" noAdjustHandles="1" noChangeArrowheads="1" noChangeShapeType="1" noTextEdit="1"/>
                    </p:cNvSpPr>
                    <p:nvPr/>
                  </p:nvSpPr>
                  <p:spPr>
                    <a:xfrm>
                      <a:off x="7153058" y="2571386"/>
                      <a:ext cx="300915" cy="280205"/>
                    </a:xfrm>
                    <a:prstGeom prst="rect">
                      <a:avLst/>
                    </a:prstGeom>
                    <a:blipFill>
                      <a:blip r:embed="rId7"/>
                      <a:stretch>
                        <a:fillRect l="-24000" r="-4000" b="-29167"/>
                      </a:stretch>
                    </a:blipFill>
                  </p:spPr>
                  <p:txBody>
                    <a:bodyPr/>
                    <a:lstStyle/>
                    <a:p>
                      <a:r>
                        <a:rPr lang="en-GB">
                          <a:noFill/>
                        </a:rPr>
                        <a:t> </a:t>
                      </a:r>
                    </a:p>
                  </p:txBody>
                </p:sp>
              </mc:Fallback>
            </mc:AlternateContent>
          </p:grpSp>
          <p:grpSp>
            <p:nvGrpSpPr>
              <p:cNvPr id="83" name="Group 82">
                <a:extLst>
                  <a:ext uri="{FF2B5EF4-FFF2-40B4-BE49-F238E27FC236}">
                    <a16:creationId xmlns:a16="http://schemas.microsoft.com/office/drawing/2014/main" id="{95E2D7B8-8767-2D4E-8F5A-F4B6BE8C5EC0}"/>
                  </a:ext>
                </a:extLst>
              </p:cNvPr>
              <p:cNvGrpSpPr/>
              <p:nvPr/>
            </p:nvGrpSpPr>
            <p:grpSpPr>
              <a:xfrm>
                <a:off x="4854295" y="2568526"/>
                <a:ext cx="300915" cy="454818"/>
                <a:chOff x="4854295" y="2568526"/>
                <a:chExt cx="300915" cy="454818"/>
              </a:xfrm>
            </p:grpSpPr>
            <p:sp>
              <p:nvSpPr>
                <p:cNvPr id="112" name="Rectangle 111">
                  <a:extLst>
                    <a:ext uri="{FF2B5EF4-FFF2-40B4-BE49-F238E27FC236}">
                      <a16:creationId xmlns:a16="http://schemas.microsoft.com/office/drawing/2014/main" id="{EAEE40ED-DB35-1049-9B2E-9EC49BA975BB}"/>
                    </a:ext>
                  </a:extLst>
                </p:cNvPr>
                <p:cNvSpPr/>
                <p:nvPr/>
              </p:nvSpPr>
              <p:spPr>
                <a:xfrm>
                  <a:off x="4932753" y="2879344"/>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511BE4BF-2177-A544-A1AD-1ABA46505690}"/>
                        </a:ext>
                      </a:extLst>
                    </p:cNvPr>
                    <p:cNvSpPr txBox="1"/>
                    <p:nvPr/>
                  </p:nvSpPr>
                  <p:spPr>
                    <a:xfrm>
                      <a:off x="4854295" y="2568526"/>
                      <a:ext cx="300915" cy="28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1</m:t>
                                </m:r>
                              </m:sub>
                              <m:sup>
                                <m:r>
                                  <a:rPr lang="de-DE" b="0" i="1" smtClean="0">
                                    <a:solidFill>
                                      <a:schemeClr val="accent1"/>
                                    </a:solidFill>
                                    <a:latin typeface="Cambria Math" charset="0"/>
                                  </a:rPr>
                                  <m:t>3</m:t>
                                </m:r>
                              </m:sup>
                            </m:sSubSup>
                          </m:oMath>
                        </m:oMathPara>
                      </a14:m>
                      <a:endParaRPr lang="en-GB" dirty="0">
                        <a:solidFill>
                          <a:schemeClr val="accent1"/>
                        </a:solidFill>
                      </a:endParaRPr>
                    </a:p>
                  </p:txBody>
                </p:sp>
              </mc:Choice>
              <mc:Fallback xmlns="">
                <p:sp>
                  <p:nvSpPr>
                    <p:cNvPr id="113" name="TextBox 112">
                      <a:extLst>
                        <a:ext uri="{FF2B5EF4-FFF2-40B4-BE49-F238E27FC236}">
                          <a16:creationId xmlns:a16="http://schemas.microsoft.com/office/drawing/2014/main" id="{511BE4BF-2177-A544-A1AD-1ABA46505690}"/>
                        </a:ext>
                      </a:extLst>
                    </p:cNvPr>
                    <p:cNvSpPr txBox="1">
                      <a:spLocks noRot="1" noChangeAspect="1" noMove="1" noResize="1" noEditPoints="1" noAdjustHandles="1" noChangeArrowheads="1" noChangeShapeType="1" noTextEdit="1"/>
                    </p:cNvSpPr>
                    <p:nvPr/>
                  </p:nvSpPr>
                  <p:spPr>
                    <a:xfrm>
                      <a:off x="4854295" y="2568526"/>
                      <a:ext cx="300915" cy="281552"/>
                    </a:xfrm>
                    <a:prstGeom prst="rect">
                      <a:avLst/>
                    </a:prstGeom>
                    <a:blipFill>
                      <a:blip r:embed="rId8"/>
                      <a:stretch>
                        <a:fillRect l="-24000" r="-4000" b="-30435"/>
                      </a:stretch>
                    </a:blipFill>
                  </p:spPr>
                  <p:txBody>
                    <a:bodyPr/>
                    <a:lstStyle/>
                    <a:p>
                      <a:r>
                        <a:rPr lang="en-GB">
                          <a:noFill/>
                        </a:rPr>
                        <a:t> </a:t>
                      </a:r>
                    </a:p>
                  </p:txBody>
                </p:sp>
              </mc:Fallback>
            </mc:AlternateContent>
          </p:grpSp>
          <p:grpSp>
            <p:nvGrpSpPr>
              <p:cNvPr id="84" name="Group 83">
                <a:extLst>
                  <a:ext uri="{FF2B5EF4-FFF2-40B4-BE49-F238E27FC236}">
                    <a16:creationId xmlns:a16="http://schemas.microsoft.com/office/drawing/2014/main" id="{65FD9FD6-8094-244F-B231-930FCE70088D}"/>
                  </a:ext>
                </a:extLst>
              </p:cNvPr>
              <p:cNvGrpSpPr/>
              <p:nvPr/>
            </p:nvGrpSpPr>
            <p:grpSpPr>
              <a:xfrm>
                <a:off x="8642758" y="2586822"/>
                <a:ext cx="300915" cy="434261"/>
                <a:chOff x="8642758" y="2586822"/>
                <a:chExt cx="300915" cy="434261"/>
              </a:xfrm>
            </p:grpSpPr>
            <p:sp>
              <p:nvSpPr>
                <p:cNvPr id="110" name="Rectangle 109">
                  <a:extLst>
                    <a:ext uri="{FF2B5EF4-FFF2-40B4-BE49-F238E27FC236}">
                      <a16:creationId xmlns:a16="http://schemas.microsoft.com/office/drawing/2014/main" id="{05CFEC1E-7D5E-874B-A0CC-067DBC040949}"/>
                    </a:ext>
                  </a:extLst>
                </p:cNvPr>
                <p:cNvSpPr/>
                <p:nvPr/>
              </p:nvSpPr>
              <p:spPr>
                <a:xfrm>
                  <a:off x="8721216" y="2877083"/>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22B951EB-9575-BD41-8542-D6D16CB523D2}"/>
                        </a:ext>
                      </a:extLst>
                    </p:cNvPr>
                    <p:cNvSpPr txBox="1"/>
                    <p:nvPr/>
                  </p:nvSpPr>
                  <p:spPr>
                    <a:xfrm>
                      <a:off x="8642758" y="2586822"/>
                      <a:ext cx="300915" cy="279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1</m:t>
                                </m:r>
                              </m:sub>
                              <m:sup>
                                <m:r>
                                  <a:rPr lang="de-DE" b="0" i="1" smtClean="0">
                                    <a:solidFill>
                                      <a:schemeClr val="accent1"/>
                                    </a:solidFill>
                                    <a:latin typeface="Cambria Math" charset="0"/>
                                  </a:rPr>
                                  <m:t>4</m:t>
                                </m:r>
                              </m:sup>
                            </m:sSubSup>
                          </m:oMath>
                        </m:oMathPara>
                      </a14:m>
                      <a:endParaRPr lang="en-GB" dirty="0">
                        <a:solidFill>
                          <a:schemeClr val="accent1"/>
                        </a:solidFill>
                      </a:endParaRPr>
                    </a:p>
                  </p:txBody>
                </p:sp>
              </mc:Choice>
              <mc:Fallback xmlns="">
                <p:sp>
                  <p:nvSpPr>
                    <p:cNvPr id="111" name="TextBox 110">
                      <a:extLst>
                        <a:ext uri="{FF2B5EF4-FFF2-40B4-BE49-F238E27FC236}">
                          <a16:creationId xmlns:a16="http://schemas.microsoft.com/office/drawing/2014/main" id="{22B951EB-9575-BD41-8542-D6D16CB523D2}"/>
                        </a:ext>
                      </a:extLst>
                    </p:cNvPr>
                    <p:cNvSpPr txBox="1">
                      <a:spLocks noRot="1" noChangeAspect="1" noMove="1" noResize="1" noEditPoints="1" noAdjustHandles="1" noChangeArrowheads="1" noChangeShapeType="1" noTextEdit="1"/>
                    </p:cNvSpPr>
                    <p:nvPr/>
                  </p:nvSpPr>
                  <p:spPr>
                    <a:xfrm>
                      <a:off x="8642758" y="2586822"/>
                      <a:ext cx="300915" cy="279051"/>
                    </a:xfrm>
                    <a:prstGeom prst="rect">
                      <a:avLst/>
                    </a:prstGeom>
                    <a:blipFill>
                      <a:blip r:embed="rId9"/>
                      <a:stretch>
                        <a:fillRect l="-34783" t="-4545" r="-4348" b="-31818"/>
                      </a:stretch>
                    </a:blipFill>
                  </p:spPr>
                  <p:txBody>
                    <a:bodyPr/>
                    <a:lstStyle/>
                    <a:p>
                      <a:r>
                        <a:rPr lang="en-GB">
                          <a:noFill/>
                        </a:rPr>
                        <a:t> </a:t>
                      </a:r>
                    </a:p>
                  </p:txBody>
                </p:sp>
              </mc:Fallback>
            </mc:AlternateContent>
          </p:grpSp>
          <p:grpSp>
            <p:nvGrpSpPr>
              <p:cNvPr id="85" name="Group 84">
                <a:extLst>
                  <a:ext uri="{FF2B5EF4-FFF2-40B4-BE49-F238E27FC236}">
                    <a16:creationId xmlns:a16="http://schemas.microsoft.com/office/drawing/2014/main" id="{7AD40460-57F7-ED4C-82BE-CBBFB409E51E}"/>
                  </a:ext>
                </a:extLst>
              </p:cNvPr>
              <p:cNvGrpSpPr/>
              <p:nvPr/>
            </p:nvGrpSpPr>
            <p:grpSpPr>
              <a:xfrm>
                <a:off x="7868133" y="4420730"/>
                <a:ext cx="300916" cy="449050"/>
                <a:chOff x="7868133" y="4420730"/>
                <a:chExt cx="300916" cy="449050"/>
              </a:xfrm>
            </p:grpSpPr>
            <p:sp>
              <p:nvSpPr>
                <p:cNvPr id="108" name="Rectangle 107">
                  <a:extLst>
                    <a:ext uri="{FF2B5EF4-FFF2-40B4-BE49-F238E27FC236}">
                      <a16:creationId xmlns:a16="http://schemas.microsoft.com/office/drawing/2014/main" id="{BB207CAB-FD2A-D54B-A6BF-9F8BEBB0AE91}"/>
                    </a:ext>
                  </a:extLst>
                </p:cNvPr>
                <p:cNvSpPr/>
                <p:nvPr/>
              </p:nvSpPr>
              <p:spPr>
                <a:xfrm>
                  <a:off x="7894582" y="4725780"/>
                  <a:ext cx="144000" cy="144000"/>
                </a:xfrm>
                <a:prstGeom prst="rect">
                  <a:avLst/>
                </a:prstGeom>
                <a:solidFill>
                  <a:schemeClr val="tx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69CC5C59-73BE-C440-8319-2C7A3CC3848A}"/>
                        </a:ext>
                      </a:extLst>
                    </p:cNvPr>
                    <p:cNvSpPr txBox="1"/>
                    <p:nvPr/>
                  </p:nvSpPr>
                  <p:spPr>
                    <a:xfrm>
                      <a:off x="7868133" y="4420730"/>
                      <a:ext cx="300916" cy="287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solidFill>
                                      <a:schemeClr val="accent1"/>
                                    </a:solidFill>
                                    <a:latin typeface="Cambria Math" panose="02040503050406030204" pitchFamily="18" charset="0"/>
                                  </a:rPr>
                                </m:ctrlPr>
                              </m:sSubSupPr>
                              <m:e>
                                <m:r>
                                  <a:rPr lang="de-DE" b="0" i="1" smtClean="0">
                                    <a:solidFill>
                                      <a:schemeClr val="accent1"/>
                                    </a:solidFill>
                                    <a:latin typeface="Cambria Math" charset="0"/>
                                  </a:rPr>
                                  <m:t>𝑓</m:t>
                                </m:r>
                              </m:e>
                              <m:sub>
                                <m:r>
                                  <a:rPr lang="de-DE" b="0" i="1" smtClean="0">
                                    <a:solidFill>
                                      <a:schemeClr val="accent1"/>
                                    </a:solidFill>
                                    <a:latin typeface="Cambria Math" charset="0"/>
                                  </a:rPr>
                                  <m:t>3</m:t>
                                </m:r>
                              </m:sub>
                              <m:sup>
                                <m:r>
                                  <a:rPr lang="de-DE" b="0" i="1" smtClean="0">
                                    <a:solidFill>
                                      <a:schemeClr val="accent1"/>
                                    </a:solidFill>
                                    <a:latin typeface="Cambria Math" panose="02040503050406030204" pitchFamily="18" charset="0"/>
                                  </a:rPr>
                                  <m:t>2</m:t>
                                </m:r>
                              </m:sup>
                            </m:sSubSup>
                          </m:oMath>
                        </m:oMathPara>
                      </a14:m>
                      <a:endParaRPr lang="en-GB" dirty="0">
                        <a:solidFill>
                          <a:schemeClr val="accent1"/>
                        </a:solidFill>
                      </a:endParaRPr>
                    </a:p>
                  </p:txBody>
                </p:sp>
              </mc:Choice>
              <mc:Fallback xmlns="">
                <p:sp>
                  <p:nvSpPr>
                    <p:cNvPr id="109" name="TextBox 108">
                      <a:extLst>
                        <a:ext uri="{FF2B5EF4-FFF2-40B4-BE49-F238E27FC236}">
                          <a16:creationId xmlns:a16="http://schemas.microsoft.com/office/drawing/2014/main" id="{69CC5C59-73BE-C440-8319-2C7A3CC3848A}"/>
                        </a:ext>
                      </a:extLst>
                    </p:cNvPr>
                    <p:cNvSpPr txBox="1">
                      <a:spLocks noRot="1" noChangeAspect="1" noMove="1" noResize="1" noEditPoints="1" noAdjustHandles="1" noChangeArrowheads="1" noChangeShapeType="1" noTextEdit="1"/>
                    </p:cNvSpPr>
                    <p:nvPr/>
                  </p:nvSpPr>
                  <p:spPr>
                    <a:xfrm>
                      <a:off x="7868133" y="4420730"/>
                      <a:ext cx="300916" cy="287771"/>
                    </a:xfrm>
                    <a:prstGeom prst="rect">
                      <a:avLst/>
                    </a:prstGeom>
                    <a:blipFill>
                      <a:blip r:embed="rId10"/>
                      <a:stretch>
                        <a:fillRect l="-29167" t="-4348" r="-4167"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D99741B4-4844-354E-80F5-FE6D52D9F598}"/>
                      </a:ext>
                    </a:extLst>
                  </p:cNvPr>
                  <p:cNvSpPr txBox="1"/>
                  <p:nvPr/>
                </p:nvSpPr>
                <p:spPr>
                  <a:xfrm>
                    <a:off x="5210415" y="2774768"/>
                    <a:ext cx="12595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r>
                            <m:rPr>
                              <m:nor/>
                            </m:rPr>
                            <a:rPr lang="de-DE">
                              <a:latin typeface="Cambria Math" charset="0"/>
                            </a:rPr>
                            <m:t>.</m:t>
                          </m:r>
                          <m:r>
                            <a:rPr lang="de-DE" i="1">
                              <a:latin typeface="Cambria Math" panose="02040503050406030204" pitchFamily="18" charset="0"/>
                            </a:rPr>
                            <m:t>𝑓𝑙𝑜𝑜𝑑</m:t>
                          </m:r>
                        </m:oMath>
                      </m:oMathPara>
                    </a14:m>
                    <a:endParaRPr lang="en-GB" dirty="0"/>
                  </a:p>
                </p:txBody>
              </p:sp>
            </mc:Choice>
            <mc:Fallback xmlns="">
              <p:sp>
                <p:nvSpPr>
                  <p:cNvPr id="86" name="TextBox 85">
                    <a:extLst>
                      <a:ext uri="{FF2B5EF4-FFF2-40B4-BE49-F238E27FC236}">
                        <a16:creationId xmlns:a16="http://schemas.microsoft.com/office/drawing/2014/main" id="{D99741B4-4844-354E-80F5-FE6D52D9F598}"/>
                      </a:ext>
                    </a:extLst>
                  </p:cNvPr>
                  <p:cNvSpPr txBox="1">
                    <a:spLocks noRot="1" noChangeAspect="1" noMove="1" noResize="1" noEditPoints="1" noAdjustHandles="1" noChangeArrowheads="1" noChangeShapeType="1" noTextEdit="1"/>
                  </p:cNvSpPr>
                  <p:nvPr/>
                </p:nvSpPr>
                <p:spPr>
                  <a:xfrm>
                    <a:off x="5210415" y="2774768"/>
                    <a:ext cx="1259576" cy="369332"/>
                  </a:xfrm>
                  <a:prstGeom prst="rect">
                    <a:avLst/>
                  </a:prstGeom>
                  <a:blipFill>
                    <a:blip r:embed="rId11"/>
                    <a:stretch>
                      <a:fillRect b="-129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D6C61FA8-16C2-3045-8E11-937733C5891F}"/>
                      </a:ext>
                    </a:extLst>
                  </p:cNvPr>
                  <p:cNvSpPr/>
                  <p:nvPr/>
                </p:nvSpPr>
                <p:spPr>
                  <a:xfrm>
                    <a:off x="7405714" y="2779905"/>
                    <a:ext cx="11018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𝑁𝑎𝑡</m:t>
                          </m:r>
                          <m:r>
                            <m:rPr>
                              <m:nor/>
                            </m:rPr>
                            <a:rPr lang="de-DE">
                              <a:latin typeface="Cambria Math" charset="0"/>
                            </a:rPr>
                            <m:t>.</m:t>
                          </m:r>
                          <m:r>
                            <a:rPr lang="de-DE" i="1">
                              <a:latin typeface="Cambria Math" panose="02040503050406030204" pitchFamily="18" charset="0"/>
                            </a:rPr>
                            <m:t>𝑓𝑖𝑟𝑒</m:t>
                          </m:r>
                        </m:oMath>
                      </m:oMathPara>
                    </a14:m>
                    <a:endParaRPr lang="en-GB" dirty="0"/>
                  </a:p>
                </p:txBody>
              </p:sp>
            </mc:Choice>
            <mc:Fallback xmlns="">
              <p:sp>
                <p:nvSpPr>
                  <p:cNvPr id="87" name="Rectangle 86">
                    <a:extLst>
                      <a:ext uri="{FF2B5EF4-FFF2-40B4-BE49-F238E27FC236}">
                        <a16:creationId xmlns:a16="http://schemas.microsoft.com/office/drawing/2014/main" id="{D6C61FA8-16C2-3045-8E11-937733C5891F}"/>
                      </a:ext>
                    </a:extLst>
                  </p:cNvPr>
                  <p:cNvSpPr>
                    <a:spLocks noRot="1" noChangeAspect="1" noMove="1" noResize="1" noEditPoints="1" noAdjustHandles="1" noChangeArrowheads="1" noChangeShapeType="1" noTextEdit="1"/>
                  </p:cNvSpPr>
                  <p:nvPr/>
                </p:nvSpPr>
                <p:spPr>
                  <a:xfrm>
                    <a:off x="7405714" y="2779905"/>
                    <a:ext cx="1101840" cy="369332"/>
                  </a:xfrm>
                  <a:prstGeom prst="rect">
                    <a:avLst/>
                  </a:prstGeom>
                  <a:blipFill>
                    <a:blip r:embed="rId12"/>
                    <a:stretch>
                      <a:fillRect b="-13333"/>
                    </a:stretch>
                  </a:blipFill>
                </p:spPr>
                <p:txBody>
                  <a:bodyPr/>
                  <a:lstStyle/>
                  <a:p>
                    <a:r>
                      <a:rPr lang="en-GB">
                        <a:noFill/>
                      </a:rPr>
                      <a:t> </a:t>
                    </a:r>
                  </a:p>
                </p:txBody>
              </p:sp>
            </mc:Fallback>
          </mc:AlternateContent>
          <p:grpSp>
            <p:nvGrpSpPr>
              <p:cNvPr id="88" name="Group 87">
                <a:extLst>
                  <a:ext uri="{FF2B5EF4-FFF2-40B4-BE49-F238E27FC236}">
                    <a16:creationId xmlns:a16="http://schemas.microsoft.com/office/drawing/2014/main" id="{04C08E6B-2CB7-7546-8638-D316D88BEFC6}"/>
                  </a:ext>
                </a:extLst>
              </p:cNvPr>
              <p:cNvGrpSpPr/>
              <p:nvPr/>
            </p:nvGrpSpPr>
            <p:grpSpPr>
              <a:xfrm>
                <a:off x="6282966" y="2185347"/>
                <a:ext cx="1295483" cy="389513"/>
                <a:chOff x="6282966" y="2185347"/>
                <a:chExt cx="1295483" cy="389513"/>
              </a:xfrm>
            </p:grpSpPr>
            <p:sp>
              <p:nvSpPr>
                <p:cNvPr id="106" name="TextBox 105">
                  <a:extLst>
                    <a:ext uri="{FF2B5EF4-FFF2-40B4-BE49-F238E27FC236}">
                      <a16:creationId xmlns:a16="http://schemas.microsoft.com/office/drawing/2014/main" id="{D0A8BE13-806B-5D45-B3E9-3CB38C681817}"/>
                    </a:ext>
                  </a:extLst>
                </p:cNvPr>
                <p:cNvSpPr txBox="1"/>
                <p:nvPr/>
              </p:nvSpPr>
              <p:spPr>
                <a:xfrm>
                  <a:off x="6355240" y="2185347"/>
                  <a:ext cx="113683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1095785A-53FC-A541-8889-5C217B48E02C}"/>
                        </a:ext>
                      </a:extLst>
                    </p:cNvPr>
                    <p:cNvSpPr/>
                    <p:nvPr/>
                  </p:nvSpPr>
                  <p:spPr>
                    <a:xfrm>
                      <a:off x="6282966" y="2201169"/>
                      <a:ext cx="1295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𝑣𝑖𝑟𝑢𝑠</m:t>
                            </m:r>
                          </m:oMath>
                        </m:oMathPara>
                      </a14:m>
                      <a:endParaRPr lang="en-GB" dirty="0"/>
                    </a:p>
                  </p:txBody>
                </p:sp>
              </mc:Choice>
              <mc:Fallback xmlns="">
                <p:sp>
                  <p:nvSpPr>
                    <p:cNvPr id="107" name="Rectangle 106">
                      <a:extLst>
                        <a:ext uri="{FF2B5EF4-FFF2-40B4-BE49-F238E27FC236}">
                          <a16:creationId xmlns:a16="http://schemas.microsoft.com/office/drawing/2014/main" id="{1095785A-53FC-A541-8889-5C217B48E02C}"/>
                        </a:ext>
                      </a:extLst>
                    </p:cNvPr>
                    <p:cNvSpPr>
                      <a:spLocks noRot="1" noChangeAspect="1" noMove="1" noResize="1" noEditPoints="1" noAdjustHandles="1" noChangeArrowheads="1" noChangeShapeType="1" noTextEdit="1"/>
                    </p:cNvSpPr>
                    <p:nvPr/>
                  </p:nvSpPr>
                  <p:spPr>
                    <a:xfrm>
                      <a:off x="6282966" y="2201169"/>
                      <a:ext cx="1295483" cy="369332"/>
                    </a:xfrm>
                    <a:prstGeom prst="rect">
                      <a:avLst/>
                    </a:prstGeom>
                    <a:blipFill>
                      <a:blip r:embed="rId13"/>
                      <a:stretch>
                        <a:fillRect/>
                      </a:stretch>
                    </a:blipFill>
                  </p:spPr>
                  <p:txBody>
                    <a:bodyPr/>
                    <a:lstStyle/>
                    <a:p>
                      <a:r>
                        <a:rPr lang="en-GB">
                          <a:noFill/>
                        </a:rPr>
                        <a:t> </a:t>
                      </a:r>
                    </a:p>
                  </p:txBody>
                </p:sp>
              </mc:Fallback>
            </mc:AlternateContent>
          </p:grpSp>
          <p:grpSp>
            <p:nvGrpSpPr>
              <p:cNvPr id="89" name="Group 88">
                <a:extLst>
                  <a:ext uri="{FF2B5EF4-FFF2-40B4-BE49-F238E27FC236}">
                    <a16:creationId xmlns:a16="http://schemas.microsoft.com/office/drawing/2014/main" id="{9A300DAA-1CC3-C844-BAD8-007FB474CC8A}"/>
                  </a:ext>
                </a:extLst>
              </p:cNvPr>
              <p:cNvGrpSpPr/>
              <p:nvPr/>
            </p:nvGrpSpPr>
            <p:grpSpPr>
              <a:xfrm>
                <a:off x="6361665" y="1615324"/>
                <a:ext cx="1156342" cy="393610"/>
                <a:chOff x="6361665" y="1615324"/>
                <a:chExt cx="1156342" cy="393610"/>
              </a:xfrm>
            </p:grpSpPr>
            <p:sp>
              <p:nvSpPr>
                <p:cNvPr id="104" name="TextBox 103">
                  <a:extLst>
                    <a:ext uri="{FF2B5EF4-FFF2-40B4-BE49-F238E27FC236}">
                      <a16:creationId xmlns:a16="http://schemas.microsoft.com/office/drawing/2014/main" id="{1292E1E8-8FD6-B349-9F62-5FBD057D77C2}"/>
                    </a:ext>
                  </a:extLst>
                </p:cNvPr>
                <p:cNvSpPr txBox="1"/>
                <p:nvPr/>
              </p:nvSpPr>
              <p:spPr>
                <a:xfrm>
                  <a:off x="6386159" y="1615324"/>
                  <a:ext cx="1050396"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A59E0237-8AF2-3940-9FE0-7D3BAB2E388A}"/>
                        </a:ext>
                      </a:extLst>
                    </p:cNvPr>
                    <p:cNvSpPr/>
                    <p:nvPr/>
                  </p:nvSpPr>
                  <p:spPr>
                    <a:xfrm>
                      <a:off x="6361665" y="1639602"/>
                      <a:ext cx="1156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𝑤𝑎𝑟</m:t>
                            </m:r>
                          </m:oMath>
                        </m:oMathPara>
                      </a14:m>
                      <a:endParaRPr lang="en-GB" dirty="0"/>
                    </a:p>
                  </p:txBody>
                </p:sp>
              </mc:Choice>
              <mc:Fallback xmlns="">
                <p:sp>
                  <p:nvSpPr>
                    <p:cNvPr id="105" name="Rectangle 104">
                      <a:extLst>
                        <a:ext uri="{FF2B5EF4-FFF2-40B4-BE49-F238E27FC236}">
                          <a16:creationId xmlns:a16="http://schemas.microsoft.com/office/drawing/2014/main" id="{A59E0237-8AF2-3940-9FE0-7D3BAB2E388A}"/>
                        </a:ext>
                      </a:extLst>
                    </p:cNvPr>
                    <p:cNvSpPr>
                      <a:spLocks noRot="1" noChangeAspect="1" noMove="1" noResize="1" noEditPoints="1" noAdjustHandles="1" noChangeArrowheads="1" noChangeShapeType="1" noTextEdit="1"/>
                    </p:cNvSpPr>
                    <p:nvPr/>
                  </p:nvSpPr>
                  <p:spPr>
                    <a:xfrm>
                      <a:off x="6361665" y="1639602"/>
                      <a:ext cx="1156342" cy="369332"/>
                    </a:xfrm>
                    <a:prstGeom prst="rect">
                      <a:avLst/>
                    </a:prstGeom>
                    <a:blipFill>
                      <a:blip r:embed="rId14"/>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DB520CC6-B560-534C-B4CB-25F25E7A3B15}"/>
                      </a:ext>
                    </a:extLst>
                  </p:cNvPr>
                  <p:cNvSpPr/>
                  <p:nvPr/>
                </p:nvSpPr>
                <p:spPr>
                  <a:xfrm>
                    <a:off x="4965822"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𝑇𝑟𝑎𝑣𝑒𝑙</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90" name="Rectangle 89">
                    <a:extLst>
                      <a:ext uri="{FF2B5EF4-FFF2-40B4-BE49-F238E27FC236}">
                        <a16:creationId xmlns:a16="http://schemas.microsoft.com/office/drawing/2014/main" id="{DB520CC6-B560-534C-B4CB-25F25E7A3B15}"/>
                      </a:ext>
                    </a:extLst>
                  </p:cNvPr>
                  <p:cNvSpPr>
                    <a:spLocks noRot="1" noChangeAspect="1" noMove="1" noResize="1" noEditPoints="1" noAdjustHandles="1" noChangeArrowheads="1" noChangeShapeType="1" noTextEdit="1"/>
                  </p:cNvSpPr>
                  <p:nvPr/>
                </p:nvSpPr>
                <p:spPr>
                  <a:xfrm>
                    <a:off x="4965822" y="5296651"/>
                    <a:ext cx="1329467" cy="369332"/>
                  </a:xfrm>
                  <a:prstGeom prst="rect">
                    <a:avLst/>
                  </a:prstGeom>
                  <a:blipFill>
                    <a:blip r:embed="rId15"/>
                    <a:stretch>
                      <a:fillRect/>
                    </a:stretch>
                  </a:blipFill>
                </p:spPr>
                <p:txBody>
                  <a:bodyPr/>
                  <a:lstStyle/>
                  <a:p>
                    <a:r>
                      <a:rPr lang="en-GB">
                        <a:noFill/>
                      </a:rPr>
                      <a:t> </a:t>
                    </a:r>
                  </a:p>
                </p:txBody>
              </p:sp>
            </mc:Fallback>
          </mc:AlternateContent>
          <p:grpSp>
            <p:nvGrpSpPr>
              <p:cNvPr id="91" name="Group 90">
                <a:extLst>
                  <a:ext uri="{FF2B5EF4-FFF2-40B4-BE49-F238E27FC236}">
                    <a16:creationId xmlns:a16="http://schemas.microsoft.com/office/drawing/2014/main" id="{2C430FFF-AF09-2A4D-8574-8A223A7131F4}"/>
                  </a:ext>
                </a:extLst>
              </p:cNvPr>
              <p:cNvGrpSpPr/>
              <p:nvPr/>
            </p:nvGrpSpPr>
            <p:grpSpPr>
              <a:xfrm>
                <a:off x="7148985" y="5558161"/>
                <a:ext cx="1567993" cy="392110"/>
                <a:chOff x="7148985" y="5558161"/>
                <a:chExt cx="1567993" cy="392110"/>
              </a:xfrm>
            </p:grpSpPr>
            <p:sp>
              <p:nvSpPr>
                <p:cNvPr id="102" name="TextBox 101">
                  <a:extLst>
                    <a:ext uri="{FF2B5EF4-FFF2-40B4-BE49-F238E27FC236}">
                      <a16:creationId xmlns:a16="http://schemas.microsoft.com/office/drawing/2014/main" id="{2D7F6A11-4E8C-9D46-A722-BEA10C1E8ECA}"/>
                    </a:ext>
                  </a:extLst>
                </p:cNvPr>
                <p:cNvSpPr txBox="1"/>
                <p:nvPr/>
              </p:nvSpPr>
              <p:spPr>
                <a:xfrm>
                  <a:off x="7153491" y="5560758"/>
                  <a:ext cx="15534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3" name="Rectangle 102">
                      <a:extLst>
                        <a:ext uri="{FF2B5EF4-FFF2-40B4-BE49-F238E27FC236}">
                          <a16:creationId xmlns:a16="http://schemas.microsoft.com/office/drawing/2014/main" id="{CF9C9813-5FCE-6041-B0C2-00B4B322294C}"/>
                        </a:ext>
                      </a:extLst>
                    </p:cNvPr>
                    <p:cNvSpPr/>
                    <p:nvPr/>
                  </p:nvSpPr>
                  <p:spPr>
                    <a:xfrm>
                      <a:off x="7148985" y="5558161"/>
                      <a:ext cx="1567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m:oMathPara>
                      </a14:m>
                      <a:endParaRPr lang="en-GB" dirty="0"/>
                    </a:p>
                  </p:txBody>
                </p:sp>
              </mc:Choice>
              <mc:Fallback xmlns="">
                <p:sp>
                  <p:nvSpPr>
                    <p:cNvPr id="103" name="Rectangle 102">
                      <a:extLst>
                        <a:ext uri="{FF2B5EF4-FFF2-40B4-BE49-F238E27FC236}">
                          <a16:creationId xmlns:a16="http://schemas.microsoft.com/office/drawing/2014/main" id="{CF9C9813-5FCE-6041-B0C2-00B4B322294C}"/>
                        </a:ext>
                      </a:extLst>
                    </p:cNvPr>
                    <p:cNvSpPr>
                      <a:spLocks noRot="1" noChangeAspect="1" noMove="1" noResize="1" noEditPoints="1" noAdjustHandles="1" noChangeArrowheads="1" noChangeShapeType="1" noTextEdit="1"/>
                    </p:cNvSpPr>
                    <p:nvPr/>
                  </p:nvSpPr>
                  <p:spPr>
                    <a:xfrm>
                      <a:off x="7148985" y="5558161"/>
                      <a:ext cx="1567993" cy="369332"/>
                    </a:xfrm>
                    <a:prstGeom prst="rect">
                      <a:avLst/>
                    </a:prstGeom>
                    <a:blipFill>
                      <a:blip r:embed="rId16"/>
                      <a:stretch>
                        <a:fillRect/>
                      </a:stretch>
                    </a:blipFill>
                  </p:spPr>
                  <p:txBody>
                    <a:bodyPr/>
                    <a:lstStyle/>
                    <a:p>
                      <a:r>
                        <a:rPr lang="en-GB">
                          <a:noFill/>
                        </a:rPr>
                        <a:t> </a:t>
                      </a:r>
                    </a:p>
                  </p:txBody>
                </p:sp>
              </mc:Fallback>
            </mc:AlternateContent>
          </p:grpSp>
          <p:grpSp>
            <p:nvGrpSpPr>
              <p:cNvPr id="92" name="Group 91">
                <a:extLst>
                  <a:ext uri="{FF2B5EF4-FFF2-40B4-BE49-F238E27FC236}">
                    <a16:creationId xmlns:a16="http://schemas.microsoft.com/office/drawing/2014/main" id="{AD613E2D-CDFD-FF4C-A422-6605BC3F067F}"/>
                  </a:ext>
                </a:extLst>
              </p:cNvPr>
              <p:cNvGrpSpPr/>
              <p:nvPr/>
            </p:nvGrpSpPr>
            <p:grpSpPr>
              <a:xfrm>
                <a:off x="6279248" y="4615063"/>
                <a:ext cx="1528942" cy="389513"/>
                <a:chOff x="6279248" y="4615063"/>
                <a:chExt cx="1528942" cy="389513"/>
              </a:xfrm>
            </p:grpSpPr>
            <p:sp>
              <p:nvSpPr>
                <p:cNvPr id="100" name="TextBox 99">
                  <a:extLst>
                    <a:ext uri="{FF2B5EF4-FFF2-40B4-BE49-F238E27FC236}">
                      <a16:creationId xmlns:a16="http://schemas.microsoft.com/office/drawing/2014/main" id="{CF75C3C2-6E7C-7C4B-BE51-5DA17511BCE7}"/>
                    </a:ext>
                  </a:extLst>
                </p:cNvPr>
                <p:cNvSpPr txBox="1"/>
                <p:nvPr/>
              </p:nvSpPr>
              <p:spPr>
                <a:xfrm>
                  <a:off x="6279248" y="4615063"/>
                  <a:ext cx="1528942"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D6035EC9-BE10-5E4F-B08B-F98CD6E36EDF}"/>
                        </a:ext>
                      </a:extLst>
                    </p:cNvPr>
                    <p:cNvSpPr/>
                    <p:nvPr/>
                  </p:nvSpPr>
                  <p:spPr>
                    <a:xfrm>
                      <a:off x="6308452" y="4615834"/>
                      <a:ext cx="14245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m:oMathPara>
                      </a14:m>
                      <a:endParaRPr lang="en-GB" dirty="0"/>
                    </a:p>
                  </p:txBody>
                </p:sp>
              </mc:Choice>
              <mc:Fallback xmlns="">
                <p:sp>
                  <p:nvSpPr>
                    <p:cNvPr id="101" name="Rectangle 100">
                      <a:extLst>
                        <a:ext uri="{FF2B5EF4-FFF2-40B4-BE49-F238E27FC236}">
                          <a16:creationId xmlns:a16="http://schemas.microsoft.com/office/drawing/2014/main" id="{D6035EC9-BE10-5E4F-B08B-F98CD6E36EDF}"/>
                        </a:ext>
                      </a:extLst>
                    </p:cNvPr>
                    <p:cNvSpPr>
                      <a:spLocks noRot="1" noChangeAspect="1" noMove="1" noResize="1" noEditPoints="1" noAdjustHandles="1" noChangeArrowheads="1" noChangeShapeType="1" noTextEdit="1"/>
                    </p:cNvSpPr>
                    <p:nvPr/>
                  </p:nvSpPr>
                  <p:spPr>
                    <a:xfrm>
                      <a:off x="6308452" y="4615834"/>
                      <a:ext cx="1424575" cy="369332"/>
                    </a:xfrm>
                    <a:prstGeom prst="rect">
                      <a:avLst/>
                    </a:prstGeom>
                    <a:blipFill>
                      <a:blip r:embed="rId17"/>
                      <a:stretch>
                        <a:fillRect r="-885"/>
                      </a:stretch>
                    </a:blipFill>
                  </p:spPr>
                  <p:txBody>
                    <a:bodyPr/>
                    <a:lstStyle/>
                    <a:p>
                      <a:r>
                        <a:rPr lang="en-GB">
                          <a:noFill/>
                        </a:rPr>
                        <a:t> </a:t>
                      </a:r>
                    </a:p>
                  </p:txBody>
                </p:sp>
              </mc:Fallback>
            </mc:AlternateContent>
          </p:grpSp>
          <p:grpSp>
            <p:nvGrpSpPr>
              <p:cNvPr id="93" name="Group 92">
                <a:extLst>
                  <a:ext uri="{FF2B5EF4-FFF2-40B4-BE49-F238E27FC236}">
                    <a16:creationId xmlns:a16="http://schemas.microsoft.com/office/drawing/2014/main" id="{E2B16A44-28E8-574D-9897-B880B5DF5A63}"/>
                  </a:ext>
                </a:extLst>
              </p:cNvPr>
              <p:cNvGrpSpPr/>
              <p:nvPr/>
            </p:nvGrpSpPr>
            <p:grpSpPr>
              <a:xfrm>
                <a:off x="6577975" y="3371343"/>
                <a:ext cx="689869" cy="389513"/>
                <a:chOff x="6577975" y="3371343"/>
                <a:chExt cx="689869" cy="389513"/>
              </a:xfrm>
            </p:grpSpPr>
            <p:sp>
              <p:nvSpPr>
                <p:cNvPr id="98" name="TextBox 97">
                  <a:extLst>
                    <a:ext uri="{FF2B5EF4-FFF2-40B4-BE49-F238E27FC236}">
                      <a16:creationId xmlns:a16="http://schemas.microsoft.com/office/drawing/2014/main" id="{DF2B7A42-EAE9-2A42-9249-5006A633D6BC}"/>
                    </a:ext>
                  </a:extLst>
                </p:cNvPr>
                <p:cNvSpPr txBox="1"/>
                <p:nvPr/>
              </p:nvSpPr>
              <p:spPr>
                <a:xfrm>
                  <a:off x="6598869" y="3371343"/>
                  <a:ext cx="616690" cy="389513"/>
                </a:xfrm>
                <a:prstGeom prst="ellipse">
                  <a:avLst/>
                </a:prstGeom>
                <a:noFill/>
                <a:ln>
                  <a:solidFill>
                    <a:srgbClr val="C00000"/>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99" name="Rectangle 98">
                      <a:extLst>
                        <a:ext uri="{FF2B5EF4-FFF2-40B4-BE49-F238E27FC236}">
                          <a16:creationId xmlns:a16="http://schemas.microsoft.com/office/drawing/2014/main" id="{DFF28120-CCC1-BD47-BEE7-911004AC9436}"/>
                        </a:ext>
                      </a:extLst>
                    </p:cNvPr>
                    <p:cNvSpPr/>
                    <p:nvPr/>
                  </p:nvSpPr>
                  <p:spPr>
                    <a:xfrm>
                      <a:off x="6577975" y="3387454"/>
                      <a:ext cx="6898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panose="02040503050406030204" pitchFamily="18" charset="0"/>
                              </a:rPr>
                              <m:t>𝑡𝑟𝑢𝑒</m:t>
                            </m:r>
                          </m:oMath>
                        </m:oMathPara>
                      </a14:m>
                      <a:endParaRPr lang="en-GB" dirty="0">
                        <a:solidFill>
                          <a:srgbClr val="C00000"/>
                        </a:solidFill>
                      </a:endParaRPr>
                    </a:p>
                  </p:txBody>
                </p:sp>
              </mc:Choice>
              <mc:Fallback xmlns="">
                <p:sp>
                  <p:nvSpPr>
                    <p:cNvPr id="99" name="Rectangle 98">
                      <a:extLst>
                        <a:ext uri="{FF2B5EF4-FFF2-40B4-BE49-F238E27FC236}">
                          <a16:creationId xmlns:a16="http://schemas.microsoft.com/office/drawing/2014/main" id="{DFF28120-CCC1-BD47-BEE7-911004AC9436}"/>
                        </a:ext>
                      </a:extLst>
                    </p:cNvPr>
                    <p:cNvSpPr>
                      <a:spLocks noRot="1" noChangeAspect="1" noMove="1" noResize="1" noEditPoints="1" noAdjustHandles="1" noChangeArrowheads="1" noChangeShapeType="1" noTextEdit="1"/>
                    </p:cNvSpPr>
                    <p:nvPr/>
                  </p:nvSpPr>
                  <p:spPr>
                    <a:xfrm>
                      <a:off x="6577975" y="3387454"/>
                      <a:ext cx="689869" cy="369332"/>
                    </a:xfrm>
                    <a:prstGeom prst="rect">
                      <a:avLst/>
                    </a:prstGeom>
                    <a:blipFill>
                      <a:blip r:embed="rId18"/>
                      <a:stretch>
                        <a:fillRect/>
                      </a:stretch>
                    </a:blipFill>
                  </p:spPr>
                  <p:txBody>
                    <a:bodyPr/>
                    <a:lstStyle/>
                    <a:p>
                      <a:r>
                        <a:rPr lang="en-GB">
                          <a:noFill/>
                        </a:rPr>
                        <a:t> </a:t>
                      </a:r>
                    </a:p>
                  </p:txBody>
                </p:sp>
              </mc:Fallback>
            </mc:AlternateContent>
          </p:grpSp>
          <p:grpSp>
            <p:nvGrpSpPr>
              <p:cNvPr id="94" name="Group 93">
                <a:extLst>
                  <a:ext uri="{FF2B5EF4-FFF2-40B4-BE49-F238E27FC236}">
                    <a16:creationId xmlns:a16="http://schemas.microsoft.com/office/drawing/2014/main" id="{C48E7C48-533A-E143-B9C8-57CEF57559D6}"/>
                  </a:ext>
                </a:extLst>
              </p:cNvPr>
              <p:cNvGrpSpPr/>
              <p:nvPr/>
            </p:nvGrpSpPr>
            <p:grpSpPr>
              <a:xfrm>
                <a:off x="6067082" y="5600711"/>
                <a:ext cx="1012035" cy="389513"/>
                <a:chOff x="5970830" y="5664879"/>
                <a:chExt cx="1012035" cy="389513"/>
              </a:xfrm>
            </p:grpSpPr>
            <p:sp>
              <p:nvSpPr>
                <p:cNvPr id="96" name="TextBox 95">
                  <a:extLst>
                    <a:ext uri="{FF2B5EF4-FFF2-40B4-BE49-F238E27FC236}">
                      <a16:creationId xmlns:a16="http://schemas.microsoft.com/office/drawing/2014/main" id="{00A2E7E6-B0EA-D04C-ABC9-FF1FEDD1955C}"/>
                    </a:ext>
                  </a:extLst>
                </p:cNvPr>
                <p:cNvSpPr txBox="1"/>
                <p:nvPr/>
              </p:nvSpPr>
              <p:spPr>
                <a:xfrm>
                  <a:off x="5970830" y="5664879"/>
                  <a:ext cx="1012035" cy="389513"/>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E6E37923-36AE-5543-A65F-33F25C58E7D0}"/>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𝑆𝑖𝑐𝑘</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97" name="Rectangle 96">
                      <a:extLst>
                        <a:ext uri="{FF2B5EF4-FFF2-40B4-BE49-F238E27FC236}">
                          <a16:creationId xmlns:a16="http://schemas.microsoft.com/office/drawing/2014/main" id="{E6E37923-36AE-5543-A65F-33F25C58E7D0}"/>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19"/>
                      <a:stretch>
                        <a:fillRect r="-8451"/>
                      </a:stretch>
                    </a:blipFill>
                  </p:spPr>
                  <p:txBody>
                    <a:bodyPr/>
                    <a:lstStyle/>
                    <a:p>
                      <a:r>
                        <a:rPr lang="en-GB">
                          <a:noFill/>
                        </a:rPr>
                        <a:t> </a:t>
                      </a:r>
                    </a:p>
                  </p:txBody>
                </p:sp>
              </mc:Fallback>
            </mc:AlternateContent>
          </p:grpSp>
          <p:cxnSp>
            <p:nvCxnSpPr>
              <p:cNvPr id="95" name="Straight Connector 94">
                <a:extLst>
                  <a:ext uri="{FF2B5EF4-FFF2-40B4-BE49-F238E27FC236}">
                    <a16:creationId xmlns:a16="http://schemas.microsoft.com/office/drawing/2014/main" id="{BD5D4E3E-4534-3A4D-85B6-313FC9AE0EE7}"/>
                  </a:ext>
                </a:extLst>
              </p:cNvPr>
              <p:cNvCxnSpPr>
                <a:cxnSpLocks/>
                <a:stCxn id="118" idx="2"/>
                <a:endCxn id="96" idx="0"/>
              </p:cNvCxnSpPr>
              <p:nvPr/>
            </p:nvCxnSpPr>
            <p:spPr>
              <a:xfrm>
                <a:off x="5703180" y="4881820"/>
                <a:ext cx="869920" cy="718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499898DA-4C52-9740-B037-29ECEE03C67A}"/>
                </a:ext>
              </a:extLst>
            </p:cNvPr>
            <p:cNvCxnSpPr>
              <a:cxnSpLocks/>
              <a:stCxn id="98" idx="0"/>
              <a:endCxn id="120" idx="2"/>
            </p:cNvCxnSpPr>
            <p:nvPr/>
          </p:nvCxnSpPr>
          <p:spPr>
            <a:xfrm flipH="1" flipV="1">
              <a:off x="6697278" y="3021618"/>
              <a:ext cx="247721" cy="3497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graphicFrame>
            <p:nvGraphicFramePr>
              <p:cNvPr id="124" name="Table 123">
                <a:extLst>
                  <a:ext uri="{FF2B5EF4-FFF2-40B4-BE49-F238E27FC236}">
                    <a16:creationId xmlns:a16="http://schemas.microsoft.com/office/drawing/2014/main" id="{DA445567-181C-8C4A-B502-66516023769B}"/>
                  </a:ext>
                </a:extLst>
              </p:cNvPr>
              <p:cNvGraphicFramePr>
                <a:graphicFrameLocks noGrp="1"/>
              </p:cNvGraphicFramePr>
              <p:nvPr>
                <p:extLst>
                  <p:ext uri="{D42A27DB-BD31-4B8C-83A1-F6EECF244321}">
                    <p14:modId xmlns:p14="http://schemas.microsoft.com/office/powerpoint/2010/main" val="2368998947"/>
                  </p:ext>
                </p:extLst>
              </p:nvPr>
            </p:nvGraphicFramePr>
            <p:xfrm>
              <a:off x="900000" y="2736000"/>
              <a:ext cx="3357626" cy="3294952"/>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44704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charset="0"/>
                                      </a:rPr>
                                      <m:t>𝑓</m:t>
                                    </m:r>
                                  </m:e>
                                  <m:sub>
                                    <m:r>
                                      <a:rPr lang="de-DE" sz="1800" b="0" i="1" smtClean="0">
                                        <a:latin typeface="Cambria Math" charset="0"/>
                                      </a:rPr>
                                      <m:t>2</m:t>
                                    </m:r>
                                  </m:sub>
                                  <m:sup>
                                    <m:r>
                                      <a:rPr lang="de-DE" sz="1800" b="0" i="1" smtClean="0">
                                        <a:latin typeface="Cambria Math" panose="02040503050406030204" pitchFamily="18" charset="0"/>
                                      </a:rPr>
                                      <m:t>1</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strike="sngStrike" dirty="0">
                              <a:solidFill>
                                <a:srgbClr val="C00000"/>
                              </a:solidFill>
                              <a:latin typeface="Cambria Math" panose="02040503050406030204" pitchFamily="18" charset="0"/>
                              <a:ea typeface="Cambria Math" panose="02040503050406030204" pitchFamily="18" charset="0"/>
                            </a:rPr>
                            <a:t>5</a:t>
                          </a:r>
                          <a:r>
                            <a:rPr lang="en-US" sz="1800" i="0" dirty="0">
                              <a:solidFill>
                                <a:srgbClr val="C00000"/>
                              </a:solidFill>
                              <a:latin typeface="Cambria Math" panose="02040503050406030204" pitchFamily="18" charset="0"/>
                              <a:ea typeface="Cambria Math" panose="02040503050406030204" pitchFamily="18" charset="0"/>
                            </a:rPr>
                            <a:t> 0</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strike="sngStrike" dirty="0">
                              <a:solidFill>
                                <a:srgbClr val="C00000"/>
                              </a:solidFill>
                              <a:latin typeface="Cambria Math" panose="02040503050406030204" pitchFamily="18" charset="0"/>
                              <a:ea typeface="Cambria Math" panose="02040503050406030204" pitchFamily="18" charset="0"/>
                            </a:rPr>
                            <a:t>0</a:t>
                          </a:r>
                          <a:r>
                            <a:rPr lang="en-US" sz="1800" i="0" dirty="0">
                              <a:solidFill>
                                <a:srgbClr val="C00000"/>
                              </a:solidFill>
                              <a:latin typeface="Cambria Math" panose="02040503050406030204" pitchFamily="18" charset="0"/>
                              <a:ea typeface="Cambria Math" panose="02040503050406030204" pitchFamily="18" charset="0"/>
                            </a:rPr>
                            <a:t> 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strike="sngStrike" dirty="0">
                              <a:solidFill>
                                <a:srgbClr val="C00000"/>
                              </a:solidFill>
                              <a:latin typeface="Cambria Math" panose="02040503050406030204" pitchFamily="18" charset="0"/>
                              <a:ea typeface="Cambria Math" panose="02040503050406030204" pitchFamily="18" charset="0"/>
                            </a:rPr>
                            <a:t>4</a:t>
                          </a:r>
                          <a:r>
                            <a:rPr lang="en-US" sz="1800" i="0" dirty="0">
                              <a:solidFill>
                                <a:srgbClr val="C00000"/>
                              </a:solidFill>
                              <a:latin typeface="Cambria Math" panose="02040503050406030204" pitchFamily="18" charset="0"/>
                              <a:ea typeface="Cambria Math" panose="02040503050406030204" pitchFamily="18" charset="0"/>
                            </a:rPr>
                            <a:t> 0</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strike="sngStrike" dirty="0">
                              <a:solidFill>
                                <a:srgbClr val="C00000"/>
                              </a:solidFill>
                              <a:latin typeface="Cambria Math" panose="02040503050406030204" pitchFamily="18" charset="0"/>
                              <a:ea typeface="Cambria Math" panose="02040503050406030204" pitchFamily="18" charset="0"/>
                            </a:rPr>
                            <a:t>6</a:t>
                          </a:r>
                          <a:r>
                            <a:rPr lang="en-US" sz="1800" i="0" dirty="0">
                              <a:solidFill>
                                <a:srgbClr val="C00000"/>
                              </a:solidFill>
                              <a:latin typeface="Cambria Math" panose="02040503050406030204" pitchFamily="18" charset="0"/>
                              <a:ea typeface="Cambria Math" panose="02040503050406030204" pitchFamily="18" charset="0"/>
                            </a:rPr>
                            <a:t> 0</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124" name="Table 123">
                <a:extLst>
                  <a:ext uri="{FF2B5EF4-FFF2-40B4-BE49-F238E27FC236}">
                    <a16:creationId xmlns:a16="http://schemas.microsoft.com/office/drawing/2014/main" id="{DA445567-181C-8C4A-B502-66516023769B}"/>
                  </a:ext>
                </a:extLst>
              </p:cNvPr>
              <p:cNvGraphicFramePr>
                <a:graphicFrameLocks noGrp="1"/>
              </p:cNvGraphicFramePr>
              <p:nvPr>
                <p:extLst>
                  <p:ext uri="{D42A27DB-BD31-4B8C-83A1-F6EECF244321}">
                    <p14:modId xmlns:p14="http://schemas.microsoft.com/office/powerpoint/2010/main" val="2368998947"/>
                  </p:ext>
                </p:extLst>
              </p:nvPr>
            </p:nvGraphicFramePr>
            <p:xfrm>
              <a:off x="900000" y="2736000"/>
              <a:ext cx="3357626" cy="3294952"/>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447040">
                      <a:extLst>
                        <a:ext uri="{9D8B030D-6E8A-4147-A177-3AD203B41FA5}">
                          <a16:colId xmlns:a16="http://schemas.microsoft.com/office/drawing/2014/main" val="20003"/>
                        </a:ext>
                      </a:extLst>
                    </a:gridCol>
                  </a:tblGrid>
                  <a:tr h="368872">
                    <a:tc>
                      <a:txBody>
                        <a:bodyPr/>
                        <a:lstStyle/>
                        <a:p>
                          <a:endParaRPr lang="en-US"/>
                        </a:p>
                      </a:txBody>
                      <a:tcPr marL="45720" marR="45720">
                        <a:blipFill>
                          <a:blip r:embed="rId20"/>
                          <a:stretch>
                            <a:fillRect t="-3448" r="-163366" b="-820690"/>
                          </a:stretch>
                        </a:blipFill>
                      </a:tcPr>
                    </a:tc>
                    <a:tc>
                      <a:txBody>
                        <a:bodyPr/>
                        <a:lstStyle/>
                        <a:p>
                          <a:endParaRPr lang="en-US"/>
                        </a:p>
                      </a:txBody>
                      <a:tcPr marL="45720" marR="45720">
                        <a:blipFill>
                          <a:blip r:embed="rId20"/>
                          <a:stretch>
                            <a:fillRect l="-206122" t="-3448" r="-236735" b="-820690"/>
                          </a:stretch>
                        </a:blipFill>
                      </a:tcPr>
                    </a:tc>
                    <a:tc>
                      <a:txBody>
                        <a:bodyPr/>
                        <a:lstStyle/>
                        <a:p>
                          <a:endParaRPr lang="en-US"/>
                        </a:p>
                      </a:txBody>
                      <a:tcPr marL="45720" marR="45720">
                        <a:blipFill>
                          <a:blip r:embed="rId20"/>
                          <a:stretch>
                            <a:fillRect l="-185185" t="-3448" r="-43210" b="-820690"/>
                          </a:stretch>
                        </a:blipFill>
                      </a:tcPr>
                    </a:tc>
                    <a:tc>
                      <a:txBody>
                        <a:bodyPr/>
                        <a:lstStyle/>
                        <a:p>
                          <a:endParaRPr lang="en-US"/>
                        </a:p>
                      </a:txBody>
                      <a:tcPr marL="45720" marR="45720">
                        <a:blipFill>
                          <a:blip r:embed="rId20"/>
                          <a:stretch>
                            <a:fillRect l="-660000" t="-3448" b="-820690"/>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strike="sngStrike" dirty="0">
                              <a:solidFill>
                                <a:srgbClr val="C00000"/>
                              </a:solidFill>
                              <a:latin typeface="Cambria Math" panose="02040503050406030204" pitchFamily="18" charset="0"/>
                              <a:ea typeface="Cambria Math" panose="02040503050406030204" pitchFamily="18" charset="0"/>
                            </a:rPr>
                            <a:t>5</a:t>
                          </a:r>
                          <a:r>
                            <a:rPr lang="en-US" sz="1800" i="0" dirty="0">
                              <a:solidFill>
                                <a:srgbClr val="C00000"/>
                              </a:solidFill>
                              <a:latin typeface="Cambria Math" panose="02040503050406030204" pitchFamily="18" charset="0"/>
                              <a:ea typeface="Cambria Math" panose="02040503050406030204" pitchFamily="18" charset="0"/>
                            </a:rPr>
                            <a:t> 0</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strike="sngStrike" dirty="0">
                              <a:solidFill>
                                <a:srgbClr val="C00000"/>
                              </a:solidFill>
                              <a:latin typeface="Cambria Math" panose="02040503050406030204" pitchFamily="18" charset="0"/>
                              <a:ea typeface="Cambria Math" panose="02040503050406030204" pitchFamily="18" charset="0"/>
                            </a:rPr>
                            <a:t>0</a:t>
                          </a:r>
                          <a:r>
                            <a:rPr lang="en-US" sz="1800" i="0" dirty="0">
                              <a:solidFill>
                                <a:srgbClr val="C00000"/>
                              </a:solidFill>
                              <a:latin typeface="Cambria Math" panose="02040503050406030204" pitchFamily="18" charset="0"/>
                              <a:ea typeface="Cambria Math" panose="02040503050406030204" pitchFamily="18" charset="0"/>
                            </a:rPr>
                            <a:t> 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strike="sngStrike" dirty="0">
                              <a:solidFill>
                                <a:srgbClr val="C00000"/>
                              </a:solidFill>
                              <a:latin typeface="Cambria Math" panose="02040503050406030204" pitchFamily="18" charset="0"/>
                              <a:ea typeface="Cambria Math" panose="02040503050406030204" pitchFamily="18" charset="0"/>
                            </a:rPr>
                            <a:t>4</a:t>
                          </a:r>
                          <a:r>
                            <a:rPr lang="en-US" sz="1800" i="0" dirty="0">
                              <a:solidFill>
                                <a:srgbClr val="C00000"/>
                              </a:solidFill>
                              <a:latin typeface="Cambria Math" panose="02040503050406030204" pitchFamily="18" charset="0"/>
                              <a:ea typeface="Cambria Math" panose="02040503050406030204" pitchFamily="18" charset="0"/>
                            </a:rPr>
                            <a:t> 0</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strike="sngStrike" dirty="0">
                              <a:solidFill>
                                <a:srgbClr val="C00000"/>
                              </a:solidFill>
                              <a:latin typeface="Cambria Math" panose="02040503050406030204" pitchFamily="18" charset="0"/>
                              <a:ea typeface="Cambria Math" panose="02040503050406030204" pitchFamily="18" charset="0"/>
                            </a:rPr>
                            <a:t>6</a:t>
                          </a:r>
                          <a:r>
                            <a:rPr lang="en-US" sz="1800" i="0" dirty="0">
                              <a:solidFill>
                                <a:srgbClr val="C00000"/>
                              </a:solidFill>
                              <a:latin typeface="Cambria Math" panose="02040503050406030204" pitchFamily="18" charset="0"/>
                              <a:ea typeface="Cambria Math" panose="02040503050406030204" pitchFamily="18" charset="0"/>
                            </a:rPr>
                            <a:t> 0</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6" name="Table 125">
                <a:extLst>
                  <a:ext uri="{FF2B5EF4-FFF2-40B4-BE49-F238E27FC236}">
                    <a16:creationId xmlns:a16="http://schemas.microsoft.com/office/drawing/2014/main" id="{54DEB374-1ACC-2041-B2DD-B60B12CA5B65}"/>
                  </a:ext>
                </a:extLst>
              </p:cNvPr>
              <p:cNvGraphicFramePr>
                <a:graphicFrameLocks noGrp="1"/>
              </p:cNvGraphicFramePr>
              <p:nvPr>
                <p:extLst>
                  <p:ext uri="{D42A27DB-BD31-4B8C-83A1-F6EECF244321}">
                    <p14:modId xmlns:p14="http://schemas.microsoft.com/office/powerpoint/2010/main" val="703937773"/>
                  </p:ext>
                </p:extLst>
              </p:nvPr>
            </p:nvGraphicFramePr>
            <p:xfrm>
              <a:off x="900000" y="2736000"/>
              <a:ext cx="3357626" cy="1831912"/>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44704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solidFill>
                                      <a:srgbClr val="C00000"/>
                                    </a:solidFill>
                                    <a:latin typeface="Cambria Math" charset="0"/>
                                  </a:rPr>
                                  <m:t>𝐸𝑝𝑖𝑑</m:t>
                                </m:r>
                              </m:oMath>
                            </m:oMathPara>
                          </a14:m>
                          <a:endParaRPr lang="en-US" sz="1800" dirty="0">
                            <a:solidFill>
                              <a:srgbClr val="C00000"/>
                            </a:solidFill>
                          </a:endParaRPr>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charset="0"/>
                                      </a:rPr>
                                      <m:t>𝑓</m:t>
                                    </m:r>
                                  </m:e>
                                  <m:sub>
                                    <m:r>
                                      <a:rPr lang="de-DE" sz="1800" b="0" i="1" smtClean="0">
                                        <a:latin typeface="Cambria Math" charset="0"/>
                                      </a:rPr>
                                      <m:t>2</m:t>
                                    </m:r>
                                  </m:sub>
                                  <m:sup>
                                    <m:r>
                                      <a:rPr lang="de-DE" sz="1800" b="0" i="1" smtClean="0">
                                        <a:latin typeface="Cambria Math" panose="02040503050406030204" pitchFamily="18" charset="0"/>
                                      </a:rPr>
                                      <m:t>1</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126" name="Table 125">
                <a:extLst>
                  <a:ext uri="{FF2B5EF4-FFF2-40B4-BE49-F238E27FC236}">
                    <a16:creationId xmlns:a16="http://schemas.microsoft.com/office/drawing/2014/main" id="{54DEB374-1ACC-2041-B2DD-B60B12CA5B65}"/>
                  </a:ext>
                </a:extLst>
              </p:cNvPr>
              <p:cNvGraphicFramePr>
                <a:graphicFrameLocks noGrp="1"/>
              </p:cNvGraphicFramePr>
              <p:nvPr>
                <p:extLst>
                  <p:ext uri="{D42A27DB-BD31-4B8C-83A1-F6EECF244321}">
                    <p14:modId xmlns:p14="http://schemas.microsoft.com/office/powerpoint/2010/main" val="703937773"/>
                  </p:ext>
                </p:extLst>
              </p:nvPr>
            </p:nvGraphicFramePr>
            <p:xfrm>
              <a:off x="900000" y="2736000"/>
              <a:ext cx="3357626" cy="1831912"/>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447040">
                      <a:extLst>
                        <a:ext uri="{9D8B030D-6E8A-4147-A177-3AD203B41FA5}">
                          <a16:colId xmlns:a16="http://schemas.microsoft.com/office/drawing/2014/main" val="20003"/>
                        </a:ext>
                      </a:extLst>
                    </a:gridCol>
                  </a:tblGrid>
                  <a:tr h="368872">
                    <a:tc>
                      <a:txBody>
                        <a:bodyPr/>
                        <a:lstStyle/>
                        <a:p>
                          <a:endParaRPr lang="en-US"/>
                        </a:p>
                      </a:txBody>
                      <a:tcPr marL="45720" marR="45720">
                        <a:blipFill>
                          <a:blip r:embed="rId21"/>
                          <a:stretch>
                            <a:fillRect t="-3448" r="-163366" b="-424138"/>
                          </a:stretch>
                        </a:blipFill>
                      </a:tcPr>
                    </a:tc>
                    <a:tc>
                      <a:txBody>
                        <a:bodyPr/>
                        <a:lstStyle/>
                        <a:p>
                          <a:endParaRPr lang="en-US"/>
                        </a:p>
                      </a:txBody>
                      <a:tcPr marL="45720" marR="45720">
                        <a:blipFill>
                          <a:blip r:embed="rId21"/>
                          <a:stretch>
                            <a:fillRect l="-206122" t="-3448" r="-236735" b="-424138"/>
                          </a:stretch>
                        </a:blipFill>
                      </a:tcPr>
                    </a:tc>
                    <a:tc>
                      <a:txBody>
                        <a:bodyPr/>
                        <a:lstStyle/>
                        <a:p>
                          <a:endParaRPr lang="en-US"/>
                        </a:p>
                      </a:txBody>
                      <a:tcPr marL="45720" marR="45720">
                        <a:blipFill>
                          <a:blip r:embed="rId21"/>
                          <a:stretch>
                            <a:fillRect l="-185185" t="-3448" r="-43210" b="-424138"/>
                          </a:stretch>
                        </a:blipFill>
                      </a:tcPr>
                    </a:tc>
                    <a:tc>
                      <a:txBody>
                        <a:bodyPr/>
                        <a:lstStyle/>
                        <a:p>
                          <a:endParaRPr lang="en-US"/>
                        </a:p>
                      </a:txBody>
                      <a:tcPr marL="45720" marR="45720">
                        <a:blipFill>
                          <a:blip r:embed="rId21"/>
                          <a:stretch>
                            <a:fillRect l="-660000" t="-3448" b="-4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solidFill>
                                <a:srgbClr val="C00000"/>
                              </a:solidFill>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7" name="Table 126">
                <a:extLst>
                  <a:ext uri="{FF2B5EF4-FFF2-40B4-BE49-F238E27FC236}">
                    <a16:creationId xmlns:a16="http://schemas.microsoft.com/office/drawing/2014/main" id="{824BA641-3969-B24C-BD54-A6F09EA1096A}"/>
                  </a:ext>
                </a:extLst>
              </p:cNvPr>
              <p:cNvGraphicFramePr>
                <a:graphicFrameLocks noGrp="1"/>
              </p:cNvGraphicFramePr>
              <p:nvPr>
                <p:extLst>
                  <p:ext uri="{D42A27DB-BD31-4B8C-83A1-F6EECF244321}">
                    <p14:modId xmlns:p14="http://schemas.microsoft.com/office/powerpoint/2010/main" val="3231353653"/>
                  </p:ext>
                </p:extLst>
              </p:nvPr>
            </p:nvGraphicFramePr>
            <p:xfrm>
              <a:off x="900000" y="2736000"/>
              <a:ext cx="2731897" cy="1831912"/>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1014349">
                      <a:extLst>
                        <a:ext uri="{9D8B030D-6E8A-4147-A177-3AD203B41FA5}">
                          <a16:colId xmlns:a16="http://schemas.microsoft.com/office/drawing/2014/main" val="20002"/>
                        </a:ext>
                      </a:extLst>
                    </a:gridCol>
                    <a:gridCol w="447040">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charset="0"/>
                                      </a:rPr>
                                      <m:t>𝑓</m:t>
                                    </m:r>
                                  </m:e>
                                  <m:sub>
                                    <m:r>
                                      <a:rPr lang="de-DE" sz="1800" b="0" i="1" smtClean="0">
                                        <a:latin typeface="Cambria Math" charset="0"/>
                                      </a:rPr>
                                      <m:t>2</m:t>
                                    </m:r>
                                  </m:sub>
                                  <m:sup>
                                    <m:r>
                                      <a:rPr lang="de-DE" sz="1800" b="0" i="1" smtClean="0">
                                        <a:latin typeface="Cambria Math" panose="02040503050406030204" pitchFamily="18" charset="0"/>
                                      </a:rPr>
                                      <m:t>1</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127" name="Table 126">
                <a:extLst>
                  <a:ext uri="{FF2B5EF4-FFF2-40B4-BE49-F238E27FC236}">
                    <a16:creationId xmlns:a16="http://schemas.microsoft.com/office/drawing/2014/main" id="{824BA641-3969-B24C-BD54-A6F09EA1096A}"/>
                  </a:ext>
                </a:extLst>
              </p:cNvPr>
              <p:cNvGraphicFramePr>
                <a:graphicFrameLocks noGrp="1"/>
              </p:cNvGraphicFramePr>
              <p:nvPr>
                <p:extLst>
                  <p:ext uri="{D42A27DB-BD31-4B8C-83A1-F6EECF244321}">
                    <p14:modId xmlns:p14="http://schemas.microsoft.com/office/powerpoint/2010/main" val="3231353653"/>
                  </p:ext>
                </p:extLst>
              </p:nvPr>
            </p:nvGraphicFramePr>
            <p:xfrm>
              <a:off x="900000" y="2736000"/>
              <a:ext cx="2731897" cy="1831912"/>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1014349">
                      <a:extLst>
                        <a:ext uri="{9D8B030D-6E8A-4147-A177-3AD203B41FA5}">
                          <a16:colId xmlns:a16="http://schemas.microsoft.com/office/drawing/2014/main" val="20002"/>
                        </a:ext>
                      </a:extLst>
                    </a:gridCol>
                    <a:gridCol w="447040">
                      <a:extLst>
                        <a:ext uri="{9D8B030D-6E8A-4147-A177-3AD203B41FA5}">
                          <a16:colId xmlns:a16="http://schemas.microsoft.com/office/drawing/2014/main" val="20003"/>
                        </a:ext>
                      </a:extLst>
                    </a:gridCol>
                  </a:tblGrid>
                  <a:tr h="368872">
                    <a:tc>
                      <a:txBody>
                        <a:bodyPr/>
                        <a:lstStyle/>
                        <a:p>
                          <a:endParaRPr lang="en-US"/>
                        </a:p>
                      </a:txBody>
                      <a:tcPr marL="45720" marR="45720">
                        <a:blipFill>
                          <a:blip r:embed="rId22"/>
                          <a:stretch>
                            <a:fillRect t="-3448" r="-117000" b="-424138"/>
                          </a:stretch>
                        </a:blipFill>
                      </a:tcPr>
                    </a:tc>
                    <a:tc>
                      <a:txBody>
                        <a:bodyPr/>
                        <a:lstStyle/>
                        <a:p>
                          <a:endParaRPr lang="en-US"/>
                        </a:p>
                      </a:txBody>
                      <a:tcPr marL="45720" marR="45720">
                        <a:blipFill>
                          <a:blip r:embed="rId22"/>
                          <a:stretch>
                            <a:fillRect l="-123457" t="-3448" r="-44444" b="-424138"/>
                          </a:stretch>
                        </a:blipFill>
                      </a:tcPr>
                    </a:tc>
                    <a:tc>
                      <a:txBody>
                        <a:bodyPr/>
                        <a:lstStyle/>
                        <a:p>
                          <a:endParaRPr lang="en-US"/>
                        </a:p>
                      </a:txBody>
                      <a:tcPr marL="45720" marR="45720">
                        <a:blipFill>
                          <a:blip r:embed="rId22"/>
                          <a:stretch>
                            <a:fillRect l="-517143" t="-3448" r="-2857" b="-4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p:spTree>
    <p:extLst>
      <p:ext uri="{BB962C8B-B14F-4D97-AF65-F5344CB8AC3E}">
        <p14:creationId xmlns:p14="http://schemas.microsoft.com/office/powerpoint/2010/main" val="47072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Models Explode</a:t>
            </a:r>
          </a:p>
        </p:txBody>
      </p:sp>
      <p:sp>
        <p:nvSpPr>
          <p:cNvPr id="4" name="Slide Number Placeholder 3"/>
          <p:cNvSpPr>
            <a:spLocks noGrp="1"/>
          </p:cNvSpPr>
          <p:nvPr>
            <p:ph type="sldNum" sz="quarter" idx="12"/>
          </p:nvPr>
        </p:nvSpPr>
        <p:spPr/>
        <p:txBody>
          <a:bodyPr/>
          <a:lstStyle/>
          <a:p>
            <a:fld id="{DB7C4649-800D-CB47-881A-AA04BFFFB18C}" type="slidenum">
              <a:rPr lang="en-US" smtClean="0"/>
              <a:t>18</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1715135" y="6077695"/>
                <a:ext cx="5617782" cy="470000"/>
              </a:xfrm>
              <a:prstGeom prst="rect">
                <a:avLst/>
              </a:prstGeom>
              <a:noFill/>
            </p:spPr>
            <p:txBody>
              <a:bodyPr wrap="square" rtlCol="0">
                <a:spAutoFit/>
              </a:bodyPr>
              <a:lstStyle/>
              <a:p>
                <a14:m>
                  <m:oMath xmlns:m="http://schemas.openxmlformats.org/officeDocument/2006/math">
                    <m:sSup>
                      <m:sSupPr>
                        <m:ctrlPr>
                          <a:rPr lang="de-DE" sz="2400" b="1" i="1" smtClean="0">
                            <a:solidFill>
                              <a:schemeClr val="accent1"/>
                            </a:solidFill>
                            <a:latin typeface="Cambria Math" panose="02040503050406030204" pitchFamily="18" charset="0"/>
                          </a:rPr>
                        </m:ctrlPr>
                      </m:sSupPr>
                      <m:e>
                        <m:r>
                          <a:rPr lang="de-DE" sz="2400" b="1" i="1" smtClean="0">
                            <a:solidFill>
                              <a:schemeClr val="accent1"/>
                            </a:solidFill>
                            <a:latin typeface="Cambria Math" charset="0"/>
                          </a:rPr>
                          <m:t>𝟕</m:t>
                        </m:r>
                        <m:r>
                          <a:rPr lang="de-DE" sz="2400" b="1" i="1" smtClean="0">
                            <a:solidFill>
                              <a:schemeClr val="accent1"/>
                            </a:solidFill>
                            <a:latin typeface="Cambria Math" charset="0"/>
                            <a:ea typeface="Cambria Math" charset="0"/>
                            <a:cs typeface="Cambria Math" charset="0"/>
                          </a:rPr>
                          <m:t>∙</m:t>
                        </m:r>
                        <m:r>
                          <a:rPr lang="de-DE" sz="2400" b="1" i="1" smtClean="0">
                            <a:solidFill>
                              <a:schemeClr val="accent1"/>
                            </a:solidFill>
                            <a:latin typeface="Cambria Math" charset="0"/>
                          </a:rPr>
                          <m:t>𝟐</m:t>
                        </m:r>
                      </m:e>
                      <m:sup>
                        <m:r>
                          <a:rPr lang="de-DE" sz="2400" b="1" i="1" smtClean="0">
                            <a:solidFill>
                              <a:schemeClr val="accent1"/>
                            </a:solidFill>
                            <a:latin typeface="Cambria Math" charset="0"/>
                          </a:rPr>
                          <m:t>𝟑</m:t>
                        </m:r>
                      </m:sup>
                    </m:sSup>
                    <m:r>
                      <a:rPr lang="de-DE" sz="2400" b="1" i="1" smtClean="0">
                        <a:solidFill>
                          <a:schemeClr val="accent1"/>
                        </a:solidFill>
                        <a:latin typeface="Cambria Math" charset="0"/>
                      </a:rPr>
                      <m:t>=</m:t>
                    </m:r>
                    <m:r>
                      <a:rPr lang="de-DE" sz="2400" b="1" i="1" smtClean="0">
                        <a:solidFill>
                          <a:schemeClr val="accent1"/>
                        </a:solidFill>
                        <a:latin typeface="Cambria Math" charset="0"/>
                      </a:rPr>
                      <m:t>𝟓𝟔</m:t>
                    </m:r>
                  </m:oMath>
                </a14:m>
                <a:r>
                  <a:rPr lang="en-US" sz="2400" b="1" dirty="0">
                    <a:solidFill>
                      <a:schemeClr val="accent1"/>
                    </a:solidFill>
                  </a:rPr>
                  <a:t> entries in 7 factors, 9 variables</a:t>
                </a:r>
              </a:p>
            </p:txBody>
          </p:sp>
        </mc:Choice>
        <mc:Fallback xmlns="">
          <p:sp>
            <p:nvSpPr>
              <p:cNvPr id="9" name="TextBox 8"/>
              <p:cNvSpPr txBox="1">
                <a:spLocks noRot="1" noChangeAspect="1" noMove="1" noResize="1" noEditPoints="1" noAdjustHandles="1" noChangeArrowheads="1" noChangeShapeType="1" noTextEdit="1"/>
              </p:cNvSpPr>
              <p:nvPr/>
            </p:nvSpPr>
            <p:spPr>
              <a:xfrm>
                <a:off x="1715135" y="6077695"/>
                <a:ext cx="5617782" cy="470000"/>
              </a:xfrm>
              <a:prstGeom prst="rect">
                <a:avLst/>
              </a:prstGeom>
              <a:blipFill>
                <a:blip r:embed="rId2"/>
                <a:stretch>
                  <a:fillRect l="-226" t="-7895" r="-1354" b="-26316"/>
                </a:stretch>
              </a:blipFill>
            </p:spPr>
            <p:txBody>
              <a:bodyPr/>
              <a:lstStyle/>
              <a:p>
                <a:r>
                  <a:rPr lang="en-GB">
                    <a:noFill/>
                  </a:rPr>
                  <a:t> </a:t>
                </a:r>
              </a:p>
            </p:txBody>
          </p:sp>
        </mc:Fallback>
      </mc:AlternateContent>
      <p:grpSp>
        <p:nvGrpSpPr>
          <p:cNvPr id="8" name="Group 7">
            <a:extLst>
              <a:ext uri="{FF2B5EF4-FFF2-40B4-BE49-F238E27FC236}">
                <a16:creationId xmlns:a16="http://schemas.microsoft.com/office/drawing/2014/main" id="{A6A63746-55F2-DD4C-ADB3-D3D8B3BBBD3D}"/>
              </a:ext>
            </a:extLst>
          </p:cNvPr>
          <p:cNvGrpSpPr/>
          <p:nvPr/>
        </p:nvGrpSpPr>
        <p:grpSpPr>
          <a:xfrm>
            <a:off x="2527311" y="1615324"/>
            <a:ext cx="4089378" cy="4374900"/>
            <a:chOff x="4892080" y="1615324"/>
            <a:chExt cx="4089378" cy="4374900"/>
          </a:xfrm>
        </p:grpSpPr>
        <p:grpSp>
          <p:nvGrpSpPr>
            <p:cNvPr id="10" name="Group 9">
              <a:extLst>
                <a:ext uri="{FF2B5EF4-FFF2-40B4-BE49-F238E27FC236}">
                  <a16:creationId xmlns:a16="http://schemas.microsoft.com/office/drawing/2014/main" id="{35AD8A77-CAC2-3B4F-86FD-57D149B9C6B9}"/>
                </a:ext>
              </a:extLst>
            </p:cNvPr>
            <p:cNvGrpSpPr/>
            <p:nvPr/>
          </p:nvGrpSpPr>
          <p:grpSpPr>
            <a:xfrm>
              <a:off x="4892080" y="1615324"/>
              <a:ext cx="4089378" cy="4374900"/>
              <a:chOff x="4854295" y="1615324"/>
              <a:chExt cx="4089378" cy="4374900"/>
            </a:xfrm>
          </p:grpSpPr>
          <p:sp>
            <p:nvSpPr>
              <p:cNvPr id="12" name="TextBox 11">
                <a:extLst>
                  <a:ext uri="{FF2B5EF4-FFF2-40B4-BE49-F238E27FC236}">
                    <a16:creationId xmlns:a16="http://schemas.microsoft.com/office/drawing/2014/main" id="{F24BCC21-6E26-EA47-A5D9-895F0530B965}"/>
                  </a:ext>
                </a:extLst>
              </p:cNvPr>
              <p:cNvSpPr txBox="1"/>
              <p:nvPr/>
            </p:nvSpPr>
            <p:spPr>
              <a:xfrm>
                <a:off x="5217587" y="2753753"/>
                <a:ext cx="1232634" cy="389513"/>
              </a:xfrm>
              <a:prstGeom prst="ellipse">
                <a:avLst/>
              </a:prstGeom>
              <a:noFill/>
              <a:ln>
                <a:solidFill>
                  <a:schemeClr val="tx1"/>
                </a:solidFill>
              </a:ln>
            </p:spPr>
            <p:txBody>
              <a:bodyPr wrap="square" lIns="0" tIns="0" rIns="0" bIns="0" rtlCol="0">
                <a:spAutoFit/>
              </a:bodyPr>
              <a:lstStyle/>
              <a:p>
                <a:pPr marL="15875"/>
                <a:endParaRPr lang="en-GB" dirty="0"/>
              </a:p>
            </p:txBody>
          </p:sp>
          <p:sp>
            <p:nvSpPr>
              <p:cNvPr id="13" name="TextBox 12">
                <a:extLst>
                  <a:ext uri="{FF2B5EF4-FFF2-40B4-BE49-F238E27FC236}">
                    <a16:creationId xmlns:a16="http://schemas.microsoft.com/office/drawing/2014/main" id="{F1F6E279-80E3-584F-B451-24BFFE41D7DC}"/>
                  </a:ext>
                </a:extLst>
              </p:cNvPr>
              <p:cNvSpPr txBox="1"/>
              <p:nvPr/>
            </p:nvSpPr>
            <p:spPr>
              <a:xfrm>
                <a:off x="7404470" y="2756785"/>
                <a:ext cx="1072819" cy="389513"/>
              </a:xfrm>
              <a:prstGeom prst="ellipse">
                <a:avLst/>
              </a:prstGeom>
              <a:noFill/>
              <a:ln>
                <a:solidFill>
                  <a:schemeClr val="tx1"/>
                </a:solidFill>
              </a:ln>
            </p:spPr>
            <p:txBody>
              <a:bodyPr wrap="square" lIns="0" tIns="0" rIns="0" bIns="0" rtlCol="0">
                <a:spAutoFit/>
              </a:bodyPr>
              <a:lstStyle/>
              <a:p>
                <a:endParaRPr lang="en-GB" dirty="0"/>
              </a:p>
            </p:txBody>
          </p:sp>
          <p:sp>
            <p:nvSpPr>
              <p:cNvPr id="14" name="TextBox 13">
                <a:extLst>
                  <a:ext uri="{FF2B5EF4-FFF2-40B4-BE49-F238E27FC236}">
                    <a16:creationId xmlns:a16="http://schemas.microsoft.com/office/drawing/2014/main" id="{B8C1A666-8C98-0C46-824C-CCF314DFAD1E}"/>
                  </a:ext>
                </a:extLst>
              </p:cNvPr>
              <p:cNvSpPr txBox="1"/>
              <p:nvPr/>
            </p:nvSpPr>
            <p:spPr>
              <a:xfrm>
                <a:off x="4972669" y="5277574"/>
                <a:ext cx="1274390" cy="389513"/>
              </a:xfrm>
              <a:prstGeom prst="ellipse">
                <a:avLst/>
              </a:prstGeom>
              <a:noFill/>
              <a:ln>
                <a:solidFill>
                  <a:schemeClr val="tx1"/>
                </a:solidFill>
              </a:ln>
            </p:spPr>
            <p:txBody>
              <a:bodyPr wrap="square" lIns="0" tIns="0" rIns="0" bIns="0" rtlCol="0">
                <a:spAutoFit/>
              </a:bodyPr>
              <a:lstStyle/>
              <a:p>
                <a:endParaRPr lang="en-GB" dirty="0"/>
              </a:p>
            </p:txBody>
          </p:sp>
          <p:cxnSp>
            <p:nvCxnSpPr>
              <p:cNvPr id="15" name="Straight Connector 14">
                <a:extLst>
                  <a:ext uri="{FF2B5EF4-FFF2-40B4-BE49-F238E27FC236}">
                    <a16:creationId xmlns:a16="http://schemas.microsoft.com/office/drawing/2014/main" id="{E612AF96-BC13-D147-B5F3-97A2AC0FF79B}"/>
                  </a:ext>
                </a:extLst>
              </p:cNvPr>
              <p:cNvCxnSpPr>
                <a:cxnSpLocks/>
                <a:stCxn id="75" idx="1"/>
                <a:endCxn id="12" idx="6"/>
              </p:cNvCxnSpPr>
              <p:nvPr/>
            </p:nvCxnSpPr>
            <p:spPr>
              <a:xfrm flipH="1" flipV="1">
                <a:off x="6450221" y="2948510"/>
                <a:ext cx="13727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DC65A4-74FF-6B40-B3A1-376776ED12D8}"/>
                  </a:ext>
                </a:extLst>
              </p:cNvPr>
              <p:cNvCxnSpPr>
                <a:cxnSpLocks/>
              </p:cNvCxnSpPr>
              <p:nvPr/>
            </p:nvCxnSpPr>
            <p:spPr>
              <a:xfrm flipH="1" flipV="1">
                <a:off x="5703180"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C730206-841E-D843-90CB-CA1C6307D61E}"/>
                  </a:ext>
                </a:extLst>
              </p:cNvPr>
              <p:cNvCxnSpPr>
                <a:cxnSpLocks/>
                <a:stCxn id="53" idx="4"/>
              </p:cNvCxnSpPr>
              <p:nvPr/>
            </p:nvCxnSpPr>
            <p:spPr>
              <a:xfrm flipH="1">
                <a:off x="6058874" y="3760856"/>
                <a:ext cx="848340" cy="978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99B1FE-D475-B145-B41B-641EC8C1A418}"/>
                  </a:ext>
                </a:extLst>
              </p:cNvPr>
              <p:cNvCxnSpPr/>
              <p:nvPr/>
            </p:nvCxnSpPr>
            <p:spPr>
              <a:xfrm flipH="1">
                <a:off x="6178999" y="4809820"/>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661A78B-293C-7F48-8102-026148F69E0B}"/>
                  </a:ext>
                </a:extLst>
              </p:cNvPr>
              <p:cNvCxnSpPr>
                <a:cxnSpLocks/>
                <a:stCxn id="73" idx="0"/>
                <a:endCxn id="53" idx="4"/>
              </p:cNvCxnSpPr>
              <p:nvPr/>
            </p:nvCxnSpPr>
            <p:spPr>
              <a:xfrm flipV="1">
                <a:off x="5703180" y="3760856"/>
                <a:ext cx="1204034" cy="976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B4249C0-B445-824A-AEE1-E9D06F15D6E3}"/>
                  </a:ext>
                </a:extLst>
              </p:cNvPr>
              <p:cNvGrpSpPr/>
              <p:nvPr/>
            </p:nvGrpSpPr>
            <p:grpSpPr>
              <a:xfrm>
                <a:off x="6435854" y="2589890"/>
                <a:ext cx="295978" cy="431728"/>
                <a:chOff x="6435854" y="2589890"/>
                <a:chExt cx="295978" cy="431728"/>
              </a:xfrm>
            </p:grpSpPr>
            <p:sp>
              <p:nvSpPr>
                <p:cNvPr id="75" name="Rectangle 74">
                  <a:extLst>
                    <a:ext uri="{FF2B5EF4-FFF2-40B4-BE49-F238E27FC236}">
                      <a16:creationId xmlns:a16="http://schemas.microsoft.com/office/drawing/2014/main" id="{585A024E-E4B9-7241-9B49-436D8446B641}"/>
                    </a:ext>
                  </a:extLst>
                </p:cNvPr>
                <p:cNvSpPr/>
                <p:nvPr/>
              </p:nvSpPr>
              <p:spPr>
                <a:xfrm>
                  <a:off x="6587493" y="287761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731ADEF9-61A4-A74F-8C2F-89810865FD0E}"/>
                        </a:ext>
                      </a:extLst>
                    </p:cNvPr>
                    <p:cNvSpPr txBox="1"/>
                    <p:nvPr/>
                  </p:nvSpPr>
                  <p:spPr>
                    <a:xfrm>
                      <a:off x="6435854" y="2589890"/>
                      <a:ext cx="295978"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1</m:t>
                                </m:r>
                              </m:sup>
                            </m:sSubSup>
                          </m:oMath>
                        </m:oMathPara>
                      </a14:m>
                      <a:endParaRPr lang="en-GB" dirty="0"/>
                    </a:p>
                  </p:txBody>
                </p:sp>
              </mc:Choice>
              <mc:Fallback xmlns="">
                <p:sp>
                  <p:nvSpPr>
                    <p:cNvPr id="76" name="TextBox 75">
                      <a:extLst>
                        <a:ext uri="{FF2B5EF4-FFF2-40B4-BE49-F238E27FC236}">
                          <a16:creationId xmlns:a16="http://schemas.microsoft.com/office/drawing/2014/main" id="{731ADEF9-61A4-A74F-8C2F-89810865FD0E}"/>
                        </a:ext>
                      </a:extLst>
                    </p:cNvPr>
                    <p:cNvSpPr txBox="1">
                      <a:spLocks noRot="1" noChangeAspect="1" noMove="1" noResize="1" noEditPoints="1" noAdjustHandles="1" noChangeArrowheads="1" noChangeShapeType="1" noTextEdit="1"/>
                    </p:cNvSpPr>
                    <p:nvPr/>
                  </p:nvSpPr>
                  <p:spPr>
                    <a:xfrm>
                      <a:off x="6435854" y="2589890"/>
                      <a:ext cx="295978" cy="279628"/>
                    </a:xfrm>
                    <a:prstGeom prst="rect">
                      <a:avLst/>
                    </a:prstGeom>
                    <a:blipFill>
                      <a:blip r:embed="rId3"/>
                      <a:stretch>
                        <a:fillRect l="-34783" t="-4545" r="-4348" b="-31818"/>
                      </a:stretch>
                    </a:blipFill>
                  </p:spPr>
                  <p:txBody>
                    <a:bodyPr/>
                    <a:lstStyle/>
                    <a:p>
                      <a:r>
                        <a:rPr lang="en-GB">
                          <a:noFill/>
                        </a:rPr>
                        <a:t> </a:t>
                      </a:r>
                    </a:p>
                  </p:txBody>
                </p:sp>
              </mc:Fallback>
            </mc:AlternateContent>
          </p:grpSp>
          <p:grpSp>
            <p:nvGrpSpPr>
              <p:cNvPr id="21" name="Group 20">
                <a:extLst>
                  <a:ext uri="{FF2B5EF4-FFF2-40B4-BE49-F238E27FC236}">
                    <a16:creationId xmlns:a16="http://schemas.microsoft.com/office/drawing/2014/main" id="{CE2FC485-861D-424B-8DD2-CFCD27708FCB}"/>
                  </a:ext>
                </a:extLst>
              </p:cNvPr>
              <p:cNvGrpSpPr/>
              <p:nvPr/>
            </p:nvGrpSpPr>
            <p:grpSpPr>
              <a:xfrm>
                <a:off x="5558622" y="4425847"/>
                <a:ext cx="300915" cy="455973"/>
                <a:chOff x="5558622" y="4425847"/>
                <a:chExt cx="300915" cy="455973"/>
              </a:xfrm>
            </p:grpSpPr>
            <p:sp>
              <p:nvSpPr>
                <p:cNvPr id="73" name="Rectangle 72">
                  <a:extLst>
                    <a:ext uri="{FF2B5EF4-FFF2-40B4-BE49-F238E27FC236}">
                      <a16:creationId xmlns:a16="http://schemas.microsoft.com/office/drawing/2014/main" id="{02DDE445-8B00-6140-B299-AA4B64DE1512}"/>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4E94406F-0346-7E44-AAD6-6115D2F26F4A}"/>
                        </a:ext>
                      </a:extLst>
                    </p:cNvPr>
                    <p:cNvSpPr txBox="1"/>
                    <p:nvPr/>
                  </p:nvSpPr>
                  <p:spPr>
                    <a:xfrm>
                      <a:off x="5558622" y="4425847"/>
                      <a:ext cx="300915" cy="28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2</m:t>
                                </m:r>
                              </m:sub>
                              <m:sup>
                                <m:r>
                                  <a:rPr lang="de-DE" b="0" i="1" smtClean="0">
                                    <a:latin typeface="Cambria Math" panose="02040503050406030204" pitchFamily="18" charset="0"/>
                                  </a:rPr>
                                  <m:t>1</m:t>
                                </m:r>
                              </m:sup>
                            </m:sSubSup>
                          </m:oMath>
                        </m:oMathPara>
                      </a14:m>
                      <a:endParaRPr lang="en-GB" dirty="0"/>
                    </a:p>
                  </p:txBody>
                </p:sp>
              </mc:Choice>
              <mc:Fallback xmlns="">
                <p:sp>
                  <p:nvSpPr>
                    <p:cNvPr id="74" name="TextBox 73">
                      <a:extLst>
                        <a:ext uri="{FF2B5EF4-FFF2-40B4-BE49-F238E27FC236}">
                          <a16:creationId xmlns:a16="http://schemas.microsoft.com/office/drawing/2014/main" id="{4E94406F-0346-7E44-AAD6-6115D2F26F4A}"/>
                        </a:ext>
                      </a:extLst>
                    </p:cNvPr>
                    <p:cNvSpPr txBox="1">
                      <a:spLocks noRot="1" noChangeAspect="1" noMove="1" noResize="1" noEditPoints="1" noAdjustHandles="1" noChangeArrowheads="1" noChangeShapeType="1" noTextEdit="1"/>
                    </p:cNvSpPr>
                    <p:nvPr/>
                  </p:nvSpPr>
                  <p:spPr>
                    <a:xfrm>
                      <a:off x="5558622" y="4425847"/>
                      <a:ext cx="300915" cy="280718"/>
                    </a:xfrm>
                    <a:prstGeom prst="rect">
                      <a:avLst/>
                    </a:prstGeom>
                    <a:blipFill>
                      <a:blip r:embed="rId4"/>
                      <a:stretch>
                        <a:fillRect l="-20000" r="-4000" b="-30435"/>
                      </a:stretch>
                    </a:blipFill>
                  </p:spPr>
                  <p:txBody>
                    <a:bodyPr/>
                    <a:lstStyle/>
                    <a:p>
                      <a:r>
                        <a:rPr lang="en-GB">
                          <a:noFill/>
                        </a:rPr>
                        <a:t> </a:t>
                      </a:r>
                    </a:p>
                  </p:txBody>
                </p:sp>
              </mc:Fallback>
            </mc:AlternateContent>
          </p:grpSp>
          <p:grpSp>
            <p:nvGrpSpPr>
              <p:cNvPr id="22" name="Group 21">
                <a:extLst>
                  <a:ext uri="{FF2B5EF4-FFF2-40B4-BE49-F238E27FC236}">
                    <a16:creationId xmlns:a16="http://schemas.microsoft.com/office/drawing/2014/main" id="{A7FF33BE-FBCB-594A-94DA-FED9BF814B01}"/>
                  </a:ext>
                </a:extLst>
              </p:cNvPr>
              <p:cNvGrpSpPr/>
              <p:nvPr/>
            </p:nvGrpSpPr>
            <p:grpSpPr>
              <a:xfrm>
                <a:off x="5935104" y="4443991"/>
                <a:ext cx="300915" cy="439496"/>
                <a:chOff x="5935104" y="4443991"/>
                <a:chExt cx="300915" cy="439496"/>
              </a:xfrm>
            </p:grpSpPr>
            <p:sp>
              <p:nvSpPr>
                <p:cNvPr id="71" name="Rectangle 70">
                  <a:extLst>
                    <a:ext uri="{FF2B5EF4-FFF2-40B4-BE49-F238E27FC236}">
                      <a16:creationId xmlns:a16="http://schemas.microsoft.com/office/drawing/2014/main" id="{E21B4187-55F7-414F-A7BC-A7502B6F613B}"/>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DA81C451-E79E-9D4F-9E14-CEFD99F027E9}"/>
                        </a:ext>
                      </a:extLst>
                    </p:cNvPr>
                    <p:cNvSpPr txBox="1"/>
                    <p:nvPr/>
                  </p:nvSpPr>
                  <p:spPr>
                    <a:xfrm>
                      <a:off x="5935104" y="4443991"/>
                      <a:ext cx="300915" cy="282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1</m:t>
                                </m:r>
                              </m:sup>
                            </m:sSubSup>
                          </m:oMath>
                        </m:oMathPara>
                      </a14:m>
                      <a:endParaRPr lang="en-GB" dirty="0"/>
                    </a:p>
                  </p:txBody>
                </p:sp>
              </mc:Choice>
              <mc:Fallback xmlns="">
                <p:sp>
                  <p:nvSpPr>
                    <p:cNvPr id="72" name="TextBox 71">
                      <a:extLst>
                        <a:ext uri="{FF2B5EF4-FFF2-40B4-BE49-F238E27FC236}">
                          <a16:creationId xmlns:a16="http://schemas.microsoft.com/office/drawing/2014/main" id="{DA81C451-E79E-9D4F-9E14-CEFD99F027E9}"/>
                        </a:ext>
                      </a:extLst>
                    </p:cNvPr>
                    <p:cNvSpPr txBox="1">
                      <a:spLocks noRot="1" noChangeAspect="1" noMove="1" noResize="1" noEditPoints="1" noAdjustHandles="1" noChangeArrowheads="1" noChangeShapeType="1" noTextEdit="1"/>
                    </p:cNvSpPr>
                    <p:nvPr/>
                  </p:nvSpPr>
                  <p:spPr>
                    <a:xfrm>
                      <a:off x="5935104" y="4443991"/>
                      <a:ext cx="300915" cy="282129"/>
                    </a:xfrm>
                    <a:prstGeom prst="rect">
                      <a:avLst/>
                    </a:prstGeom>
                    <a:blipFill>
                      <a:blip r:embed="rId5"/>
                      <a:stretch>
                        <a:fillRect l="-24000" r="-4000" b="-30435"/>
                      </a:stretch>
                    </a:blipFill>
                  </p:spPr>
                  <p:txBody>
                    <a:bodyPr/>
                    <a:lstStyle/>
                    <a:p>
                      <a:r>
                        <a:rPr lang="en-GB">
                          <a:noFill/>
                        </a:rPr>
                        <a:t> </a:t>
                      </a:r>
                    </a:p>
                  </p:txBody>
                </p:sp>
              </mc:Fallback>
            </mc:AlternateContent>
          </p:grpSp>
          <p:cxnSp>
            <p:nvCxnSpPr>
              <p:cNvPr id="23" name="Straight Connector 22">
                <a:extLst>
                  <a:ext uri="{FF2B5EF4-FFF2-40B4-BE49-F238E27FC236}">
                    <a16:creationId xmlns:a16="http://schemas.microsoft.com/office/drawing/2014/main" id="{81FB0280-1D8D-FF48-80F6-07BDE954FE07}"/>
                  </a:ext>
                </a:extLst>
              </p:cNvPr>
              <p:cNvCxnSpPr>
                <a:cxnSpLocks/>
                <a:stCxn id="13" idx="2"/>
              </p:cNvCxnSpPr>
              <p:nvPr/>
            </p:nvCxnSpPr>
            <p:spPr>
              <a:xfrm flipH="1" flipV="1">
                <a:off x="7228782" y="2946144"/>
                <a:ext cx="175688" cy="5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014AD3-B450-9646-8611-C7B075C854E9}"/>
                  </a:ext>
                </a:extLst>
              </p:cNvPr>
              <p:cNvCxnSpPr>
                <a:cxnSpLocks/>
                <a:stCxn id="53" idx="0"/>
              </p:cNvCxnSpPr>
              <p:nvPr/>
            </p:nvCxnSpPr>
            <p:spPr>
              <a:xfrm flipV="1">
                <a:off x="6907214" y="3018147"/>
                <a:ext cx="201440" cy="353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10D5F5B-9F83-ED42-86FE-72D5A69A15B4}"/>
                  </a:ext>
                </a:extLst>
              </p:cNvPr>
              <p:cNvCxnSpPr>
                <a:cxnSpLocks/>
                <a:stCxn id="67" idx="3"/>
                <a:endCxn id="12" idx="2"/>
              </p:cNvCxnSpPr>
              <p:nvPr/>
            </p:nvCxnSpPr>
            <p:spPr>
              <a:xfrm flipV="1">
                <a:off x="5076753" y="2948510"/>
                <a:ext cx="140834" cy="2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E4D7FD2-4C2F-B549-AC4A-5A3FE97E6CF2}"/>
                  </a:ext>
                </a:extLst>
              </p:cNvPr>
              <p:cNvCxnSpPr>
                <a:cxnSpLocks/>
                <a:stCxn id="16" idx="6"/>
                <a:endCxn id="65" idx="1"/>
              </p:cNvCxnSpPr>
              <p:nvPr/>
            </p:nvCxnSpPr>
            <p:spPr>
              <a:xfrm flipV="1">
                <a:off x="8477289" y="2949083"/>
                <a:ext cx="243927" cy="2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29F2C77-7DF1-0248-A908-502A5210F922}"/>
                  </a:ext>
                </a:extLst>
              </p:cNvPr>
              <p:cNvCxnSpPr>
                <a:endCxn id="76" idx="0"/>
              </p:cNvCxnSpPr>
              <p:nvPr/>
            </p:nvCxnSpPr>
            <p:spPr>
              <a:xfrm flipH="1">
                <a:off x="6659493" y="2574860"/>
                <a:ext cx="252446" cy="302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22C540-6133-5E45-9E7C-946AA41A4198}"/>
                  </a:ext>
                </a:extLst>
              </p:cNvPr>
              <p:cNvCxnSpPr/>
              <p:nvPr/>
            </p:nvCxnSpPr>
            <p:spPr>
              <a:xfrm>
                <a:off x="6911939" y="2574860"/>
                <a:ext cx="244841" cy="2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E31E40-F83C-C24C-BA2A-26D144CEE6FC}"/>
                  </a:ext>
                </a:extLst>
              </p:cNvPr>
              <p:cNvCxnSpPr>
                <a:cxnSpLocks/>
                <a:stCxn id="67" idx="0"/>
                <a:endCxn id="59" idx="3"/>
              </p:cNvCxnSpPr>
              <p:nvPr/>
            </p:nvCxnSpPr>
            <p:spPr>
              <a:xfrm flipV="1">
                <a:off x="5004753" y="1947794"/>
                <a:ext cx="1535233" cy="93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B57575-603C-9240-83F2-4A95E7A1F4F5}"/>
                  </a:ext>
                </a:extLst>
              </p:cNvPr>
              <p:cNvCxnSpPr>
                <a:cxnSpLocks/>
                <a:stCxn id="59" idx="5"/>
                <a:endCxn id="65" idx="0"/>
              </p:cNvCxnSpPr>
              <p:nvPr/>
            </p:nvCxnSpPr>
            <p:spPr>
              <a:xfrm>
                <a:off x="7282728" y="1947794"/>
                <a:ext cx="1510488" cy="929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A80BE71-8CDE-344B-9B3D-F1CF5EA0F9AF}"/>
                  </a:ext>
                </a:extLst>
              </p:cNvPr>
              <p:cNvCxnSpPr>
                <a:cxnSpLocks/>
                <a:stCxn id="67" idx="2"/>
                <a:endCxn id="53" idx="1"/>
              </p:cNvCxnSpPr>
              <p:nvPr/>
            </p:nvCxnSpPr>
            <p:spPr>
              <a:xfrm>
                <a:off x="5004753" y="3023344"/>
                <a:ext cx="1684428" cy="405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AA50ED0-A876-C14C-859B-9F279F11BEAD}"/>
                  </a:ext>
                </a:extLst>
              </p:cNvPr>
              <p:cNvCxnSpPr>
                <a:cxnSpLocks/>
                <a:stCxn id="65" idx="2"/>
                <a:endCxn id="73" idx="7"/>
              </p:cNvCxnSpPr>
              <p:nvPr/>
            </p:nvCxnSpPr>
            <p:spPr>
              <a:xfrm flipH="1">
                <a:off x="7125248" y="3021083"/>
                <a:ext cx="1667968" cy="407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CD1BDFB-98ED-7348-84D5-3E0A9D9856AB}"/>
                  </a:ext>
                </a:extLst>
              </p:cNvPr>
              <p:cNvCxnSpPr>
                <a:cxnSpLocks/>
                <a:endCxn id="51" idx="0"/>
              </p:cNvCxnSpPr>
              <p:nvPr/>
            </p:nvCxnSpPr>
            <p:spPr>
              <a:xfrm>
                <a:off x="6106999" y="4883487"/>
                <a:ext cx="466101"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E5573C-8C10-7043-9433-208219FAFBBD}"/>
                  </a:ext>
                </a:extLst>
              </p:cNvPr>
              <p:cNvCxnSpPr>
                <a:cxnSpLocks/>
                <a:stCxn id="54" idx="2"/>
                <a:endCxn id="63" idx="3"/>
              </p:cNvCxnSpPr>
              <p:nvPr/>
            </p:nvCxnSpPr>
            <p:spPr>
              <a:xfrm>
                <a:off x="6907978" y="3756786"/>
                <a:ext cx="1130604" cy="1040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D279EDF-10AB-1E48-A431-CB7F90A8DCAB}"/>
                  </a:ext>
                </a:extLst>
              </p:cNvPr>
              <p:cNvCxnSpPr>
                <a:cxnSpLocks/>
                <a:stCxn id="51" idx="7"/>
                <a:endCxn id="63" idx="2"/>
              </p:cNvCxnSpPr>
              <p:nvPr/>
            </p:nvCxnSpPr>
            <p:spPr>
              <a:xfrm flipV="1">
                <a:off x="6930908" y="4869780"/>
                <a:ext cx="1035674" cy="787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8B668A-848B-3441-816E-04CBF2F8AE6A}"/>
                  </a:ext>
                </a:extLst>
              </p:cNvPr>
              <p:cNvCxnSpPr/>
              <p:nvPr/>
            </p:nvCxnSpPr>
            <p:spPr>
              <a:xfrm flipH="1">
                <a:off x="7960399" y="4869780"/>
                <a:ext cx="6183" cy="69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C0A9125-2A0B-4541-A789-BCF6140C5126}"/>
                  </a:ext>
                </a:extLst>
              </p:cNvPr>
              <p:cNvGrpSpPr/>
              <p:nvPr/>
            </p:nvGrpSpPr>
            <p:grpSpPr>
              <a:xfrm>
                <a:off x="7084780" y="2571386"/>
                <a:ext cx="369193" cy="446758"/>
                <a:chOff x="7084780" y="2571386"/>
                <a:chExt cx="369193" cy="446758"/>
              </a:xfrm>
            </p:grpSpPr>
            <p:sp>
              <p:nvSpPr>
                <p:cNvPr id="69" name="Rectangle 68">
                  <a:extLst>
                    <a:ext uri="{FF2B5EF4-FFF2-40B4-BE49-F238E27FC236}">
                      <a16:creationId xmlns:a16="http://schemas.microsoft.com/office/drawing/2014/main" id="{5D90B50F-6616-B047-866A-99E36ACA2489}"/>
                    </a:ext>
                  </a:extLst>
                </p:cNvPr>
                <p:cNvSpPr/>
                <p:nvPr/>
              </p:nvSpPr>
              <p:spPr>
                <a:xfrm>
                  <a:off x="7084780" y="28741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7C867840-7AB0-AC44-BA4B-FE4229E0BFBD}"/>
                        </a:ext>
                      </a:extLst>
                    </p:cNvPr>
                    <p:cNvSpPr txBox="1"/>
                    <p:nvPr/>
                  </p:nvSpPr>
                  <p:spPr>
                    <a:xfrm>
                      <a:off x="7153058" y="2571386"/>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2</m:t>
                                </m:r>
                              </m:sup>
                            </m:sSubSup>
                          </m:oMath>
                        </m:oMathPara>
                      </a14:m>
                      <a:endParaRPr lang="en-GB" dirty="0"/>
                    </a:p>
                  </p:txBody>
                </p:sp>
              </mc:Choice>
              <mc:Fallback xmlns="">
                <p:sp>
                  <p:nvSpPr>
                    <p:cNvPr id="70" name="TextBox 69">
                      <a:extLst>
                        <a:ext uri="{FF2B5EF4-FFF2-40B4-BE49-F238E27FC236}">
                          <a16:creationId xmlns:a16="http://schemas.microsoft.com/office/drawing/2014/main" id="{7C867840-7AB0-AC44-BA4B-FE4229E0BFBD}"/>
                        </a:ext>
                      </a:extLst>
                    </p:cNvPr>
                    <p:cNvSpPr txBox="1">
                      <a:spLocks noRot="1" noChangeAspect="1" noMove="1" noResize="1" noEditPoints="1" noAdjustHandles="1" noChangeArrowheads="1" noChangeShapeType="1" noTextEdit="1"/>
                    </p:cNvSpPr>
                    <p:nvPr/>
                  </p:nvSpPr>
                  <p:spPr>
                    <a:xfrm>
                      <a:off x="7153058" y="2571386"/>
                      <a:ext cx="300915" cy="280205"/>
                    </a:xfrm>
                    <a:prstGeom prst="rect">
                      <a:avLst/>
                    </a:prstGeom>
                    <a:blipFill>
                      <a:blip r:embed="rId6"/>
                      <a:stretch>
                        <a:fillRect l="-24000" r="-4000" b="-29167"/>
                      </a:stretch>
                    </a:blipFill>
                  </p:spPr>
                  <p:txBody>
                    <a:bodyPr/>
                    <a:lstStyle/>
                    <a:p>
                      <a:r>
                        <a:rPr lang="en-GB">
                          <a:noFill/>
                        </a:rPr>
                        <a:t> </a:t>
                      </a:r>
                    </a:p>
                  </p:txBody>
                </p:sp>
              </mc:Fallback>
            </mc:AlternateContent>
          </p:grpSp>
          <p:grpSp>
            <p:nvGrpSpPr>
              <p:cNvPr id="38" name="Group 37">
                <a:extLst>
                  <a:ext uri="{FF2B5EF4-FFF2-40B4-BE49-F238E27FC236}">
                    <a16:creationId xmlns:a16="http://schemas.microsoft.com/office/drawing/2014/main" id="{9DEF4B18-338F-0A42-B2AE-E5F1B83FBB09}"/>
                  </a:ext>
                </a:extLst>
              </p:cNvPr>
              <p:cNvGrpSpPr/>
              <p:nvPr/>
            </p:nvGrpSpPr>
            <p:grpSpPr>
              <a:xfrm>
                <a:off x="4854295" y="2568526"/>
                <a:ext cx="300915" cy="454818"/>
                <a:chOff x="4854295" y="2568526"/>
                <a:chExt cx="300915" cy="454818"/>
              </a:xfrm>
            </p:grpSpPr>
            <p:sp>
              <p:nvSpPr>
                <p:cNvPr id="67" name="Rectangle 66">
                  <a:extLst>
                    <a:ext uri="{FF2B5EF4-FFF2-40B4-BE49-F238E27FC236}">
                      <a16:creationId xmlns:a16="http://schemas.microsoft.com/office/drawing/2014/main" id="{E5F60D63-0EF0-1D4D-A401-188B136D5C99}"/>
                    </a:ext>
                  </a:extLst>
                </p:cNvPr>
                <p:cNvSpPr/>
                <p:nvPr/>
              </p:nvSpPr>
              <p:spPr>
                <a:xfrm>
                  <a:off x="4932753" y="28793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C84EBCD-28B5-CF40-89B7-0841003239BE}"/>
                        </a:ext>
                      </a:extLst>
                    </p:cNvPr>
                    <p:cNvSpPr txBox="1"/>
                    <p:nvPr/>
                  </p:nvSpPr>
                  <p:spPr>
                    <a:xfrm>
                      <a:off x="4854295" y="2568526"/>
                      <a:ext cx="300915" cy="28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3</m:t>
                                </m:r>
                              </m:sup>
                            </m:sSubSup>
                          </m:oMath>
                        </m:oMathPara>
                      </a14:m>
                      <a:endParaRPr lang="en-GB" dirty="0"/>
                    </a:p>
                  </p:txBody>
                </p:sp>
              </mc:Choice>
              <mc:Fallback xmlns="">
                <p:sp>
                  <p:nvSpPr>
                    <p:cNvPr id="68" name="TextBox 67">
                      <a:extLst>
                        <a:ext uri="{FF2B5EF4-FFF2-40B4-BE49-F238E27FC236}">
                          <a16:creationId xmlns:a16="http://schemas.microsoft.com/office/drawing/2014/main" id="{2C84EBCD-28B5-CF40-89B7-0841003239BE}"/>
                        </a:ext>
                      </a:extLst>
                    </p:cNvPr>
                    <p:cNvSpPr txBox="1">
                      <a:spLocks noRot="1" noChangeAspect="1" noMove="1" noResize="1" noEditPoints="1" noAdjustHandles="1" noChangeArrowheads="1" noChangeShapeType="1" noTextEdit="1"/>
                    </p:cNvSpPr>
                    <p:nvPr/>
                  </p:nvSpPr>
                  <p:spPr>
                    <a:xfrm>
                      <a:off x="4854295" y="2568526"/>
                      <a:ext cx="300915" cy="281552"/>
                    </a:xfrm>
                    <a:prstGeom prst="rect">
                      <a:avLst/>
                    </a:prstGeom>
                    <a:blipFill>
                      <a:blip r:embed="rId7"/>
                      <a:stretch>
                        <a:fillRect l="-24000" r="-4000" b="-30435"/>
                      </a:stretch>
                    </a:blipFill>
                  </p:spPr>
                  <p:txBody>
                    <a:bodyPr/>
                    <a:lstStyle/>
                    <a:p>
                      <a:r>
                        <a:rPr lang="en-GB">
                          <a:noFill/>
                        </a:rPr>
                        <a:t> </a:t>
                      </a:r>
                    </a:p>
                  </p:txBody>
                </p:sp>
              </mc:Fallback>
            </mc:AlternateContent>
          </p:grpSp>
          <p:grpSp>
            <p:nvGrpSpPr>
              <p:cNvPr id="39" name="Group 38">
                <a:extLst>
                  <a:ext uri="{FF2B5EF4-FFF2-40B4-BE49-F238E27FC236}">
                    <a16:creationId xmlns:a16="http://schemas.microsoft.com/office/drawing/2014/main" id="{2167BA87-D18A-4A4C-8E6F-0E8AAD06FF20}"/>
                  </a:ext>
                </a:extLst>
              </p:cNvPr>
              <p:cNvGrpSpPr/>
              <p:nvPr/>
            </p:nvGrpSpPr>
            <p:grpSpPr>
              <a:xfrm>
                <a:off x="8642758" y="2586822"/>
                <a:ext cx="300915" cy="434261"/>
                <a:chOff x="8642758" y="2586822"/>
                <a:chExt cx="300915" cy="434261"/>
              </a:xfrm>
            </p:grpSpPr>
            <p:sp>
              <p:nvSpPr>
                <p:cNvPr id="65" name="Rectangle 64">
                  <a:extLst>
                    <a:ext uri="{FF2B5EF4-FFF2-40B4-BE49-F238E27FC236}">
                      <a16:creationId xmlns:a16="http://schemas.microsoft.com/office/drawing/2014/main" id="{A6727DCC-E8BB-9949-B776-652960AADA23}"/>
                    </a:ext>
                  </a:extLst>
                </p:cNvPr>
                <p:cNvSpPr/>
                <p:nvPr/>
              </p:nvSpPr>
              <p:spPr>
                <a:xfrm>
                  <a:off x="8721216" y="287708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C711483-E76E-F04C-85DF-49A081FA0E16}"/>
                        </a:ext>
                      </a:extLst>
                    </p:cNvPr>
                    <p:cNvSpPr txBox="1"/>
                    <p:nvPr/>
                  </p:nvSpPr>
                  <p:spPr>
                    <a:xfrm>
                      <a:off x="8642758" y="2586822"/>
                      <a:ext cx="300915" cy="279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4</m:t>
                                </m:r>
                              </m:sup>
                            </m:sSubSup>
                          </m:oMath>
                        </m:oMathPara>
                      </a14:m>
                      <a:endParaRPr lang="en-GB" dirty="0"/>
                    </a:p>
                  </p:txBody>
                </p:sp>
              </mc:Choice>
              <mc:Fallback xmlns="">
                <p:sp>
                  <p:nvSpPr>
                    <p:cNvPr id="66" name="TextBox 65">
                      <a:extLst>
                        <a:ext uri="{FF2B5EF4-FFF2-40B4-BE49-F238E27FC236}">
                          <a16:creationId xmlns:a16="http://schemas.microsoft.com/office/drawing/2014/main" id="{9C711483-E76E-F04C-85DF-49A081FA0E16}"/>
                        </a:ext>
                      </a:extLst>
                    </p:cNvPr>
                    <p:cNvSpPr txBox="1">
                      <a:spLocks noRot="1" noChangeAspect="1" noMove="1" noResize="1" noEditPoints="1" noAdjustHandles="1" noChangeArrowheads="1" noChangeShapeType="1" noTextEdit="1"/>
                    </p:cNvSpPr>
                    <p:nvPr/>
                  </p:nvSpPr>
                  <p:spPr>
                    <a:xfrm>
                      <a:off x="8642758" y="2586822"/>
                      <a:ext cx="300915" cy="279051"/>
                    </a:xfrm>
                    <a:prstGeom prst="rect">
                      <a:avLst/>
                    </a:prstGeom>
                    <a:blipFill>
                      <a:blip r:embed="rId8"/>
                      <a:stretch>
                        <a:fillRect l="-24000" t="-4545" r="-4000" b="-31818"/>
                      </a:stretch>
                    </a:blipFill>
                  </p:spPr>
                  <p:txBody>
                    <a:bodyPr/>
                    <a:lstStyle/>
                    <a:p>
                      <a:r>
                        <a:rPr lang="en-GB">
                          <a:noFill/>
                        </a:rPr>
                        <a:t> </a:t>
                      </a:r>
                    </a:p>
                  </p:txBody>
                </p:sp>
              </mc:Fallback>
            </mc:AlternateContent>
          </p:grpSp>
          <p:grpSp>
            <p:nvGrpSpPr>
              <p:cNvPr id="40" name="Group 39">
                <a:extLst>
                  <a:ext uri="{FF2B5EF4-FFF2-40B4-BE49-F238E27FC236}">
                    <a16:creationId xmlns:a16="http://schemas.microsoft.com/office/drawing/2014/main" id="{4A414697-8EEF-9646-BEB5-BAF184F73BA4}"/>
                  </a:ext>
                </a:extLst>
              </p:cNvPr>
              <p:cNvGrpSpPr/>
              <p:nvPr/>
            </p:nvGrpSpPr>
            <p:grpSpPr>
              <a:xfrm>
                <a:off x="7868133" y="4420730"/>
                <a:ext cx="300916" cy="449050"/>
                <a:chOff x="7868133" y="4420730"/>
                <a:chExt cx="300916" cy="449050"/>
              </a:xfrm>
            </p:grpSpPr>
            <p:sp>
              <p:nvSpPr>
                <p:cNvPr id="63" name="Rectangle 62">
                  <a:extLst>
                    <a:ext uri="{FF2B5EF4-FFF2-40B4-BE49-F238E27FC236}">
                      <a16:creationId xmlns:a16="http://schemas.microsoft.com/office/drawing/2014/main" id="{05751910-8C9F-4D4E-ABB8-26146D182828}"/>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5BEA312-1820-4D44-90EE-368A35BF3543}"/>
                        </a:ext>
                      </a:extLst>
                    </p:cNvPr>
                    <p:cNvSpPr txBox="1"/>
                    <p:nvPr/>
                  </p:nvSpPr>
                  <p:spPr>
                    <a:xfrm>
                      <a:off x="7868133" y="4420730"/>
                      <a:ext cx="300916" cy="287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2</m:t>
                                </m:r>
                              </m:sup>
                            </m:sSubSup>
                          </m:oMath>
                        </m:oMathPara>
                      </a14:m>
                      <a:endParaRPr lang="en-GB" dirty="0"/>
                    </a:p>
                  </p:txBody>
                </p:sp>
              </mc:Choice>
              <mc:Fallback xmlns="">
                <p:sp>
                  <p:nvSpPr>
                    <p:cNvPr id="64" name="TextBox 63">
                      <a:extLst>
                        <a:ext uri="{FF2B5EF4-FFF2-40B4-BE49-F238E27FC236}">
                          <a16:creationId xmlns:a16="http://schemas.microsoft.com/office/drawing/2014/main" id="{65BEA312-1820-4D44-90EE-368A35BF3543}"/>
                        </a:ext>
                      </a:extLst>
                    </p:cNvPr>
                    <p:cNvSpPr txBox="1">
                      <a:spLocks noRot="1" noChangeAspect="1" noMove="1" noResize="1" noEditPoints="1" noAdjustHandles="1" noChangeArrowheads="1" noChangeShapeType="1" noTextEdit="1"/>
                    </p:cNvSpPr>
                    <p:nvPr/>
                  </p:nvSpPr>
                  <p:spPr>
                    <a:xfrm>
                      <a:off x="7868133" y="4420730"/>
                      <a:ext cx="300916" cy="287771"/>
                    </a:xfrm>
                    <a:prstGeom prst="rect">
                      <a:avLst/>
                    </a:prstGeom>
                    <a:blipFill>
                      <a:blip r:embed="rId9"/>
                      <a:stretch>
                        <a:fillRect l="-24000" t="-4348" r="-4000"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FF4C2E4-6B70-1A4A-B882-7747363737AF}"/>
                      </a:ext>
                    </a:extLst>
                  </p:cNvPr>
                  <p:cNvSpPr txBox="1"/>
                  <p:nvPr/>
                </p:nvSpPr>
                <p:spPr>
                  <a:xfrm>
                    <a:off x="5210415" y="2774768"/>
                    <a:ext cx="12595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r>
                            <m:rPr>
                              <m:nor/>
                            </m:rPr>
                            <a:rPr lang="de-DE">
                              <a:latin typeface="Cambria Math" charset="0"/>
                            </a:rPr>
                            <m:t>.</m:t>
                          </m:r>
                          <m:r>
                            <a:rPr lang="de-DE" i="1">
                              <a:latin typeface="Cambria Math" panose="02040503050406030204" pitchFamily="18" charset="0"/>
                            </a:rPr>
                            <m:t>𝑓𝑙𝑜𝑜𝑑</m:t>
                          </m:r>
                        </m:oMath>
                      </m:oMathPara>
                    </a14:m>
                    <a:endParaRPr lang="en-GB" dirty="0"/>
                  </a:p>
                </p:txBody>
              </p:sp>
            </mc:Choice>
            <mc:Fallback xmlns="">
              <p:sp>
                <p:nvSpPr>
                  <p:cNvPr id="41" name="TextBox 40">
                    <a:extLst>
                      <a:ext uri="{FF2B5EF4-FFF2-40B4-BE49-F238E27FC236}">
                        <a16:creationId xmlns:a16="http://schemas.microsoft.com/office/drawing/2014/main" id="{AFF4C2E4-6B70-1A4A-B882-7747363737AF}"/>
                      </a:ext>
                    </a:extLst>
                  </p:cNvPr>
                  <p:cNvSpPr txBox="1">
                    <a:spLocks noRot="1" noChangeAspect="1" noMove="1" noResize="1" noEditPoints="1" noAdjustHandles="1" noChangeArrowheads="1" noChangeShapeType="1" noTextEdit="1"/>
                  </p:cNvSpPr>
                  <p:nvPr/>
                </p:nvSpPr>
                <p:spPr>
                  <a:xfrm>
                    <a:off x="5210415" y="2774768"/>
                    <a:ext cx="1259576" cy="369332"/>
                  </a:xfrm>
                  <a:prstGeom prst="rect">
                    <a:avLst/>
                  </a:prstGeom>
                  <a:blipFill>
                    <a:blip r:embed="rId10"/>
                    <a:stretch>
                      <a:fillRect b="-129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88CB1972-D42D-2E44-B273-DAE659F34C70}"/>
                      </a:ext>
                    </a:extLst>
                  </p:cNvPr>
                  <p:cNvSpPr/>
                  <p:nvPr/>
                </p:nvSpPr>
                <p:spPr>
                  <a:xfrm>
                    <a:off x="7405714" y="2779905"/>
                    <a:ext cx="11018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𝑁𝑎𝑡</m:t>
                          </m:r>
                          <m:r>
                            <m:rPr>
                              <m:nor/>
                            </m:rPr>
                            <a:rPr lang="de-DE">
                              <a:latin typeface="Cambria Math" charset="0"/>
                            </a:rPr>
                            <m:t>.</m:t>
                          </m:r>
                          <m:r>
                            <a:rPr lang="de-DE" i="1">
                              <a:latin typeface="Cambria Math" panose="02040503050406030204" pitchFamily="18" charset="0"/>
                            </a:rPr>
                            <m:t>𝑓𝑖𝑟𝑒</m:t>
                          </m:r>
                        </m:oMath>
                      </m:oMathPara>
                    </a14:m>
                    <a:endParaRPr lang="en-GB" dirty="0"/>
                  </a:p>
                </p:txBody>
              </p:sp>
            </mc:Choice>
            <mc:Fallback xmlns="">
              <p:sp>
                <p:nvSpPr>
                  <p:cNvPr id="42" name="Rectangle 41">
                    <a:extLst>
                      <a:ext uri="{FF2B5EF4-FFF2-40B4-BE49-F238E27FC236}">
                        <a16:creationId xmlns:a16="http://schemas.microsoft.com/office/drawing/2014/main" id="{88CB1972-D42D-2E44-B273-DAE659F34C70}"/>
                      </a:ext>
                    </a:extLst>
                  </p:cNvPr>
                  <p:cNvSpPr>
                    <a:spLocks noRot="1" noChangeAspect="1" noMove="1" noResize="1" noEditPoints="1" noAdjustHandles="1" noChangeArrowheads="1" noChangeShapeType="1" noTextEdit="1"/>
                  </p:cNvSpPr>
                  <p:nvPr/>
                </p:nvSpPr>
                <p:spPr>
                  <a:xfrm>
                    <a:off x="7405714" y="2779905"/>
                    <a:ext cx="1101840" cy="369332"/>
                  </a:xfrm>
                  <a:prstGeom prst="rect">
                    <a:avLst/>
                  </a:prstGeom>
                  <a:blipFill>
                    <a:blip r:embed="rId11"/>
                    <a:stretch>
                      <a:fillRect b="-13333"/>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04D173E1-352F-4A47-8B3C-B68B1E5C012E}"/>
                  </a:ext>
                </a:extLst>
              </p:cNvPr>
              <p:cNvGrpSpPr/>
              <p:nvPr/>
            </p:nvGrpSpPr>
            <p:grpSpPr>
              <a:xfrm>
                <a:off x="6282966" y="2185347"/>
                <a:ext cx="1295483" cy="389513"/>
                <a:chOff x="6282966" y="2185347"/>
                <a:chExt cx="1295483" cy="389513"/>
              </a:xfrm>
            </p:grpSpPr>
            <p:sp>
              <p:nvSpPr>
                <p:cNvPr id="61" name="TextBox 60">
                  <a:extLst>
                    <a:ext uri="{FF2B5EF4-FFF2-40B4-BE49-F238E27FC236}">
                      <a16:creationId xmlns:a16="http://schemas.microsoft.com/office/drawing/2014/main" id="{6C0A573E-0C14-6D46-9DF4-E6B4CECF7A88}"/>
                    </a:ext>
                  </a:extLst>
                </p:cNvPr>
                <p:cNvSpPr txBox="1"/>
                <p:nvPr/>
              </p:nvSpPr>
              <p:spPr>
                <a:xfrm>
                  <a:off x="6355240" y="2185347"/>
                  <a:ext cx="113683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C04A253A-F914-C44D-A764-651A709CE983}"/>
                        </a:ext>
                      </a:extLst>
                    </p:cNvPr>
                    <p:cNvSpPr/>
                    <p:nvPr/>
                  </p:nvSpPr>
                  <p:spPr>
                    <a:xfrm>
                      <a:off x="6282966" y="2201169"/>
                      <a:ext cx="1295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𝑣𝑖𝑟𝑢𝑠</m:t>
                            </m:r>
                          </m:oMath>
                        </m:oMathPara>
                      </a14:m>
                      <a:endParaRPr lang="en-GB" dirty="0"/>
                    </a:p>
                  </p:txBody>
                </p:sp>
              </mc:Choice>
              <mc:Fallback xmlns="">
                <p:sp>
                  <p:nvSpPr>
                    <p:cNvPr id="62" name="Rectangle 61">
                      <a:extLst>
                        <a:ext uri="{FF2B5EF4-FFF2-40B4-BE49-F238E27FC236}">
                          <a16:creationId xmlns:a16="http://schemas.microsoft.com/office/drawing/2014/main" id="{C04A253A-F914-C44D-A764-651A709CE983}"/>
                        </a:ext>
                      </a:extLst>
                    </p:cNvPr>
                    <p:cNvSpPr>
                      <a:spLocks noRot="1" noChangeAspect="1" noMove="1" noResize="1" noEditPoints="1" noAdjustHandles="1" noChangeArrowheads="1" noChangeShapeType="1" noTextEdit="1"/>
                    </p:cNvSpPr>
                    <p:nvPr/>
                  </p:nvSpPr>
                  <p:spPr>
                    <a:xfrm>
                      <a:off x="6282966" y="2201169"/>
                      <a:ext cx="1295483" cy="369332"/>
                    </a:xfrm>
                    <a:prstGeom prst="rect">
                      <a:avLst/>
                    </a:prstGeom>
                    <a:blipFill>
                      <a:blip r:embed="rId12"/>
                      <a:stretch>
                        <a:fillRect/>
                      </a:stretch>
                    </a:blipFill>
                  </p:spPr>
                  <p:txBody>
                    <a:bodyPr/>
                    <a:lstStyle/>
                    <a:p>
                      <a:r>
                        <a:rPr lang="en-GB">
                          <a:noFill/>
                        </a:rPr>
                        <a:t> </a:t>
                      </a:r>
                    </a:p>
                  </p:txBody>
                </p:sp>
              </mc:Fallback>
            </mc:AlternateContent>
          </p:grpSp>
          <p:grpSp>
            <p:nvGrpSpPr>
              <p:cNvPr id="44" name="Group 43">
                <a:extLst>
                  <a:ext uri="{FF2B5EF4-FFF2-40B4-BE49-F238E27FC236}">
                    <a16:creationId xmlns:a16="http://schemas.microsoft.com/office/drawing/2014/main" id="{BB2BE459-B6D0-C345-935D-43BDB86E61C5}"/>
                  </a:ext>
                </a:extLst>
              </p:cNvPr>
              <p:cNvGrpSpPr/>
              <p:nvPr/>
            </p:nvGrpSpPr>
            <p:grpSpPr>
              <a:xfrm>
                <a:off x="6361665" y="1615324"/>
                <a:ext cx="1156342" cy="393610"/>
                <a:chOff x="6361665" y="1615324"/>
                <a:chExt cx="1156342" cy="393610"/>
              </a:xfrm>
            </p:grpSpPr>
            <p:sp>
              <p:nvSpPr>
                <p:cNvPr id="59" name="TextBox 58">
                  <a:extLst>
                    <a:ext uri="{FF2B5EF4-FFF2-40B4-BE49-F238E27FC236}">
                      <a16:creationId xmlns:a16="http://schemas.microsoft.com/office/drawing/2014/main" id="{623F37A2-4CB3-BC4E-8DF8-57F1CA5DCBAC}"/>
                    </a:ext>
                  </a:extLst>
                </p:cNvPr>
                <p:cNvSpPr txBox="1"/>
                <p:nvPr/>
              </p:nvSpPr>
              <p:spPr>
                <a:xfrm>
                  <a:off x="6386159" y="1615324"/>
                  <a:ext cx="1050396"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D598A4F8-AADC-BD4D-8FE7-7F2142276EEA}"/>
                        </a:ext>
                      </a:extLst>
                    </p:cNvPr>
                    <p:cNvSpPr/>
                    <p:nvPr/>
                  </p:nvSpPr>
                  <p:spPr>
                    <a:xfrm>
                      <a:off x="6361665" y="1639602"/>
                      <a:ext cx="1156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𝑤𝑎𝑟</m:t>
                            </m:r>
                          </m:oMath>
                        </m:oMathPara>
                      </a14:m>
                      <a:endParaRPr lang="en-GB" dirty="0"/>
                    </a:p>
                  </p:txBody>
                </p:sp>
              </mc:Choice>
              <mc:Fallback xmlns="">
                <p:sp>
                  <p:nvSpPr>
                    <p:cNvPr id="60" name="Rectangle 59">
                      <a:extLst>
                        <a:ext uri="{FF2B5EF4-FFF2-40B4-BE49-F238E27FC236}">
                          <a16:creationId xmlns:a16="http://schemas.microsoft.com/office/drawing/2014/main" id="{D598A4F8-AADC-BD4D-8FE7-7F2142276EEA}"/>
                        </a:ext>
                      </a:extLst>
                    </p:cNvPr>
                    <p:cNvSpPr>
                      <a:spLocks noRot="1" noChangeAspect="1" noMove="1" noResize="1" noEditPoints="1" noAdjustHandles="1" noChangeArrowheads="1" noChangeShapeType="1" noTextEdit="1"/>
                    </p:cNvSpPr>
                    <p:nvPr/>
                  </p:nvSpPr>
                  <p:spPr>
                    <a:xfrm>
                      <a:off x="6361665" y="1639602"/>
                      <a:ext cx="1156342" cy="369332"/>
                    </a:xfrm>
                    <a:prstGeom prst="rect">
                      <a:avLst/>
                    </a:prstGeom>
                    <a:blipFill>
                      <a:blip r:embed="rId13"/>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C7583E-58CA-C341-85F2-31913EF2A613}"/>
                      </a:ext>
                    </a:extLst>
                  </p:cNvPr>
                  <p:cNvSpPr/>
                  <p:nvPr/>
                </p:nvSpPr>
                <p:spPr>
                  <a:xfrm>
                    <a:off x="4965822"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𝑇𝑟𝑎𝑣𝑒𝑙</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45" name="Rectangle 44">
                    <a:extLst>
                      <a:ext uri="{FF2B5EF4-FFF2-40B4-BE49-F238E27FC236}">
                        <a16:creationId xmlns:a16="http://schemas.microsoft.com/office/drawing/2014/main" id="{0CC7583E-58CA-C341-85F2-31913EF2A613}"/>
                      </a:ext>
                    </a:extLst>
                  </p:cNvPr>
                  <p:cNvSpPr>
                    <a:spLocks noRot="1" noChangeAspect="1" noMove="1" noResize="1" noEditPoints="1" noAdjustHandles="1" noChangeArrowheads="1" noChangeShapeType="1" noTextEdit="1"/>
                  </p:cNvSpPr>
                  <p:nvPr/>
                </p:nvSpPr>
                <p:spPr>
                  <a:xfrm>
                    <a:off x="4965822" y="5296651"/>
                    <a:ext cx="1329467" cy="369332"/>
                  </a:xfrm>
                  <a:prstGeom prst="rect">
                    <a:avLst/>
                  </a:prstGeom>
                  <a:blipFill>
                    <a:blip r:embed="rId14"/>
                    <a:stretch>
                      <a:fillRect/>
                    </a:stretch>
                  </a:blipFill>
                </p:spPr>
                <p:txBody>
                  <a:bodyPr/>
                  <a:lstStyle/>
                  <a:p>
                    <a:r>
                      <a:rPr lang="en-GB">
                        <a:noFill/>
                      </a:rPr>
                      <a:t> </a:t>
                    </a:r>
                  </a:p>
                </p:txBody>
              </p:sp>
            </mc:Fallback>
          </mc:AlternateContent>
          <p:grpSp>
            <p:nvGrpSpPr>
              <p:cNvPr id="46" name="Group 45">
                <a:extLst>
                  <a:ext uri="{FF2B5EF4-FFF2-40B4-BE49-F238E27FC236}">
                    <a16:creationId xmlns:a16="http://schemas.microsoft.com/office/drawing/2014/main" id="{A37C852F-D201-3545-9C94-BCD0CD6B03A0}"/>
                  </a:ext>
                </a:extLst>
              </p:cNvPr>
              <p:cNvGrpSpPr/>
              <p:nvPr/>
            </p:nvGrpSpPr>
            <p:grpSpPr>
              <a:xfrm>
                <a:off x="7148985" y="5558161"/>
                <a:ext cx="1567993" cy="392110"/>
                <a:chOff x="7148985" y="5558161"/>
                <a:chExt cx="1567993" cy="392110"/>
              </a:xfrm>
            </p:grpSpPr>
            <p:sp>
              <p:nvSpPr>
                <p:cNvPr id="57" name="TextBox 56">
                  <a:extLst>
                    <a:ext uri="{FF2B5EF4-FFF2-40B4-BE49-F238E27FC236}">
                      <a16:creationId xmlns:a16="http://schemas.microsoft.com/office/drawing/2014/main" id="{E341D436-D173-4143-8556-1FAC48F81907}"/>
                    </a:ext>
                  </a:extLst>
                </p:cNvPr>
                <p:cNvSpPr txBox="1"/>
                <p:nvPr/>
              </p:nvSpPr>
              <p:spPr>
                <a:xfrm>
                  <a:off x="7153491" y="5560758"/>
                  <a:ext cx="15534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EF3254DF-3AF9-834A-A9B5-E776338423B8}"/>
                        </a:ext>
                      </a:extLst>
                    </p:cNvPr>
                    <p:cNvSpPr/>
                    <p:nvPr/>
                  </p:nvSpPr>
                  <p:spPr>
                    <a:xfrm>
                      <a:off x="7148985" y="5558161"/>
                      <a:ext cx="1567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m:oMathPara>
                      </a14:m>
                      <a:endParaRPr lang="en-GB" dirty="0"/>
                    </a:p>
                  </p:txBody>
                </p:sp>
              </mc:Choice>
              <mc:Fallback xmlns="">
                <p:sp>
                  <p:nvSpPr>
                    <p:cNvPr id="58" name="Rectangle 57">
                      <a:extLst>
                        <a:ext uri="{FF2B5EF4-FFF2-40B4-BE49-F238E27FC236}">
                          <a16:creationId xmlns:a16="http://schemas.microsoft.com/office/drawing/2014/main" id="{EF3254DF-3AF9-834A-A9B5-E776338423B8}"/>
                        </a:ext>
                      </a:extLst>
                    </p:cNvPr>
                    <p:cNvSpPr>
                      <a:spLocks noRot="1" noChangeAspect="1" noMove="1" noResize="1" noEditPoints="1" noAdjustHandles="1" noChangeArrowheads="1" noChangeShapeType="1" noTextEdit="1"/>
                    </p:cNvSpPr>
                    <p:nvPr/>
                  </p:nvSpPr>
                  <p:spPr>
                    <a:xfrm>
                      <a:off x="7148985" y="5558161"/>
                      <a:ext cx="1567993" cy="369332"/>
                    </a:xfrm>
                    <a:prstGeom prst="rect">
                      <a:avLst/>
                    </a:prstGeom>
                    <a:blipFill>
                      <a:blip r:embed="rId15"/>
                      <a:stretch>
                        <a:fillRect/>
                      </a:stretch>
                    </a:blipFill>
                  </p:spPr>
                  <p:txBody>
                    <a:bodyPr/>
                    <a:lstStyle/>
                    <a:p>
                      <a:r>
                        <a:rPr lang="en-GB">
                          <a:noFill/>
                        </a:rPr>
                        <a:t> </a:t>
                      </a:r>
                    </a:p>
                  </p:txBody>
                </p:sp>
              </mc:Fallback>
            </mc:AlternateContent>
          </p:grpSp>
          <p:grpSp>
            <p:nvGrpSpPr>
              <p:cNvPr id="47" name="Group 46">
                <a:extLst>
                  <a:ext uri="{FF2B5EF4-FFF2-40B4-BE49-F238E27FC236}">
                    <a16:creationId xmlns:a16="http://schemas.microsoft.com/office/drawing/2014/main" id="{44A9D645-057C-2349-902F-35226A660068}"/>
                  </a:ext>
                </a:extLst>
              </p:cNvPr>
              <p:cNvGrpSpPr/>
              <p:nvPr/>
            </p:nvGrpSpPr>
            <p:grpSpPr>
              <a:xfrm>
                <a:off x="6279248" y="4615063"/>
                <a:ext cx="1528942" cy="389513"/>
                <a:chOff x="6279248" y="4615063"/>
                <a:chExt cx="1528942" cy="389513"/>
              </a:xfrm>
            </p:grpSpPr>
            <p:sp>
              <p:nvSpPr>
                <p:cNvPr id="55" name="TextBox 54">
                  <a:extLst>
                    <a:ext uri="{FF2B5EF4-FFF2-40B4-BE49-F238E27FC236}">
                      <a16:creationId xmlns:a16="http://schemas.microsoft.com/office/drawing/2014/main" id="{CDE81548-FCAC-E143-99EA-E8C0D0E885F8}"/>
                    </a:ext>
                  </a:extLst>
                </p:cNvPr>
                <p:cNvSpPr txBox="1"/>
                <p:nvPr/>
              </p:nvSpPr>
              <p:spPr>
                <a:xfrm>
                  <a:off x="6279248" y="4615063"/>
                  <a:ext cx="1528942"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BC1D1C87-7CED-314A-AF17-0B28E98756A6}"/>
                        </a:ext>
                      </a:extLst>
                    </p:cNvPr>
                    <p:cNvSpPr/>
                    <p:nvPr/>
                  </p:nvSpPr>
                  <p:spPr>
                    <a:xfrm>
                      <a:off x="6308452" y="4615834"/>
                      <a:ext cx="14245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m:oMathPara>
                      </a14:m>
                      <a:endParaRPr lang="en-GB" dirty="0"/>
                    </a:p>
                  </p:txBody>
                </p:sp>
              </mc:Choice>
              <mc:Fallback xmlns="">
                <p:sp>
                  <p:nvSpPr>
                    <p:cNvPr id="56" name="Rectangle 55">
                      <a:extLst>
                        <a:ext uri="{FF2B5EF4-FFF2-40B4-BE49-F238E27FC236}">
                          <a16:creationId xmlns:a16="http://schemas.microsoft.com/office/drawing/2014/main" id="{BC1D1C87-7CED-314A-AF17-0B28E98756A6}"/>
                        </a:ext>
                      </a:extLst>
                    </p:cNvPr>
                    <p:cNvSpPr>
                      <a:spLocks noRot="1" noChangeAspect="1" noMove="1" noResize="1" noEditPoints="1" noAdjustHandles="1" noChangeArrowheads="1" noChangeShapeType="1" noTextEdit="1"/>
                    </p:cNvSpPr>
                    <p:nvPr/>
                  </p:nvSpPr>
                  <p:spPr>
                    <a:xfrm>
                      <a:off x="6308452" y="4615834"/>
                      <a:ext cx="1424575" cy="369332"/>
                    </a:xfrm>
                    <a:prstGeom prst="rect">
                      <a:avLst/>
                    </a:prstGeom>
                    <a:blipFill>
                      <a:blip r:embed="rId16"/>
                      <a:stretch>
                        <a:fillRect r="-885"/>
                      </a:stretch>
                    </a:blipFill>
                  </p:spPr>
                  <p:txBody>
                    <a:bodyPr/>
                    <a:lstStyle/>
                    <a:p>
                      <a:r>
                        <a:rPr lang="en-GB">
                          <a:noFill/>
                        </a:rPr>
                        <a:t> </a:t>
                      </a:r>
                    </a:p>
                  </p:txBody>
                </p:sp>
              </mc:Fallback>
            </mc:AlternateContent>
          </p:grpSp>
          <p:grpSp>
            <p:nvGrpSpPr>
              <p:cNvPr id="48" name="Group 47">
                <a:extLst>
                  <a:ext uri="{FF2B5EF4-FFF2-40B4-BE49-F238E27FC236}">
                    <a16:creationId xmlns:a16="http://schemas.microsoft.com/office/drawing/2014/main" id="{CEECCC1A-0C5D-1D41-AEB1-856BAD9FB1EF}"/>
                  </a:ext>
                </a:extLst>
              </p:cNvPr>
              <p:cNvGrpSpPr/>
              <p:nvPr/>
            </p:nvGrpSpPr>
            <p:grpSpPr>
              <a:xfrm>
                <a:off x="6545891" y="3371343"/>
                <a:ext cx="724173" cy="389513"/>
                <a:chOff x="6545891" y="3371343"/>
                <a:chExt cx="724173" cy="389513"/>
              </a:xfrm>
            </p:grpSpPr>
            <p:sp>
              <p:nvSpPr>
                <p:cNvPr id="53" name="TextBox 52">
                  <a:extLst>
                    <a:ext uri="{FF2B5EF4-FFF2-40B4-BE49-F238E27FC236}">
                      <a16:creationId xmlns:a16="http://schemas.microsoft.com/office/drawing/2014/main" id="{95B01B05-4390-3E44-A13A-7FED315C6F4F}"/>
                    </a:ext>
                  </a:extLst>
                </p:cNvPr>
                <p:cNvSpPr txBox="1"/>
                <p:nvPr/>
              </p:nvSpPr>
              <p:spPr>
                <a:xfrm>
                  <a:off x="6598869" y="3371343"/>
                  <a:ext cx="6166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949E1208-DCCA-C44A-80CC-14A583BB257C}"/>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𝐸𝑝𝑖𝑑</m:t>
                            </m:r>
                          </m:oMath>
                        </m:oMathPara>
                      </a14:m>
                      <a:endParaRPr lang="en-GB" dirty="0"/>
                    </a:p>
                  </p:txBody>
                </p:sp>
              </mc:Choice>
              <mc:Fallback xmlns="">
                <p:sp>
                  <p:nvSpPr>
                    <p:cNvPr id="54" name="Rectangle 53">
                      <a:extLst>
                        <a:ext uri="{FF2B5EF4-FFF2-40B4-BE49-F238E27FC236}">
                          <a16:creationId xmlns:a16="http://schemas.microsoft.com/office/drawing/2014/main" id="{949E1208-DCCA-C44A-80CC-14A583BB257C}"/>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17"/>
                      <a:stretch>
                        <a:fillRect b="-13333"/>
                      </a:stretch>
                    </a:blipFill>
                  </p:spPr>
                  <p:txBody>
                    <a:bodyPr/>
                    <a:lstStyle/>
                    <a:p>
                      <a:r>
                        <a:rPr lang="en-GB">
                          <a:noFill/>
                        </a:rPr>
                        <a:t> </a:t>
                      </a:r>
                    </a:p>
                  </p:txBody>
                </p:sp>
              </mc:Fallback>
            </mc:AlternateContent>
          </p:grpSp>
          <p:grpSp>
            <p:nvGrpSpPr>
              <p:cNvPr id="49" name="Group 48">
                <a:extLst>
                  <a:ext uri="{FF2B5EF4-FFF2-40B4-BE49-F238E27FC236}">
                    <a16:creationId xmlns:a16="http://schemas.microsoft.com/office/drawing/2014/main" id="{CFCD4741-7BC7-FD42-9307-8FD85D64E6EB}"/>
                  </a:ext>
                </a:extLst>
              </p:cNvPr>
              <p:cNvGrpSpPr/>
              <p:nvPr/>
            </p:nvGrpSpPr>
            <p:grpSpPr>
              <a:xfrm>
                <a:off x="6067082" y="5600711"/>
                <a:ext cx="1012035" cy="389513"/>
                <a:chOff x="5970830" y="5664879"/>
                <a:chExt cx="1012035" cy="389513"/>
              </a:xfrm>
            </p:grpSpPr>
            <p:sp>
              <p:nvSpPr>
                <p:cNvPr id="51" name="TextBox 50">
                  <a:extLst>
                    <a:ext uri="{FF2B5EF4-FFF2-40B4-BE49-F238E27FC236}">
                      <a16:creationId xmlns:a16="http://schemas.microsoft.com/office/drawing/2014/main" id="{41A505C1-0F22-F44C-BF69-55F9BE8D2CBF}"/>
                    </a:ext>
                  </a:extLst>
                </p:cNvPr>
                <p:cNvSpPr txBox="1"/>
                <p:nvPr/>
              </p:nvSpPr>
              <p:spPr>
                <a:xfrm>
                  <a:off x="5970830" y="5664879"/>
                  <a:ext cx="1012035" cy="389513"/>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6987A12F-34FA-4F4B-8AD1-BA9255EB5A62}"/>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𝑆𝑖𝑐𝑘</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52" name="Rectangle 51">
                      <a:extLst>
                        <a:ext uri="{FF2B5EF4-FFF2-40B4-BE49-F238E27FC236}">
                          <a16:creationId xmlns:a16="http://schemas.microsoft.com/office/drawing/2014/main" id="{6987A12F-34FA-4F4B-8AD1-BA9255EB5A62}"/>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18"/>
                      <a:stretch>
                        <a:fillRect r="-6944"/>
                      </a:stretch>
                    </a:blipFill>
                  </p:spPr>
                  <p:txBody>
                    <a:bodyPr/>
                    <a:lstStyle/>
                    <a:p>
                      <a:r>
                        <a:rPr lang="en-GB">
                          <a:noFill/>
                        </a:rPr>
                        <a:t> </a:t>
                      </a:r>
                    </a:p>
                  </p:txBody>
                </p:sp>
              </mc:Fallback>
            </mc:AlternateContent>
          </p:grpSp>
          <p:cxnSp>
            <p:nvCxnSpPr>
              <p:cNvPr id="50" name="Straight Connector 49">
                <a:extLst>
                  <a:ext uri="{FF2B5EF4-FFF2-40B4-BE49-F238E27FC236}">
                    <a16:creationId xmlns:a16="http://schemas.microsoft.com/office/drawing/2014/main" id="{E3DA82E0-5344-804A-A9ED-19622CAACA3B}"/>
                  </a:ext>
                </a:extLst>
              </p:cNvPr>
              <p:cNvCxnSpPr>
                <a:cxnSpLocks/>
                <a:stCxn id="73" idx="2"/>
                <a:endCxn id="51" idx="0"/>
              </p:cNvCxnSpPr>
              <p:nvPr/>
            </p:nvCxnSpPr>
            <p:spPr>
              <a:xfrm>
                <a:off x="5703180" y="4881820"/>
                <a:ext cx="869920" cy="718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EE9A4DC1-C3D4-EC4B-ACAC-EBF545703E94}"/>
                </a:ext>
              </a:extLst>
            </p:cNvPr>
            <p:cNvCxnSpPr>
              <a:cxnSpLocks/>
              <a:stCxn id="53" idx="0"/>
              <a:endCxn id="75" idx="2"/>
            </p:cNvCxnSpPr>
            <p:nvPr/>
          </p:nvCxnSpPr>
          <p:spPr>
            <a:xfrm flipH="1" flipV="1">
              <a:off x="6697278" y="3021618"/>
              <a:ext cx="247721"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422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Models Explode</a:t>
            </a:r>
          </a:p>
        </p:txBody>
      </p:sp>
      <p:sp>
        <p:nvSpPr>
          <p:cNvPr id="4" name="Slide Number Placeholder 3"/>
          <p:cNvSpPr>
            <a:spLocks noGrp="1"/>
          </p:cNvSpPr>
          <p:nvPr>
            <p:ph type="sldNum" sz="quarter" idx="12"/>
          </p:nvPr>
        </p:nvSpPr>
        <p:spPr/>
        <p:txBody>
          <a:bodyPr/>
          <a:lstStyle/>
          <a:p>
            <a:fld id="{DB7C4649-800D-CB47-881A-AA04BFFFB18C}" type="slidenum">
              <a:rPr lang="en-US" smtClean="0"/>
              <a:t>19</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1430657" y="6077695"/>
                <a:ext cx="6282685" cy="470000"/>
              </a:xfrm>
              <a:prstGeom prst="rect">
                <a:avLst/>
              </a:prstGeom>
              <a:noFill/>
            </p:spPr>
            <p:txBody>
              <a:bodyPr wrap="square" rtlCol="0">
                <a:spAutoFit/>
              </a:bodyPr>
              <a:lstStyle/>
              <a:p>
                <a14:m>
                  <m:oMath xmlns:m="http://schemas.openxmlformats.org/officeDocument/2006/math">
                    <m:sSup>
                      <m:sSupPr>
                        <m:ctrlPr>
                          <a:rPr lang="de-DE" sz="2400" b="1" i="1" smtClean="0">
                            <a:solidFill>
                              <a:srgbClr val="C00000"/>
                            </a:solidFill>
                            <a:latin typeface="Cambria Math" panose="02040503050406030204" pitchFamily="18" charset="0"/>
                          </a:rPr>
                        </m:ctrlPr>
                      </m:sSupPr>
                      <m:e>
                        <m:r>
                          <a:rPr lang="de-DE" sz="2400" b="1" i="1" smtClean="0">
                            <a:solidFill>
                              <a:srgbClr val="C00000"/>
                            </a:solidFill>
                            <a:latin typeface="Cambria Math" charset="0"/>
                          </a:rPr>
                          <m:t>𝟏𝟑</m:t>
                        </m:r>
                        <m:r>
                          <a:rPr lang="de-DE" sz="2400" b="1" i="1" smtClean="0">
                            <a:solidFill>
                              <a:srgbClr val="C00000"/>
                            </a:solidFill>
                            <a:latin typeface="Cambria Math" charset="0"/>
                            <a:ea typeface="Cambria Math" charset="0"/>
                            <a:cs typeface="Cambria Math" charset="0"/>
                          </a:rPr>
                          <m:t>∙</m:t>
                        </m:r>
                        <m:r>
                          <a:rPr lang="de-DE" sz="2400" b="1" i="1" smtClean="0">
                            <a:solidFill>
                              <a:srgbClr val="C00000"/>
                            </a:solidFill>
                            <a:latin typeface="Cambria Math" charset="0"/>
                          </a:rPr>
                          <m:t>𝟐</m:t>
                        </m:r>
                      </m:e>
                      <m:sup>
                        <m:r>
                          <a:rPr lang="de-DE" sz="2400" b="1" i="1" smtClean="0">
                            <a:solidFill>
                              <a:srgbClr val="C00000"/>
                            </a:solidFill>
                            <a:latin typeface="Cambria Math" charset="0"/>
                          </a:rPr>
                          <m:t>𝟑</m:t>
                        </m:r>
                      </m:sup>
                    </m:sSup>
                    <m:r>
                      <a:rPr lang="de-DE" sz="2400" b="1" i="1" smtClean="0">
                        <a:solidFill>
                          <a:srgbClr val="C00000"/>
                        </a:solidFill>
                        <a:latin typeface="Cambria Math" charset="0"/>
                      </a:rPr>
                      <m:t>=</m:t>
                    </m:r>
                    <m:r>
                      <a:rPr lang="de-DE" sz="2400" b="1" i="1" smtClean="0">
                        <a:solidFill>
                          <a:srgbClr val="C00000"/>
                        </a:solidFill>
                        <a:latin typeface="Cambria Math" charset="0"/>
                      </a:rPr>
                      <m:t>𝟏𝟎𝟒</m:t>
                    </m:r>
                  </m:oMath>
                </a14:m>
                <a:r>
                  <a:rPr lang="en-US" sz="2400" b="1" dirty="0">
                    <a:solidFill>
                      <a:srgbClr val="C00000"/>
                    </a:solidFill>
                  </a:rPr>
                  <a:t> entries in 13 factors, 17 variables</a:t>
                </a:r>
              </a:p>
            </p:txBody>
          </p:sp>
        </mc:Choice>
        <mc:Fallback xmlns="">
          <p:sp>
            <p:nvSpPr>
              <p:cNvPr id="8" name="TextBox 7"/>
              <p:cNvSpPr txBox="1">
                <a:spLocks noRot="1" noChangeAspect="1" noMove="1" noResize="1" noEditPoints="1" noAdjustHandles="1" noChangeArrowheads="1" noChangeShapeType="1" noTextEdit="1"/>
              </p:cNvSpPr>
              <p:nvPr/>
            </p:nvSpPr>
            <p:spPr>
              <a:xfrm>
                <a:off x="1430657" y="6077695"/>
                <a:ext cx="6282685" cy="470000"/>
              </a:xfrm>
              <a:prstGeom prst="rect">
                <a:avLst/>
              </a:prstGeom>
              <a:blipFill>
                <a:blip r:embed="rId3"/>
                <a:stretch>
                  <a:fillRect l="-202" t="-7895" r="-1212" b="-26316"/>
                </a:stretch>
              </a:blipFill>
            </p:spPr>
            <p:txBody>
              <a:bodyPr/>
              <a:lstStyle/>
              <a:p>
                <a:r>
                  <a:rPr lang="en-GB">
                    <a:noFill/>
                  </a:rPr>
                  <a:t> </a:t>
                </a:r>
              </a:p>
            </p:txBody>
          </p:sp>
        </mc:Fallback>
      </mc:AlternateContent>
      <p:grpSp>
        <p:nvGrpSpPr>
          <p:cNvPr id="184" name="Group 183">
            <a:extLst>
              <a:ext uri="{FF2B5EF4-FFF2-40B4-BE49-F238E27FC236}">
                <a16:creationId xmlns:a16="http://schemas.microsoft.com/office/drawing/2014/main" id="{193EDE92-2515-6945-B072-A2679D2D073C}"/>
              </a:ext>
            </a:extLst>
          </p:cNvPr>
          <p:cNvGrpSpPr/>
          <p:nvPr/>
        </p:nvGrpSpPr>
        <p:grpSpPr>
          <a:xfrm>
            <a:off x="141342" y="1615324"/>
            <a:ext cx="9007981" cy="4374900"/>
            <a:chOff x="141342" y="1615324"/>
            <a:chExt cx="9007981" cy="4374900"/>
          </a:xfrm>
        </p:grpSpPr>
        <p:cxnSp>
          <p:nvCxnSpPr>
            <p:cNvPr id="15" name="Straight Connector 14">
              <a:extLst>
                <a:ext uri="{FF2B5EF4-FFF2-40B4-BE49-F238E27FC236}">
                  <a16:creationId xmlns:a16="http://schemas.microsoft.com/office/drawing/2014/main" id="{A18D8E34-F0F6-7345-9747-79D75B429A09}"/>
                </a:ext>
              </a:extLst>
            </p:cNvPr>
            <p:cNvCxnSpPr>
              <a:cxnSpLocks/>
              <a:stCxn id="75" idx="1"/>
              <a:endCxn id="12" idx="6"/>
            </p:cNvCxnSpPr>
            <p:nvPr/>
          </p:nvCxnSpPr>
          <p:spPr>
            <a:xfrm flipH="1" flipV="1">
              <a:off x="4123237" y="2948510"/>
              <a:ext cx="13727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761F79-6246-9A42-9C61-D77A2CB87DD8}"/>
                </a:ext>
              </a:extLst>
            </p:cNvPr>
            <p:cNvCxnSpPr>
              <a:cxnSpLocks/>
            </p:cNvCxnSpPr>
            <p:nvPr/>
          </p:nvCxnSpPr>
          <p:spPr>
            <a:xfrm flipH="1" flipV="1">
              <a:off x="3376196"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7546B9-638E-F746-83F0-E294F6F70830}"/>
                </a:ext>
              </a:extLst>
            </p:cNvPr>
            <p:cNvCxnSpPr>
              <a:cxnSpLocks/>
              <a:stCxn id="53" idx="4"/>
            </p:cNvCxnSpPr>
            <p:nvPr/>
          </p:nvCxnSpPr>
          <p:spPr>
            <a:xfrm flipH="1">
              <a:off x="3731890" y="3760856"/>
              <a:ext cx="848340" cy="978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BAB7BE-05DA-A942-B661-820212CE2073}"/>
                </a:ext>
              </a:extLst>
            </p:cNvPr>
            <p:cNvCxnSpPr/>
            <p:nvPr/>
          </p:nvCxnSpPr>
          <p:spPr>
            <a:xfrm flipH="1">
              <a:off x="3852015" y="4809820"/>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A225FE-BCA0-B948-B434-76A662733CED}"/>
                </a:ext>
              </a:extLst>
            </p:cNvPr>
            <p:cNvCxnSpPr>
              <a:cxnSpLocks/>
              <a:stCxn id="73" idx="0"/>
              <a:endCxn id="53" idx="4"/>
            </p:cNvCxnSpPr>
            <p:nvPr/>
          </p:nvCxnSpPr>
          <p:spPr>
            <a:xfrm flipV="1">
              <a:off x="3376196" y="3760856"/>
              <a:ext cx="1204034" cy="976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C5F9890-DA16-6343-9612-C3DA1B00BE1C}"/>
                </a:ext>
              </a:extLst>
            </p:cNvPr>
            <p:cNvGrpSpPr/>
            <p:nvPr/>
          </p:nvGrpSpPr>
          <p:grpSpPr>
            <a:xfrm>
              <a:off x="4108870" y="2589890"/>
              <a:ext cx="295978" cy="431728"/>
              <a:chOff x="6435854" y="2589890"/>
              <a:chExt cx="295978" cy="431728"/>
            </a:xfrm>
          </p:grpSpPr>
          <p:sp>
            <p:nvSpPr>
              <p:cNvPr id="75" name="Rectangle 74">
                <a:extLst>
                  <a:ext uri="{FF2B5EF4-FFF2-40B4-BE49-F238E27FC236}">
                    <a16:creationId xmlns:a16="http://schemas.microsoft.com/office/drawing/2014/main" id="{FACBF621-CC4C-6644-9061-8FBBF0228744}"/>
                  </a:ext>
                </a:extLst>
              </p:cNvPr>
              <p:cNvSpPr/>
              <p:nvPr/>
            </p:nvSpPr>
            <p:spPr>
              <a:xfrm>
                <a:off x="6587493" y="287761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BFAE983-955B-5A45-BC39-21C366103311}"/>
                      </a:ext>
                    </a:extLst>
                  </p:cNvPr>
                  <p:cNvSpPr txBox="1"/>
                  <p:nvPr/>
                </p:nvSpPr>
                <p:spPr>
                  <a:xfrm>
                    <a:off x="6435854" y="2589890"/>
                    <a:ext cx="295978"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1</m:t>
                              </m:r>
                            </m:sup>
                          </m:sSubSup>
                        </m:oMath>
                      </m:oMathPara>
                    </a14:m>
                    <a:endParaRPr lang="en-GB" dirty="0"/>
                  </a:p>
                </p:txBody>
              </p:sp>
            </mc:Choice>
            <mc:Fallback xmlns="">
              <p:sp>
                <p:nvSpPr>
                  <p:cNvPr id="76" name="TextBox 75">
                    <a:extLst>
                      <a:ext uri="{FF2B5EF4-FFF2-40B4-BE49-F238E27FC236}">
                        <a16:creationId xmlns:a16="http://schemas.microsoft.com/office/drawing/2014/main" id="{DBFAE983-955B-5A45-BC39-21C366103311}"/>
                      </a:ext>
                    </a:extLst>
                  </p:cNvPr>
                  <p:cNvSpPr txBox="1">
                    <a:spLocks noRot="1" noChangeAspect="1" noMove="1" noResize="1" noEditPoints="1" noAdjustHandles="1" noChangeArrowheads="1" noChangeShapeType="1" noTextEdit="1"/>
                  </p:cNvSpPr>
                  <p:nvPr/>
                </p:nvSpPr>
                <p:spPr>
                  <a:xfrm>
                    <a:off x="6435854" y="2589890"/>
                    <a:ext cx="295978" cy="279628"/>
                  </a:xfrm>
                  <a:prstGeom prst="rect">
                    <a:avLst/>
                  </a:prstGeom>
                  <a:blipFill>
                    <a:blip r:embed="rId4"/>
                    <a:stretch>
                      <a:fillRect l="-34783" t="-4545" r="-4348" b="-31818"/>
                    </a:stretch>
                  </a:blipFill>
                </p:spPr>
                <p:txBody>
                  <a:bodyPr/>
                  <a:lstStyle/>
                  <a:p>
                    <a:r>
                      <a:rPr lang="en-GB">
                        <a:noFill/>
                      </a:rPr>
                      <a:t> </a:t>
                    </a:r>
                  </a:p>
                </p:txBody>
              </p:sp>
            </mc:Fallback>
          </mc:AlternateContent>
        </p:grpSp>
        <p:grpSp>
          <p:nvGrpSpPr>
            <p:cNvPr id="21" name="Group 20">
              <a:extLst>
                <a:ext uri="{FF2B5EF4-FFF2-40B4-BE49-F238E27FC236}">
                  <a16:creationId xmlns:a16="http://schemas.microsoft.com/office/drawing/2014/main" id="{BF39AE1D-9A2F-8A4B-B103-7AC369E514DE}"/>
                </a:ext>
              </a:extLst>
            </p:cNvPr>
            <p:cNvGrpSpPr/>
            <p:nvPr/>
          </p:nvGrpSpPr>
          <p:grpSpPr>
            <a:xfrm>
              <a:off x="3231638" y="4425847"/>
              <a:ext cx="300915" cy="455973"/>
              <a:chOff x="5558622" y="4425847"/>
              <a:chExt cx="300915" cy="455973"/>
            </a:xfrm>
          </p:grpSpPr>
          <p:sp>
            <p:nvSpPr>
              <p:cNvPr id="73" name="Rectangle 72">
                <a:extLst>
                  <a:ext uri="{FF2B5EF4-FFF2-40B4-BE49-F238E27FC236}">
                    <a16:creationId xmlns:a16="http://schemas.microsoft.com/office/drawing/2014/main" id="{D8B95446-A958-644C-BE61-B03FF63FD8D6}"/>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7CF806AD-8DA9-E447-943F-456113B5A4B8}"/>
                      </a:ext>
                    </a:extLst>
                  </p:cNvPr>
                  <p:cNvSpPr txBox="1"/>
                  <p:nvPr/>
                </p:nvSpPr>
                <p:spPr>
                  <a:xfrm>
                    <a:off x="5558622" y="4425847"/>
                    <a:ext cx="300915" cy="28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2</m:t>
                              </m:r>
                            </m:sub>
                            <m:sup>
                              <m:r>
                                <a:rPr lang="de-DE" b="0" i="1" smtClean="0">
                                  <a:latin typeface="Cambria Math" panose="02040503050406030204" pitchFamily="18" charset="0"/>
                                </a:rPr>
                                <m:t>1</m:t>
                              </m:r>
                            </m:sup>
                          </m:sSubSup>
                        </m:oMath>
                      </m:oMathPara>
                    </a14:m>
                    <a:endParaRPr lang="en-GB" dirty="0"/>
                  </a:p>
                </p:txBody>
              </p:sp>
            </mc:Choice>
            <mc:Fallback xmlns="">
              <p:sp>
                <p:nvSpPr>
                  <p:cNvPr id="74" name="TextBox 73">
                    <a:extLst>
                      <a:ext uri="{FF2B5EF4-FFF2-40B4-BE49-F238E27FC236}">
                        <a16:creationId xmlns:a16="http://schemas.microsoft.com/office/drawing/2014/main" id="{7CF806AD-8DA9-E447-943F-456113B5A4B8}"/>
                      </a:ext>
                    </a:extLst>
                  </p:cNvPr>
                  <p:cNvSpPr txBox="1">
                    <a:spLocks noRot="1" noChangeAspect="1" noMove="1" noResize="1" noEditPoints="1" noAdjustHandles="1" noChangeArrowheads="1" noChangeShapeType="1" noTextEdit="1"/>
                  </p:cNvSpPr>
                  <p:nvPr/>
                </p:nvSpPr>
                <p:spPr>
                  <a:xfrm>
                    <a:off x="5558622" y="4425847"/>
                    <a:ext cx="300915" cy="280718"/>
                  </a:xfrm>
                  <a:prstGeom prst="rect">
                    <a:avLst/>
                  </a:prstGeom>
                  <a:blipFill>
                    <a:blip r:embed="rId5"/>
                    <a:stretch>
                      <a:fillRect l="-20000" r="-4000" b="-30435"/>
                    </a:stretch>
                  </a:blipFill>
                </p:spPr>
                <p:txBody>
                  <a:bodyPr/>
                  <a:lstStyle/>
                  <a:p>
                    <a:r>
                      <a:rPr lang="en-GB">
                        <a:noFill/>
                      </a:rPr>
                      <a:t> </a:t>
                    </a:r>
                  </a:p>
                </p:txBody>
              </p:sp>
            </mc:Fallback>
          </mc:AlternateContent>
        </p:grpSp>
        <p:grpSp>
          <p:nvGrpSpPr>
            <p:cNvPr id="22" name="Group 21">
              <a:extLst>
                <a:ext uri="{FF2B5EF4-FFF2-40B4-BE49-F238E27FC236}">
                  <a16:creationId xmlns:a16="http://schemas.microsoft.com/office/drawing/2014/main" id="{C38A11AA-24CB-6945-AC67-D96BA0FDB167}"/>
                </a:ext>
              </a:extLst>
            </p:cNvPr>
            <p:cNvGrpSpPr/>
            <p:nvPr/>
          </p:nvGrpSpPr>
          <p:grpSpPr>
            <a:xfrm>
              <a:off x="3608120" y="4443991"/>
              <a:ext cx="300915" cy="439496"/>
              <a:chOff x="5935104" y="4443991"/>
              <a:chExt cx="300915" cy="439496"/>
            </a:xfrm>
          </p:grpSpPr>
          <p:sp>
            <p:nvSpPr>
              <p:cNvPr id="71" name="Rectangle 70">
                <a:extLst>
                  <a:ext uri="{FF2B5EF4-FFF2-40B4-BE49-F238E27FC236}">
                    <a16:creationId xmlns:a16="http://schemas.microsoft.com/office/drawing/2014/main" id="{4A78468F-A831-804C-9D15-205A69F8C182}"/>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4BF7474B-3BD4-4B4B-8392-2420084634AF}"/>
                      </a:ext>
                    </a:extLst>
                  </p:cNvPr>
                  <p:cNvSpPr txBox="1"/>
                  <p:nvPr/>
                </p:nvSpPr>
                <p:spPr>
                  <a:xfrm>
                    <a:off x="5935104" y="4443991"/>
                    <a:ext cx="300915" cy="282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1</m:t>
                              </m:r>
                            </m:sup>
                          </m:sSubSup>
                        </m:oMath>
                      </m:oMathPara>
                    </a14:m>
                    <a:endParaRPr lang="en-GB" dirty="0"/>
                  </a:p>
                </p:txBody>
              </p:sp>
            </mc:Choice>
            <mc:Fallback xmlns="">
              <p:sp>
                <p:nvSpPr>
                  <p:cNvPr id="72" name="TextBox 71">
                    <a:extLst>
                      <a:ext uri="{FF2B5EF4-FFF2-40B4-BE49-F238E27FC236}">
                        <a16:creationId xmlns:a16="http://schemas.microsoft.com/office/drawing/2014/main" id="{4BF7474B-3BD4-4B4B-8392-2420084634AF}"/>
                      </a:ext>
                    </a:extLst>
                  </p:cNvPr>
                  <p:cNvSpPr txBox="1">
                    <a:spLocks noRot="1" noChangeAspect="1" noMove="1" noResize="1" noEditPoints="1" noAdjustHandles="1" noChangeArrowheads="1" noChangeShapeType="1" noTextEdit="1"/>
                  </p:cNvSpPr>
                  <p:nvPr/>
                </p:nvSpPr>
                <p:spPr>
                  <a:xfrm>
                    <a:off x="5935104" y="4443991"/>
                    <a:ext cx="300915" cy="282129"/>
                  </a:xfrm>
                  <a:prstGeom prst="rect">
                    <a:avLst/>
                  </a:prstGeom>
                  <a:blipFill>
                    <a:blip r:embed="rId6"/>
                    <a:stretch>
                      <a:fillRect l="-24000" r="-4000" b="-30435"/>
                    </a:stretch>
                  </a:blipFill>
                </p:spPr>
                <p:txBody>
                  <a:bodyPr/>
                  <a:lstStyle/>
                  <a:p>
                    <a:r>
                      <a:rPr lang="en-GB">
                        <a:noFill/>
                      </a:rPr>
                      <a:t> </a:t>
                    </a:r>
                  </a:p>
                </p:txBody>
              </p:sp>
            </mc:Fallback>
          </mc:AlternateContent>
        </p:grpSp>
        <p:cxnSp>
          <p:nvCxnSpPr>
            <p:cNvPr id="23" name="Straight Connector 22">
              <a:extLst>
                <a:ext uri="{FF2B5EF4-FFF2-40B4-BE49-F238E27FC236}">
                  <a16:creationId xmlns:a16="http://schemas.microsoft.com/office/drawing/2014/main" id="{47326A9C-6AE4-6F49-AAAD-2AC1AC2D98FC}"/>
                </a:ext>
              </a:extLst>
            </p:cNvPr>
            <p:cNvCxnSpPr>
              <a:cxnSpLocks/>
              <a:stCxn id="13" idx="2"/>
            </p:cNvCxnSpPr>
            <p:nvPr/>
          </p:nvCxnSpPr>
          <p:spPr>
            <a:xfrm flipH="1" flipV="1">
              <a:off x="4901798" y="2946144"/>
              <a:ext cx="175688" cy="5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174112-7EA0-CD40-8B82-EA49F83F40CE}"/>
                </a:ext>
              </a:extLst>
            </p:cNvPr>
            <p:cNvCxnSpPr>
              <a:cxnSpLocks/>
              <a:stCxn id="53" idx="0"/>
            </p:cNvCxnSpPr>
            <p:nvPr/>
          </p:nvCxnSpPr>
          <p:spPr>
            <a:xfrm flipV="1">
              <a:off x="4580230" y="3018147"/>
              <a:ext cx="201440" cy="353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87E8B5-3E76-CA49-BC4E-8878855EE45A}"/>
                </a:ext>
              </a:extLst>
            </p:cNvPr>
            <p:cNvCxnSpPr>
              <a:cxnSpLocks/>
              <a:stCxn id="67" idx="3"/>
              <a:endCxn id="12" idx="2"/>
            </p:cNvCxnSpPr>
            <p:nvPr/>
          </p:nvCxnSpPr>
          <p:spPr>
            <a:xfrm flipV="1">
              <a:off x="2749769" y="2948510"/>
              <a:ext cx="140834" cy="2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934C6BA-A7A0-4846-9395-836AD1E3468B}"/>
                </a:ext>
              </a:extLst>
            </p:cNvPr>
            <p:cNvCxnSpPr>
              <a:cxnSpLocks/>
              <a:stCxn id="16" idx="6"/>
              <a:endCxn id="65" idx="1"/>
            </p:cNvCxnSpPr>
            <p:nvPr/>
          </p:nvCxnSpPr>
          <p:spPr>
            <a:xfrm flipV="1">
              <a:off x="6150305" y="2949083"/>
              <a:ext cx="243927" cy="2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742A3A-28A4-E64D-8885-1572052E3ADF}"/>
                </a:ext>
              </a:extLst>
            </p:cNvPr>
            <p:cNvCxnSpPr>
              <a:endCxn id="76" idx="0"/>
            </p:cNvCxnSpPr>
            <p:nvPr/>
          </p:nvCxnSpPr>
          <p:spPr>
            <a:xfrm flipH="1">
              <a:off x="4332509" y="2574860"/>
              <a:ext cx="252446" cy="302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219AD4E-DDF2-644E-B304-8AE13A78954A}"/>
                </a:ext>
              </a:extLst>
            </p:cNvPr>
            <p:cNvCxnSpPr/>
            <p:nvPr/>
          </p:nvCxnSpPr>
          <p:spPr>
            <a:xfrm>
              <a:off x="4584955" y="2574860"/>
              <a:ext cx="244841" cy="2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F79AE4C-9981-654E-89E3-3D0F0D3A4AD9}"/>
                </a:ext>
              </a:extLst>
            </p:cNvPr>
            <p:cNvCxnSpPr>
              <a:cxnSpLocks/>
              <a:stCxn id="67" idx="0"/>
              <a:endCxn id="59" idx="3"/>
            </p:cNvCxnSpPr>
            <p:nvPr/>
          </p:nvCxnSpPr>
          <p:spPr>
            <a:xfrm flipV="1">
              <a:off x="2677769" y="1947794"/>
              <a:ext cx="1535233" cy="93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B3EB5B-85B6-3844-AC5C-32A7754430AC}"/>
                </a:ext>
              </a:extLst>
            </p:cNvPr>
            <p:cNvCxnSpPr>
              <a:cxnSpLocks/>
              <a:stCxn id="59" idx="5"/>
              <a:endCxn id="65" idx="0"/>
            </p:cNvCxnSpPr>
            <p:nvPr/>
          </p:nvCxnSpPr>
          <p:spPr>
            <a:xfrm>
              <a:off x="4955744" y="1947794"/>
              <a:ext cx="1510488" cy="929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27702E-E0D8-1144-8571-3EC11E07DEB8}"/>
                </a:ext>
              </a:extLst>
            </p:cNvPr>
            <p:cNvCxnSpPr>
              <a:cxnSpLocks/>
              <a:stCxn id="67" idx="2"/>
              <a:endCxn id="53" idx="1"/>
            </p:cNvCxnSpPr>
            <p:nvPr/>
          </p:nvCxnSpPr>
          <p:spPr>
            <a:xfrm>
              <a:off x="2677769" y="3023344"/>
              <a:ext cx="1684428" cy="405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13E90AE-83B3-144A-B3C5-88EB40F87171}"/>
                </a:ext>
              </a:extLst>
            </p:cNvPr>
            <p:cNvCxnSpPr>
              <a:cxnSpLocks/>
              <a:stCxn id="65" idx="2"/>
              <a:endCxn id="73" idx="7"/>
            </p:cNvCxnSpPr>
            <p:nvPr/>
          </p:nvCxnSpPr>
          <p:spPr>
            <a:xfrm flipH="1">
              <a:off x="4798264" y="3021083"/>
              <a:ext cx="1667968" cy="407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B4395A5-67C8-4C42-A77E-22D2450DB8C5}"/>
                </a:ext>
              </a:extLst>
            </p:cNvPr>
            <p:cNvCxnSpPr>
              <a:cxnSpLocks/>
              <a:endCxn id="51" idx="0"/>
            </p:cNvCxnSpPr>
            <p:nvPr/>
          </p:nvCxnSpPr>
          <p:spPr>
            <a:xfrm>
              <a:off x="3780015" y="4883487"/>
              <a:ext cx="466101"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75E878-A010-0547-8564-77D873D7E27F}"/>
                </a:ext>
              </a:extLst>
            </p:cNvPr>
            <p:cNvCxnSpPr>
              <a:cxnSpLocks/>
              <a:stCxn id="54" idx="2"/>
              <a:endCxn id="63" idx="3"/>
            </p:cNvCxnSpPr>
            <p:nvPr/>
          </p:nvCxnSpPr>
          <p:spPr>
            <a:xfrm>
              <a:off x="4580994" y="3756786"/>
              <a:ext cx="1130604" cy="1040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3AAB6EA-9801-A64A-9D63-C22BD17FE310}"/>
                </a:ext>
              </a:extLst>
            </p:cNvPr>
            <p:cNvCxnSpPr>
              <a:cxnSpLocks/>
              <a:stCxn id="51" idx="7"/>
              <a:endCxn id="63" idx="2"/>
            </p:cNvCxnSpPr>
            <p:nvPr/>
          </p:nvCxnSpPr>
          <p:spPr>
            <a:xfrm flipV="1">
              <a:off x="4603924" y="4869780"/>
              <a:ext cx="1035674" cy="787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BEA2B8-A256-7844-B5D1-2CD44405AAD1}"/>
                </a:ext>
              </a:extLst>
            </p:cNvPr>
            <p:cNvCxnSpPr/>
            <p:nvPr/>
          </p:nvCxnSpPr>
          <p:spPr>
            <a:xfrm flipH="1">
              <a:off x="5633415" y="4869780"/>
              <a:ext cx="6183" cy="69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1E3C9B04-B267-ED4E-9B87-FFACA6526D64}"/>
                </a:ext>
              </a:extLst>
            </p:cNvPr>
            <p:cNvGrpSpPr/>
            <p:nvPr/>
          </p:nvGrpSpPr>
          <p:grpSpPr>
            <a:xfrm>
              <a:off x="4757796" y="2571386"/>
              <a:ext cx="369193" cy="446758"/>
              <a:chOff x="7084780" y="2571386"/>
              <a:chExt cx="369193" cy="446758"/>
            </a:xfrm>
          </p:grpSpPr>
          <p:sp>
            <p:nvSpPr>
              <p:cNvPr id="69" name="Rectangle 68">
                <a:extLst>
                  <a:ext uri="{FF2B5EF4-FFF2-40B4-BE49-F238E27FC236}">
                    <a16:creationId xmlns:a16="http://schemas.microsoft.com/office/drawing/2014/main" id="{3A09348F-8992-5947-93B5-0757520D95F4}"/>
                  </a:ext>
                </a:extLst>
              </p:cNvPr>
              <p:cNvSpPr/>
              <p:nvPr/>
            </p:nvSpPr>
            <p:spPr>
              <a:xfrm>
                <a:off x="7084780" y="28741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D342323A-6D0D-044C-BF5A-FE768A05E9A0}"/>
                      </a:ext>
                    </a:extLst>
                  </p:cNvPr>
                  <p:cNvSpPr txBox="1"/>
                  <p:nvPr/>
                </p:nvSpPr>
                <p:spPr>
                  <a:xfrm>
                    <a:off x="7153058" y="2571386"/>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2</m:t>
                              </m:r>
                            </m:sup>
                          </m:sSubSup>
                        </m:oMath>
                      </m:oMathPara>
                    </a14:m>
                    <a:endParaRPr lang="en-GB" dirty="0"/>
                  </a:p>
                </p:txBody>
              </p:sp>
            </mc:Choice>
            <mc:Fallback xmlns="">
              <p:sp>
                <p:nvSpPr>
                  <p:cNvPr id="70" name="TextBox 69">
                    <a:extLst>
                      <a:ext uri="{FF2B5EF4-FFF2-40B4-BE49-F238E27FC236}">
                        <a16:creationId xmlns:a16="http://schemas.microsoft.com/office/drawing/2014/main" id="{D342323A-6D0D-044C-BF5A-FE768A05E9A0}"/>
                      </a:ext>
                    </a:extLst>
                  </p:cNvPr>
                  <p:cNvSpPr txBox="1">
                    <a:spLocks noRot="1" noChangeAspect="1" noMove="1" noResize="1" noEditPoints="1" noAdjustHandles="1" noChangeArrowheads="1" noChangeShapeType="1" noTextEdit="1"/>
                  </p:cNvSpPr>
                  <p:nvPr/>
                </p:nvSpPr>
                <p:spPr>
                  <a:xfrm>
                    <a:off x="7153058" y="2571386"/>
                    <a:ext cx="300915" cy="280205"/>
                  </a:xfrm>
                  <a:prstGeom prst="rect">
                    <a:avLst/>
                  </a:prstGeom>
                  <a:blipFill>
                    <a:blip r:embed="rId7"/>
                    <a:stretch>
                      <a:fillRect l="-24000" r="-4000" b="-29167"/>
                    </a:stretch>
                  </a:blipFill>
                </p:spPr>
                <p:txBody>
                  <a:bodyPr/>
                  <a:lstStyle/>
                  <a:p>
                    <a:r>
                      <a:rPr lang="en-GB">
                        <a:noFill/>
                      </a:rPr>
                      <a:t> </a:t>
                    </a:r>
                  </a:p>
                </p:txBody>
              </p:sp>
            </mc:Fallback>
          </mc:AlternateContent>
        </p:grpSp>
        <p:grpSp>
          <p:nvGrpSpPr>
            <p:cNvPr id="38" name="Group 37">
              <a:extLst>
                <a:ext uri="{FF2B5EF4-FFF2-40B4-BE49-F238E27FC236}">
                  <a16:creationId xmlns:a16="http://schemas.microsoft.com/office/drawing/2014/main" id="{E9F78D95-5DF7-A040-AD60-53E4AAFE59A8}"/>
                </a:ext>
              </a:extLst>
            </p:cNvPr>
            <p:cNvGrpSpPr/>
            <p:nvPr/>
          </p:nvGrpSpPr>
          <p:grpSpPr>
            <a:xfrm>
              <a:off x="2527311" y="2568526"/>
              <a:ext cx="300915" cy="454818"/>
              <a:chOff x="4854295" y="2568526"/>
              <a:chExt cx="300915" cy="454818"/>
            </a:xfrm>
          </p:grpSpPr>
          <p:sp>
            <p:nvSpPr>
              <p:cNvPr id="67" name="Rectangle 66">
                <a:extLst>
                  <a:ext uri="{FF2B5EF4-FFF2-40B4-BE49-F238E27FC236}">
                    <a16:creationId xmlns:a16="http://schemas.microsoft.com/office/drawing/2014/main" id="{B72CF8C9-FFF8-5347-B2F1-1148D58DA182}"/>
                  </a:ext>
                </a:extLst>
              </p:cNvPr>
              <p:cNvSpPr/>
              <p:nvPr/>
            </p:nvSpPr>
            <p:spPr>
              <a:xfrm>
                <a:off x="4932753" y="28793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E27088A-3E42-5545-85B2-2C0F81206971}"/>
                      </a:ext>
                    </a:extLst>
                  </p:cNvPr>
                  <p:cNvSpPr txBox="1"/>
                  <p:nvPr/>
                </p:nvSpPr>
                <p:spPr>
                  <a:xfrm>
                    <a:off x="4854295" y="2568526"/>
                    <a:ext cx="300915" cy="28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3</m:t>
                              </m:r>
                            </m:sup>
                          </m:sSubSup>
                        </m:oMath>
                      </m:oMathPara>
                    </a14:m>
                    <a:endParaRPr lang="en-GB" dirty="0"/>
                  </a:p>
                </p:txBody>
              </p:sp>
            </mc:Choice>
            <mc:Fallback xmlns="">
              <p:sp>
                <p:nvSpPr>
                  <p:cNvPr id="68" name="TextBox 67">
                    <a:extLst>
                      <a:ext uri="{FF2B5EF4-FFF2-40B4-BE49-F238E27FC236}">
                        <a16:creationId xmlns:a16="http://schemas.microsoft.com/office/drawing/2014/main" id="{FE27088A-3E42-5545-85B2-2C0F81206971}"/>
                      </a:ext>
                    </a:extLst>
                  </p:cNvPr>
                  <p:cNvSpPr txBox="1">
                    <a:spLocks noRot="1" noChangeAspect="1" noMove="1" noResize="1" noEditPoints="1" noAdjustHandles="1" noChangeArrowheads="1" noChangeShapeType="1" noTextEdit="1"/>
                  </p:cNvSpPr>
                  <p:nvPr/>
                </p:nvSpPr>
                <p:spPr>
                  <a:xfrm>
                    <a:off x="4854295" y="2568526"/>
                    <a:ext cx="300915" cy="281552"/>
                  </a:xfrm>
                  <a:prstGeom prst="rect">
                    <a:avLst/>
                  </a:prstGeom>
                  <a:blipFill>
                    <a:blip r:embed="rId8"/>
                    <a:stretch>
                      <a:fillRect l="-24000" r="-4000" b="-30435"/>
                    </a:stretch>
                  </a:blipFill>
                </p:spPr>
                <p:txBody>
                  <a:bodyPr/>
                  <a:lstStyle/>
                  <a:p>
                    <a:r>
                      <a:rPr lang="en-GB">
                        <a:noFill/>
                      </a:rPr>
                      <a:t> </a:t>
                    </a:r>
                  </a:p>
                </p:txBody>
              </p:sp>
            </mc:Fallback>
          </mc:AlternateContent>
        </p:grpSp>
        <p:grpSp>
          <p:nvGrpSpPr>
            <p:cNvPr id="39" name="Group 38">
              <a:extLst>
                <a:ext uri="{FF2B5EF4-FFF2-40B4-BE49-F238E27FC236}">
                  <a16:creationId xmlns:a16="http://schemas.microsoft.com/office/drawing/2014/main" id="{3008C684-EEC8-4E40-8803-1E102AD97717}"/>
                </a:ext>
              </a:extLst>
            </p:cNvPr>
            <p:cNvGrpSpPr/>
            <p:nvPr/>
          </p:nvGrpSpPr>
          <p:grpSpPr>
            <a:xfrm>
              <a:off x="6315774" y="2586822"/>
              <a:ext cx="300915" cy="434261"/>
              <a:chOff x="8642758" y="2586822"/>
              <a:chExt cx="300915" cy="434261"/>
            </a:xfrm>
          </p:grpSpPr>
          <p:sp>
            <p:nvSpPr>
              <p:cNvPr id="65" name="Rectangle 64">
                <a:extLst>
                  <a:ext uri="{FF2B5EF4-FFF2-40B4-BE49-F238E27FC236}">
                    <a16:creationId xmlns:a16="http://schemas.microsoft.com/office/drawing/2014/main" id="{177C61D7-D7D1-FE46-901B-266CA39A6017}"/>
                  </a:ext>
                </a:extLst>
              </p:cNvPr>
              <p:cNvSpPr/>
              <p:nvPr/>
            </p:nvSpPr>
            <p:spPr>
              <a:xfrm>
                <a:off x="8721216" y="287708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F2F6C87-09C8-7141-8F83-12ADFA14D19C}"/>
                      </a:ext>
                    </a:extLst>
                  </p:cNvPr>
                  <p:cNvSpPr txBox="1"/>
                  <p:nvPr/>
                </p:nvSpPr>
                <p:spPr>
                  <a:xfrm>
                    <a:off x="8642758" y="2586822"/>
                    <a:ext cx="300915" cy="279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4</m:t>
                              </m:r>
                            </m:sup>
                          </m:sSubSup>
                        </m:oMath>
                      </m:oMathPara>
                    </a14:m>
                    <a:endParaRPr lang="en-GB" dirty="0"/>
                  </a:p>
                </p:txBody>
              </p:sp>
            </mc:Choice>
            <mc:Fallback xmlns="">
              <p:sp>
                <p:nvSpPr>
                  <p:cNvPr id="66" name="TextBox 65">
                    <a:extLst>
                      <a:ext uri="{FF2B5EF4-FFF2-40B4-BE49-F238E27FC236}">
                        <a16:creationId xmlns:a16="http://schemas.microsoft.com/office/drawing/2014/main" id="{FF2F6C87-09C8-7141-8F83-12ADFA14D19C}"/>
                      </a:ext>
                    </a:extLst>
                  </p:cNvPr>
                  <p:cNvSpPr txBox="1">
                    <a:spLocks noRot="1" noChangeAspect="1" noMove="1" noResize="1" noEditPoints="1" noAdjustHandles="1" noChangeArrowheads="1" noChangeShapeType="1" noTextEdit="1"/>
                  </p:cNvSpPr>
                  <p:nvPr/>
                </p:nvSpPr>
                <p:spPr>
                  <a:xfrm>
                    <a:off x="8642758" y="2586822"/>
                    <a:ext cx="300915" cy="279051"/>
                  </a:xfrm>
                  <a:prstGeom prst="rect">
                    <a:avLst/>
                  </a:prstGeom>
                  <a:blipFill>
                    <a:blip r:embed="rId9"/>
                    <a:stretch>
                      <a:fillRect l="-24000" t="-4545" r="-4000" b="-31818"/>
                    </a:stretch>
                  </a:blipFill>
                </p:spPr>
                <p:txBody>
                  <a:bodyPr/>
                  <a:lstStyle/>
                  <a:p>
                    <a:r>
                      <a:rPr lang="en-GB">
                        <a:noFill/>
                      </a:rPr>
                      <a:t> </a:t>
                    </a:r>
                  </a:p>
                </p:txBody>
              </p:sp>
            </mc:Fallback>
          </mc:AlternateContent>
        </p:grpSp>
        <p:grpSp>
          <p:nvGrpSpPr>
            <p:cNvPr id="40" name="Group 39">
              <a:extLst>
                <a:ext uri="{FF2B5EF4-FFF2-40B4-BE49-F238E27FC236}">
                  <a16:creationId xmlns:a16="http://schemas.microsoft.com/office/drawing/2014/main" id="{DE743369-BCDF-C645-B827-2B0312C9A65F}"/>
                </a:ext>
              </a:extLst>
            </p:cNvPr>
            <p:cNvGrpSpPr/>
            <p:nvPr/>
          </p:nvGrpSpPr>
          <p:grpSpPr>
            <a:xfrm>
              <a:off x="5541149" y="4420730"/>
              <a:ext cx="300916" cy="449050"/>
              <a:chOff x="7868133" y="4420730"/>
              <a:chExt cx="300916" cy="449050"/>
            </a:xfrm>
          </p:grpSpPr>
          <p:sp>
            <p:nvSpPr>
              <p:cNvPr id="63" name="Rectangle 62">
                <a:extLst>
                  <a:ext uri="{FF2B5EF4-FFF2-40B4-BE49-F238E27FC236}">
                    <a16:creationId xmlns:a16="http://schemas.microsoft.com/office/drawing/2014/main" id="{2F94FEFB-2FB6-F64A-8CEF-5919F385B5B4}"/>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4FD000FF-2A23-A945-A2D0-B3109B1F694E}"/>
                      </a:ext>
                    </a:extLst>
                  </p:cNvPr>
                  <p:cNvSpPr txBox="1"/>
                  <p:nvPr/>
                </p:nvSpPr>
                <p:spPr>
                  <a:xfrm>
                    <a:off x="7868133" y="4420730"/>
                    <a:ext cx="300916" cy="287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2</m:t>
                              </m:r>
                            </m:sup>
                          </m:sSubSup>
                        </m:oMath>
                      </m:oMathPara>
                    </a14:m>
                    <a:endParaRPr lang="en-GB" dirty="0"/>
                  </a:p>
                </p:txBody>
              </p:sp>
            </mc:Choice>
            <mc:Fallback xmlns="">
              <p:sp>
                <p:nvSpPr>
                  <p:cNvPr id="64" name="TextBox 63">
                    <a:extLst>
                      <a:ext uri="{FF2B5EF4-FFF2-40B4-BE49-F238E27FC236}">
                        <a16:creationId xmlns:a16="http://schemas.microsoft.com/office/drawing/2014/main" id="{4FD000FF-2A23-A945-A2D0-B3109B1F694E}"/>
                      </a:ext>
                    </a:extLst>
                  </p:cNvPr>
                  <p:cNvSpPr txBox="1">
                    <a:spLocks noRot="1" noChangeAspect="1" noMove="1" noResize="1" noEditPoints="1" noAdjustHandles="1" noChangeArrowheads="1" noChangeShapeType="1" noTextEdit="1"/>
                  </p:cNvSpPr>
                  <p:nvPr/>
                </p:nvSpPr>
                <p:spPr>
                  <a:xfrm>
                    <a:off x="7868133" y="4420730"/>
                    <a:ext cx="300916" cy="287771"/>
                  </a:xfrm>
                  <a:prstGeom prst="rect">
                    <a:avLst/>
                  </a:prstGeom>
                  <a:blipFill>
                    <a:blip r:embed="rId10"/>
                    <a:stretch>
                      <a:fillRect l="-24000" t="-4348" r="-4000" b="-26087"/>
                    </a:stretch>
                  </a:blipFill>
                </p:spPr>
                <p:txBody>
                  <a:bodyPr/>
                  <a:lstStyle/>
                  <a:p>
                    <a:r>
                      <a:rPr lang="en-GB">
                        <a:noFill/>
                      </a:rPr>
                      <a:t> </a:t>
                    </a:r>
                  </a:p>
                </p:txBody>
              </p:sp>
            </mc:Fallback>
          </mc:AlternateContent>
        </p:grpSp>
        <p:grpSp>
          <p:nvGrpSpPr>
            <p:cNvPr id="114" name="Group 113">
              <a:extLst>
                <a:ext uri="{FF2B5EF4-FFF2-40B4-BE49-F238E27FC236}">
                  <a16:creationId xmlns:a16="http://schemas.microsoft.com/office/drawing/2014/main" id="{5FFD324D-E24E-DE46-AB6D-905EBE05AAFA}"/>
                </a:ext>
              </a:extLst>
            </p:cNvPr>
            <p:cNvGrpSpPr/>
            <p:nvPr/>
          </p:nvGrpSpPr>
          <p:grpSpPr>
            <a:xfrm>
              <a:off x="2883431" y="2753753"/>
              <a:ext cx="1259576" cy="390347"/>
              <a:chOff x="2883431" y="2753753"/>
              <a:chExt cx="1259576" cy="390347"/>
            </a:xfrm>
          </p:grpSpPr>
          <p:sp>
            <p:nvSpPr>
              <p:cNvPr id="12" name="TextBox 11">
                <a:extLst>
                  <a:ext uri="{FF2B5EF4-FFF2-40B4-BE49-F238E27FC236}">
                    <a16:creationId xmlns:a16="http://schemas.microsoft.com/office/drawing/2014/main" id="{61EB8263-3444-4243-81A6-F641CB7314DA}"/>
                  </a:ext>
                </a:extLst>
              </p:cNvPr>
              <p:cNvSpPr txBox="1"/>
              <p:nvPr/>
            </p:nvSpPr>
            <p:spPr>
              <a:xfrm>
                <a:off x="2890603" y="2753753"/>
                <a:ext cx="1232634" cy="389513"/>
              </a:xfrm>
              <a:prstGeom prst="ellipse">
                <a:avLst/>
              </a:prstGeom>
              <a:noFill/>
              <a:ln>
                <a:solidFill>
                  <a:schemeClr val="tx1"/>
                </a:solidFill>
              </a:ln>
            </p:spPr>
            <p:txBody>
              <a:bodyPr wrap="square" lIns="0" tIns="0" rIns="0" bIns="0" rtlCol="0">
                <a:spAutoFit/>
              </a:bodyPr>
              <a:lstStyle/>
              <a:p>
                <a:pPr marL="15875"/>
                <a:endParaRPr lang="en-GB" dirty="0"/>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8424912-44A6-3542-8C7C-6FE0FFDF4AAA}"/>
                      </a:ext>
                    </a:extLst>
                  </p:cNvPr>
                  <p:cNvSpPr txBox="1"/>
                  <p:nvPr/>
                </p:nvSpPr>
                <p:spPr>
                  <a:xfrm>
                    <a:off x="2883431" y="2774768"/>
                    <a:ext cx="12595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r>
                            <m:rPr>
                              <m:nor/>
                            </m:rPr>
                            <a:rPr lang="de-DE">
                              <a:latin typeface="Cambria Math" charset="0"/>
                            </a:rPr>
                            <m:t>.</m:t>
                          </m:r>
                          <m:r>
                            <a:rPr lang="de-DE" i="1">
                              <a:latin typeface="Cambria Math" panose="02040503050406030204" pitchFamily="18" charset="0"/>
                            </a:rPr>
                            <m:t>𝑓𝑙𝑜𝑜𝑑</m:t>
                          </m:r>
                        </m:oMath>
                      </m:oMathPara>
                    </a14:m>
                    <a:endParaRPr lang="en-GB" dirty="0"/>
                  </a:p>
                </p:txBody>
              </p:sp>
            </mc:Choice>
            <mc:Fallback xmlns="">
              <p:sp>
                <p:nvSpPr>
                  <p:cNvPr id="41" name="TextBox 40">
                    <a:extLst>
                      <a:ext uri="{FF2B5EF4-FFF2-40B4-BE49-F238E27FC236}">
                        <a16:creationId xmlns:a16="http://schemas.microsoft.com/office/drawing/2014/main" id="{78424912-44A6-3542-8C7C-6FE0FFDF4AAA}"/>
                      </a:ext>
                    </a:extLst>
                  </p:cNvPr>
                  <p:cNvSpPr txBox="1">
                    <a:spLocks noRot="1" noChangeAspect="1" noMove="1" noResize="1" noEditPoints="1" noAdjustHandles="1" noChangeArrowheads="1" noChangeShapeType="1" noTextEdit="1"/>
                  </p:cNvSpPr>
                  <p:nvPr/>
                </p:nvSpPr>
                <p:spPr>
                  <a:xfrm>
                    <a:off x="2883431" y="2774768"/>
                    <a:ext cx="1259576" cy="369332"/>
                  </a:xfrm>
                  <a:prstGeom prst="rect">
                    <a:avLst/>
                  </a:prstGeom>
                  <a:blipFill>
                    <a:blip r:embed="rId11"/>
                    <a:stretch>
                      <a:fillRect b="-12903"/>
                    </a:stretch>
                  </a:blipFill>
                </p:spPr>
                <p:txBody>
                  <a:bodyPr/>
                  <a:lstStyle/>
                  <a:p>
                    <a:r>
                      <a:rPr lang="en-GB">
                        <a:noFill/>
                      </a:rPr>
                      <a:t> </a:t>
                    </a:r>
                  </a:p>
                </p:txBody>
              </p:sp>
            </mc:Fallback>
          </mc:AlternateContent>
        </p:grpSp>
        <p:grpSp>
          <p:nvGrpSpPr>
            <p:cNvPr id="113" name="Group 112">
              <a:extLst>
                <a:ext uri="{FF2B5EF4-FFF2-40B4-BE49-F238E27FC236}">
                  <a16:creationId xmlns:a16="http://schemas.microsoft.com/office/drawing/2014/main" id="{560A4E62-1804-9A44-8EFE-D0FDE171AB43}"/>
                </a:ext>
              </a:extLst>
            </p:cNvPr>
            <p:cNvGrpSpPr/>
            <p:nvPr/>
          </p:nvGrpSpPr>
          <p:grpSpPr>
            <a:xfrm>
              <a:off x="5077486" y="2756785"/>
              <a:ext cx="1103084" cy="392452"/>
              <a:chOff x="5077486" y="2756785"/>
              <a:chExt cx="1103084" cy="392452"/>
            </a:xfrm>
          </p:grpSpPr>
          <p:sp>
            <p:nvSpPr>
              <p:cNvPr id="13" name="TextBox 12">
                <a:extLst>
                  <a:ext uri="{FF2B5EF4-FFF2-40B4-BE49-F238E27FC236}">
                    <a16:creationId xmlns:a16="http://schemas.microsoft.com/office/drawing/2014/main" id="{E9C8F4CB-27EA-6240-B9BF-E9511A960A82}"/>
                  </a:ext>
                </a:extLst>
              </p:cNvPr>
              <p:cNvSpPr txBox="1"/>
              <p:nvPr/>
            </p:nvSpPr>
            <p:spPr>
              <a:xfrm>
                <a:off x="5077486" y="2756785"/>
                <a:ext cx="1072819"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CEF8F260-37F7-0243-8C69-04A2BF7FB794}"/>
                      </a:ext>
                    </a:extLst>
                  </p:cNvPr>
                  <p:cNvSpPr/>
                  <p:nvPr/>
                </p:nvSpPr>
                <p:spPr>
                  <a:xfrm>
                    <a:off x="5078730" y="2779905"/>
                    <a:ext cx="11018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𝑁𝑎𝑡</m:t>
                          </m:r>
                          <m:r>
                            <m:rPr>
                              <m:nor/>
                            </m:rPr>
                            <a:rPr lang="de-DE">
                              <a:latin typeface="Cambria Math" charset="0"/>
                            </a:rPr>
                            <m:t>.</m:t>
                          </m:r>
                          <m:r>
                            <a:rPr lang="de-DE" i="1">
                              <a:latin typeface="Cambria Math" panose="02040503050406030204" pitchFamily="18" charset="0"/>
                            </a:rPr>
                            <m:t>𝑓𝑖𝑟𝑒</m:t>
                          </m:r>
                        </m:oMath>
                      </m:oMathPara>
                    </a14:m>
                    <a:endParaRPr lang="en-GB" dirty="0"/>
                  </a:p>
                </p:txBody>
              </p:sp>
            </mc:Choice>
            <mc:Fallback xmlns="">
              <p:sp>
                <p:nvSpPr>
                  <p:cNvPr id="42" name="Rectangle 41">
                    <a:extLst>
                      <a:ext uri="{FF2B5EF4-FFF2-40B4-BE49-F238E27FC236}">
                        <a16:creationId xmlns:a16="http://schemas.microsoft.com/office/drawing/2014/main" id="{CEF8F260-37F7-0243-8C69-04A2BF7FB794}"/>
                      </a:ext>
                    </a:extLst>
                  </p:cNvPr>
                  <p:cNvSpPr>
                    <a:spLocks noRot="1" noChangeAspect="1" noMove="1" noResize="1" noEditPoints="1" noAdjustHandles="1" noChangeArrowheads="1" noChangeShapeType="1" noTextEdit="1"/>
                  </p:cNvSpPr>
                  <p:nvPr/>
                </p:nvSpPr>
                <p:spPr>
                  <a:xfrm>
                    <a:off x="5078730" y="2779905"/>
                    <a:ext cx="1101840" cy="369332"/>
                  </a:xfrm>
                  <a:prstGeom prst="rect">
                    <a:avLst/>
                  </a:prstGeom>
                  <a:blipFill>
                    <a:blip r:embed="rId12"/>
                    <a:stretch>
                      <a:fillRect b="-13333"/>
                    </a:stretch>
                  </a:blipFill>
                </p:spPr>
                <p:txBody>
                  <a:bodyPr/>
                  <a:lstStyle/>
                  <a:p>
                    <a:r>
                      <a:rPr lang="en-GB">
                        <a:noFill/>
                      </a:rPr>
                      <a:t> </a:t>
                    </a:r>
                  </a:p>
                </p:txBody>
              </p:sp>
            </mc:Fallback>
          </mc:AlternateContent>
        </p:grpSp>
        <p:grpSp>
          <p:nvGrpSpPr>
            <p:cNvPr id="43" name="Group 42">
              <a:extLst>
                <a:ext uri="{FF2B5EF4-FFF2-40B4-BE49-F238E27FC236}">
                  <a16:creationId xmlns:a16="http://schemas.microsoft.com/office/drawing/2014/main" id="{E1F4E429-C5E6-D84B-B7E2-0971910758F7}"/>
                </a:ext>
              </a:extLst>
            </p:cNvPr>
            <p:cNvGrpSpPr/>
            <p:nvPr/>
          </p:nvGrpSpPr>
          <p:grpSpPr>
            <a:xfrm>
              <a:off x="3955982" y="2185347"/>
              <a:ext cx="1295483" cy="389513"/>
              <a:chOff x="6282966" y="2185347"/>
              <a:chExt cx="1295483" cy="389513"/>
            </a:xfrm>
          </p:grpSpPr>
          <p:sp>
            <p:nvSpPr>
              <p:cNvPr id="61" name="TextBox 60">
                <a:extLst>
                  <a:ext uri="{FF2B5EF4-FFF2-40B4-BE49-F238E27FC236}">
                    <a16:creationId xmlns:a16="http://schemas.microsoft.com/office/drawing/2014/main" id="{19DBC299-7CBF-E04D-B78F-EDF29EE0DA03}"/>
                  </a:ext>
                </a:extLst>
              </p:cNvPr>
              <p:cNvSpPr txBox="1"/>
              <p:nvPr/>
            </p:nvSpPr>
            <p:spPr>
              <a:xfrm>
                <a:off x="6355240" y="2185347"/>
                <a:ext cx="113683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8EDEBB21-AFE1-3740-99AA-E4870A7D7880}"/>
                      </a:ext>
                    </a:extLst>
                  </p:cNvPr>
                  <p:cNvSpPr/>
                  <p:nvPr/>
                </p:nvSpPr>
                <p:spPr>
                  <a:xfrm>
                    <a:off x="6282966" y="2201169"/>
                    <a:ext cx="1295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𝑣𝑖𝑟𝑢𝑠</m:t>
                          </m:r>
                        </m:oMath>
                      </m:oMathPara>
                    </a14:m>
                    <a:endParaRPr lang="en-GB" dirty="0"/>
                  </a:p>
                </p:txBody>
              </p:sp>
            </mc:Choice>
            <mc:Fallback xmlns="">
              <p:sp>
                <p:nvSpPr>
                  <p:cNvPr id="62" name="Rectangle 61">
                    <a:extLst>
                      <a:ext uri="{FF2B5EF4-FFF2-40B4-BE49-F238E27FC236}">
                        <a16:creationId xmlns:a16="http://schemas.microsoft.com/office/drawing/2014/main" id="{8EDEBB21-AFE1-3740-99AA-E4870A7D7880}"/>
                      </a:ext>
                    </a:extLst>
                  </p:cNvPr>
                  <p:cNvSpPr>
                    <a:spLocks noRot="1" noChangeAspect="1" noMove="1" noResize="1" noEditPoints="1" noAdjustHandles="1" noChangeArrowheads="1" noChangeShapeType="1" noTextEdit="1"/>
                  </p:cNvSpPr>
                  <p:nvPr/>
                </p:nvSpPr>
                <p:spPr>
                  <a:xfrm>
                    <a:off x="6282966" y="2201169"/>
                    <a:ext cx="1295483" cy="369332"/>
                  </a:xfrm>
                  <a:prstGeom prst="rect">
                    <a:avLst/>
                  </a:prstGeom>
                  <a:blipFill>
                    <a:blip r:embed="rId13"/>
                    <a:stretch>
                      <a:fillRect/>
                    </a:stretch>
                  </a:blipFill>
                </p:spPr>
                <p:txBody>
                  <a:bodyPr/>
                  <a:lstStyle/>
                  <a:p>
                    <a:r>
                      <a:rPr lang="en-GB">
                        <a:noFill/>
                      </a:rPr>
                      <a:t> </a:t>
                    </a:r>
                  </a:p>
                </p:txBody>
              </p:sp>
            </mc:Fallback>
          </mc:AlternateContent>
        </p:grpSp>
        <p:grpSp>
          <p:nvGrpSpPr>
            <p:cNvPr id="44" name="Group 43">
              <a:extLst>
                <a:ext uri="{FF2B5EF4-FFF2-40B4-BE49-F238E27FC236}">
                  <a16:creationId xmlns:a16="http://schemas.microsoft.com/office/drawing/2014/main" id="{4828B6D0-2ED2-6D48-8F79-7C82BBDAE2FC}"/>
                </a:ext>
              </a:extLst>
            </p:cNvPr>
            <p:cNvGrpSpPr/>
            <p:nvPr/>
          </p:nvGrpSpPr>
          <p:grpSpPr>
            <a:xfrm>
              <a:off x="4034681" y="1615324"/>
              <a:ext cx="1156342" cy="393610"/>
              <a:chOff x="6361665" y="1615324"/>
              <a:chExt cx="1156342" cy="393610"/>
            </a:xfrm>
          </p:grpSpPr>
          <p:sp>
            <p:nvSpPr>
              <p:cNvPr id="59" name="TextBox 58">
                <a:extLst>
                  <a:ext uri="{FF2B5EF4-FFF2-40B4-BE49-F238E27FC236}">
                    <a16:creationId xmlns:a16="http://schemas.microsoft.com/office/drawing/2014/main" id="{E1DC0FEA-43B2-B24A-AA92-ED38601B120D}"/>
                  </a:ext>
                </a:extLst>
              </p:cNvPr>
              <p:cNvSpPr txBox="1"/>
              <p:nvPr/>
            </p:nvSpPr>
            <p:spPr>
              <a:xfrm>
                <a:off x="6386159" y="1615324"/>
                <a:ext cx="1050396"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2B46EADB-C6BB-0144-9B12-B969094A3654}"/>
                      </a:ext>
                    </a:extLst>
                  </p:cNvPr>
                  <p:cNvSpPr/>
                  <p:nvPr/>
                </p:nvSpPr>
                <p:spPr>
                  <a:xfrm>
                    <a:off x="6361665" y="1639602"/>
                    <a:ext cx="1156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𝑤𝑎𝑟</m:t>
                          </m:r>
                        </m:oMath>
                      </m:oMathPara>
                    </a14:m>
                    <a:endParaRPr lang="en-GB" dirty="0"/>
                  </a:p>
                </p:txBody>
              </p:sp>
            </mc:Choice>
            <mc:Fallback xmlns="">
              <p:sp>
                <p:nvSpPr>
                  <p:cNvPr id="60" name="Rectangle 59">
                    <a:extLst>
                      <a:ext uri="{FF2B5EF4-FFF2-40B4-BE49-F238E27FC236}">
                        <a16:creationId xmlns:a16="http://schemas.microsoft.com/office/drawing/2014/main" id="{2B46EADB-C6BB-0144-9B12-B969094A3654}"/>
                      </a:ext>
                    </a:extLst>
                  </p:cNvPr>
                  <p:cNvSpPr>
                    <a:spLocks noRot="1" noChangeAspect="1" noMove="1" noResize="1" noEditPoints="1" noAdjustHandles="1" noChangeArrowheads="1" noChangeShapeType="1" noTextEdit="1"/>
                  </p:cNvSpPr>
                  <p:nvPr/>
                </p:nvSpPr>
                <p:spPr>
                  <a:xfrm>
                    <a:off x="6361665" y="1639602"/>
                    <a:ext cx="1156342" cy="369332"/>
                  </a:xfrm>
                  <a:prstGeom prst="rect">
                    <a:avLst/>
                  </a:prstGeom>
                  <a:blipFill>
                    <a:blip r:embed="rId14"/>
                    <a:stretch>
                      <a:fillRect/>
                    </a:stretch>
                  </a:blipFill>
                </p:spPr>
                <p:txBody>
                  <a:bodyPr/>
                  <a:lstStyle/>
                  <a:p>
                    <a:r>
                      <a:rPr lang="en-GB">
                        <a:noFill/>
                      </a:rPr>
                      <a:t> </a:t>
                    </a:r>
                  </a:p>
                </p:txBody>
              </p:sp>
            </mc:Fallback>
          </mc:AlternateContent>
        </p:grpSp>
        <p:grpSp>
          <p:nvGrpSpPr>
            <p:cNvPr id="112" name="Group 111">
              <a:extLst>
                <a:ext uri="{FF2B5EF4-FFF2-40B4-BE49-F238E27FC236}">
                  <a16:creationId xmlns:a16="http://schemas.microsoft.com/office/drawing/2014/main" id="{7F99BAE0-5356-F343-9F44-9773F97B7BF7}"/>
                </a:ext>
              </a:extLst>
            </p:cNvPr>
            <p:cNvGrpSpPr/>
            <p:nvPr/>
          </p:nvGrpSpPr>
          <p:grpSpPr>
            <a:xfrm>
              <a:off x="2638838" y="5277574"/>
              <a:ext cx="1329467" cy="389513"/>
              <a:chOff x="2638838" y="5277574"/>
              <a:chExt cx="1329467" cy="389513"/>
            </a:xfrm>
          </p:grpSpPr>
          <p:sp>
            <p:nvSpPr>
              <p:cNvPr id="14" name="TextBox 13">
                <a:extLst>
                  <a:ext uri="{FF2B5EF4-FFF2-40B4-BE49-F238E27FC236}">
                    <a16:creationId xmlns:a16="http://schemas.microsoft.com/office/drawing/2014/main" id="{4E1E7CB0-FAF2-1644-B113-E1793D08090D}"/>
                  </a:ext>
                </a:extLst>
              </p:cNvPr>
              <p:cNvSpPr txBox="1"/>
              <p:nvPr/>
            </p:nvSpPr>
            <p:spPr>
              <a:xfrm>
                <a:off x="2645685" y="5277574"/>
                <a:ext cx="12743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0C3736F-F7EB-2C4E-9719-84C2403AA30C}"/>
                      </a:ext>
                    </a:extLst>
                  </p:cNvPr>
                  <p:cNvSpPr/>
                  <p:nvPr/>
                </p:nvSpPr>
                <p:spPr>
                  <a:xfrm>
                    <a:off x="2638838"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𝑇𝑟𝑎𝑣𝑒𝑙</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45" name="Rectangle 44">
                    <a:extLst>
                      <a:ext uri="{FF2B5EF4-FFF2-40B4-BE49-F238E27FC236}">
                        <a16:creationId xmlns:a16="http://schemas.microsoft.com/office/drawing/2014/main" id="{90C3736F-F7EB-2C4E-9719-84C2403AA30C}"/>
                      </a:ext>
                    </a:extLst>
                  </p:cNvPr>
                  <p:cNvSpPr>
                    <a:spLocks noRot="1" noChangeAspect="1" noMove="1" noResize="1" noEditPoints="1" noAdjustHandles="1" noChangeArrowheads="1" noChangeShapeType="1" noTextEdit="1"/>
                  </p:cNvSpPr>
                  <p:nvPr/>
                </p:nvSpPr>
                <p:spPr>
                  <a:xfrm>
                    <a:off x="2638838" y="5296651"/>
                    <a:ext cx="1329467" cy="369332"/>
                  </a:xfrm>
                  <a:prstGeom prst="rect">
                    <a:avLst/>
                  </a:prstGeom>
                  <a:blipFill>
                    <a:blip r:embed="rId15"/>
                    <a:stretch>
                      <a:fillRect/>
                    </a:stretch>
                  </a:blipFill>
                </p:spPr>
                <p:txBody>
                  <a:bodyPr/>
                  <a:lstStyle/>
                  <a:p>
                    <a:r>
                      <a:rPr lang="en-GB">
                        <a:noFill/>
                      </a:rPr>
                      <a:t> </a:t>
                    </a:r>
                  </a:p>
                </p:txBody>
              </p:sp>
            </mc:Fallback>
          </mc:AlternateContent>
        </p:grpSp>
        <p:grpSp>
          <p:nvGrpSpPr>
            <p:cNvPr id="46" name="Group 45">
              <a:extLst>
                <a:ext uri="{FF2B5EF4-FFF2-40B4-BE49-F238E27FC236}">
                  <a16:creationId xmlns:a16="http://schemas.microsoft.com/office/drawing/2014/main" id="{747607B5-82D5-F049-A708-BE9F40EA2B23}"/>
                </a:ext>
              </a:extLst>
            </p:cNvPr>
            <p:cNvGrpSpPr/>
            <p:nvPr/>
          </p:nvGrpSpPr>
          <p:grpSpPr>
            <a:xfrm>
              <a:off x="4822001" y="5558161"/>
              <a:ext cx="1567993" cy="392110"/>
              <a:chOff x="7148985" y="5558161"/>
              <a:chExt cx="1567993" cy="392110"/>
            </a:xfrm>
          </p:grpSpPr>
          <p:sp>
            <p:nvSpPr>
              <p:cNvPr id="57" name="TextBox 56">
                <a:extLst>
                  <a:ext uri="{FF2B5EF4-FFF2-40B4-BE49-F238E27FC236}">
                    <a16:creationId xmlns:a16="http://schemas.microsoft.com/office/drawing/2014/main" id="{14FD0DEA-DDF5-2C40-9670-16B4216EF399}"/>
                  </a:ext>
                </a:extLst>
              </p:cNvPr>
              <p:cNvSpPr txBox="1"/>
              <p:nvPr/>
            </p:nvSpPr>
            <p:spPr>
              <a:xfrm>
                <a:off x="7153491" y="5560758"/>
                <a:ext cx="15534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E8E2D5DE-FE01-C44C-AC17-8C6DF6C9D4F1}"/>
                      </a:ext>
                    </a:extLst>
                  </p:cNvPr>
                  <p:cNvSpPr/>
                  <p:nvPr/>
                </p:nvSpPr>
                <p:spPr>
                  <a:xfrm>
                    <a:off x="7148985" y="5558161"/>
                    <a:ext cx="1567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m:oMathPara>
                    </a14:m>
                    <a:endParaRPr lang="en-GB" dirty="0"/>
                  </a:p>
                </p:txBody>
              </p:sp>
            </mc:Choice>
            <mc:Fallback xmlns="">
              <p:sp>
                <p:nvSpPr>
                  <p:cNvPr id="58" name="Rectangle 57">
                    <a:extLst>
                      <a:ext uri="{FF2B5EF4-FFF2-40B4-BE49-F238E27FC236}">
                        <a16:creationId xmlns:a16="http://schemas.microsoft.com/office/drawing/2014/main" id="{E8E2D5DE-FE01-C44C-AC17-8C6DF6C9D4F1}"/>
                      </a:ext>
                    </a:extLst>
                  </p:cNvPr>
                  <p:cNvSpPr>
                    <a:spLocks noRot="1" noChangeAspect="1" noMove="1" noResize="1" noEditPoints="1" noAdjustHandles="1" noChangeArrowheads="1" noChangeShapeType="1" noTextEdit="1"/>
                  </p:cNvSpPr>
                  <p:nvPr/>
                </p:nvSpPr>
                <p:spPr>
                  <a:xfrm>
                    <a:off x="7148985" y="5558161"/>
                    <a:ext cx="1567993" cy="369332"/>
                  </a:xfrm>
                  <a:prstGeom prst="rect">
                    <a:avLst/>
                  </a:prstGeom>
                  <a:blipFill>
                    <a:blip r:embed="rId16"/>
                    <a:stretch>
                      <a:fillRect/>
                    </a:stretch>
                  </a:blipFill>
                </p:spPr>
                <p:txBody>
                  <a:bodyPr/>
                  <a:lstStyle/>
                  <a:p>
                    <a:r>
                      <a:rPr lang="en-GB">
                        <a:noFill/>
                      </a:rPr>
                      <a:t> </a:t>
                    </a:r>
                  </a:p>
                </p:txBody>
              </p:sp>
            </mc:Fallback>
          </mc:AlternateContent>
        </p:grpSp>
        <p:grpSp>
          <p:nvGrpSpPr>
            <p:cNvPr id="47" name="Group 46">
              <a:extLst>
                <a:ext uri="{FF2B5EF4-FFF2-40B4-BE49-F238E27FC236}">
                  <a16:creationId xmlns:a16="http://schemas.microsoft.com/office/drawing/2014/main" id="{B65A9584-534A-614F-884B-581344C0EC03}"/>
                </a:ext>
              </a:extLst>
            </p:cNvPr>
            <p:cNvGrpSpPr/>
            <p:nvPr/>
          </p:nvGrpSpPr>
          <p:grpSpPr>
            <a:xfrm>
              <a:off x="3952264" y="4615063"/>
              <a:ext cx="1528942" cy="389513"/>
              <a:chOff x="6279248" y="4615063"/>
              <a:chExt cx="1528942" cy="389513"/>
            </a:xfrm>
          </p:grpSpPr>
          <p:sp>
            <p:nvSpPr>
              <p:cNvPr id="55" name="TextBox 54">
                <a:extLst>
                  <a:ext uri="{FF2B5EF4-FFF2-40B4-BE49-F238E27FC236}">
                    <a16:creationId xmlns:a16="http://schemas.microsoft.com/office/drawing/2014/main" id="{55DAF71A-7FE9-E348-A25E-043B9DAEED0D}"/>
                  </a:ext>
                </a:extLst>
              </p:cNvPr>
              <p:cNvSpPr txBox="1"/>
              <p:nvPr/>
            </p:nvSpPr>
            <p:spPr>
              <a:xfrm>
                <a:off x="6279248" y="4615063"/>
                <a:ext cx="1528942"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F528BACA-F7F3-CC4A-A292-1DE624402774}"/>
                      </a:ext>
                    </a:extLst>
                  </p:cNvPr>
                  <p:cNvSpPr/>
                  <p:nvPr/>
                </p:nvSpPr>
                <p:spPr>
                  <a:xfrm>
                    <a:off x="6308452" y="4615834"/>
                    <a:ext cx="14245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m:oMathPara>
                    </a14:m>
                    <a:endParaRPr lang="en-GB" dirty="0"/>
                  </a:p>
                </p:txBody>
              </p:sp>
            </mc:Choice>
            <mc:Fallback xmlns="">
              <p:sp>
                <p:nvSpPr>
                  <p:cNvPr id="56" name="Rectangle 55">
                    <a:extLst>
                      <a:ext uri="{FF2B5EF4-FFF2-40B4-BE49-F238E27FC236}">
                        <a16:creationId xmlns:a16="http://schemas.microsoft.com/office/drawing/2014/main" id="{F528BACA-F7F3-CC4A-A292-1DE624402774}"/>
                      </a:ext>
                    </a:extLst>
                  </p:cNvPr>
                  <p:cNvSpPr>
                    <a:spLocks noRot="1" noChangeAspect="1" noMove="1" noResize="1" noEditPoints="1" noAdjustHandles="1" noChangeArrowheads="1" noChangeShapeType="1" noTextEdit="1"/>
                  </p:cNvSpPr>
                  <p:nvPr/>
                </p:nvSpPr>
                <p:spPr>
                  <a:xfrm>
                    <a:off x="6308452" y="4615834"/>
                    <a:ext cx="1424575" cy="369332"/>
                  </a:xfrm>
                  <a:prstGeom prst="rect">
                    <a:avLst/>
                  </a:prstGeom>
                  <a:blipFill>
                    <a:blip r:embed="rId17"/>
                    <a:stretch>
                      <a:fillRect r="-885"/>
                    </a:stretch>
                  </a:blipFill>
                </p:spPr>
                <p:txBody>
                  <a:bodyPr/>
                  <a:lstStyle/>
                  <a:p>
                    <a:r>
                      <a:rPr lang="en-GB">
                        <a:noFill/>
                      </a:rPr>
                      <a:t> </a:t>
                    </a:r>
                  </a:p>
                </p:txBody>
              </p:sp>
            </mc:Fallback>
          </mc:AlternateContent>
        </p:grpSp>
        <p:grpSp>
          <p:nvGrpSpPr>
            <p:cNvPr id="48" name="Group 47">
              <a:extLst>
                <a:ext uri="{FF2B5EF4-FFF2-40B4-BE49-F238E27FC236}">
                  <a16:creationId xmlns:a16="http://schemas.microsoft.com/office/drawing/2014/main" id="{842D89EE-260F-E44A-9070-E4CBF61EAE57}"/>
                </a:ext>
              </a:extLst>
            </p:cNvPr>
            <p:cNvGrpSpPr/>
            <p:nvPr/>
          </p:nvGrpSpPr>
          <p:grpSpPr>
            <a:xfrm>
              <a:off x="4218907" y="3371343"/>
              <a:ext cx="724173" cy="389513"/>
              <a:chOff x="6545891" y="3371343"/>
              <a:chExt cx="724173" cy="389513"/>
            </a:xfrm>
          </p:grpSpPr>
          <p:sp>
            <p:nvSpPr>
              <p:cNvPr id="53" name="TextBox 52">
                <a:extLst>
                  <a:ext uri="{FF2B5EF4-FFF2-40B4-BE49-F238E27FC236}">
                    <a16:creationId xmlns:a16="http://schemas.microsoft.com/office/drawing/2014/main" id="{ECFB8EC1-CF09-884C-8846-61543809A10B}"/>
                  </a:ext>
                </a:extLst>
              </p:cNvPr>
              <p:cNvSpPr txBox="1"/>
              <p:nvPr/>
            </p:nvSpPr>
            <p:spPr>
              <a:xfrm>
                <a:off x="6598869" y="3371343"/>
                <a:ext cx="6166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91220A60-5477-1F43-BC8A-A262D24EE789}"/>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𝐸𝑝𝑖𝑑</m:t>
                          </m:r>
                        </m:oMath>
                      </m:oMathPara>
                    </a14:m>
                    <a:endParaRPr lang="en-GB" dirty="0"/>
                  </a:p>
                </p:txBody>
              </p:sp>
            </mc:Choice>
            <mc:Fallback xmlns="">
              <p:sp>
                <p:nvSpPr>
                  <p:cNvPr id="54" name="Rectangle 53">
                    <a:extLst>
                      <a:ext uri="{FF2B5EF4-FFF2-40B4-BE49-F238E27FC236}">
                        <a16:creationId xmlns:a16="http://schemas.microsoft.com/office/drawing/2014/main" id="{91220A60-5477-1F43-BC8A-A262D24EE789}"/>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18"/>
                    <a:stretch>
                      <a:fillRect b="-13333"/>
                    </a:stretch>
                  </a:blipFill>
                </p:spPr>
                <p:txBody>
                  <a:bodyPr/>
                  <a:lstStyle/>
                  <a:p>
                    <a:r>
                      <a:rPr lang="en-GB">
                        <a:noFill/>
                      </a:rPr>
                      <a:t> </a:t>
                    </a:r>
                  </a:p>
                </p:txBody>
              </p:sp>
            </mc:Fallback>
          </mc:AlternateContent>
        </p:grpSp>
        <p:grpSp>
          <p:nvGrpSpPr>
            <p:cNvPr id="49" name="Group 48">
              <a:extLst>
                <a:ext uri="{FF2B5EF4-FFF2-40B4-BE49-F238E27FC236}">
                  <a16:creationId xmlns:a16="http://schemas.microsoft.com/office/drawing/2014/main" id="{BC02EAEB-F5E3-8C46-BA50-BA906B912D64}"/>
                </a:ext>
              </a:extLst>
            </p:cNvPr>
            <p:cNvGrpSpPr/>
            <p:nvPr/>
          </p:nvGrpSpPr>
          <p:grpSpPr>
            <a:xfrm>
              <a:off x="3740098" y="5600711"/>
              <a:ext cx="1012035" cy="389513"/>
              <a:chOff x="5970830" y="5664879"/>
              <a:chExt cx="1012035" cy="389513"/>
            </a:xfrm>
          </p:grpSpPr>
          <p:sp>
            <p:nvSpPr>
              <p:cNvPr id="51" name="TextBox 50">
                <a:extLst>
                  <a:ext uri="{FF2B5EF4-FFF2-40B4-BE49-F238E27FC236}">
                    <a16:creationId xmlns:a16="http://schemas.microsoft.com/office/drawing/2014/main" id="{803F3898-9BF8-414A-95E2-EA9DF98A5E84}"/>
                  </a:ext>
                </a:extLst>
              </p:cNvPr>
              <p:cNvSpPr txBox="1"/>
              <p:nvPr/>
            </p:nvSpPr>
            <p:spPr>
              <a:xfrm>
                <a:off x="5970830" y="5664879"/>
                <a:ext cx="1012035" cy="389513"/>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6228740F-9150-D140-BC7E-54F8B023C134}"/>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𝑆𝑖𝑐𝑘</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52" name="Rectangle 51">
                    <a:extLst>
                      <a:ext uri="{FF2B5EF4-FFF2-40B4-BE49-F238E27FC236}">
                        <a16:creationId xmlns:a16="http://schemas.microsoft.com/office/drawing/2014/main" id="{6228740F-9150-D140-BC7E-54F8B023C134}"/>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19"/>
                    <a:stretch>
                      <a:fillRect r="-6944"/>
                    </a:stretch>
                  </a:blipFill>
                </p:spPr>
                <p:txBody>
                  <a:bodyPr/>
                  <a:lstStyle/>
                  <a:p>
                    <a:r>
                      <a:rPr lang="en-GB">
                        <a:noFill/>
                      </a:rPr>
                      <a:t> </a:t>
                    </a:r>
                  </a:p>
                </p:txBody>
              </p:sp>
            </mc:Fallback>
          </mc:AlternateContent>
        </p:grpSp>
        <p:cxnSp>
          <p:nvCxnSpPr>
            <p:cNvPr id="50" name="Straight Connector 49">
              <a:extLst>
                <a:ext uri="{FF2B5EF4-FFF2-40B4-BE49-F238E27FC236}">
                  <a16:creationId xmlns:a16="http://schemas.microsoft.com/office/drawing/2014/main" id="{C5CA106D-BFF9-7844-B73F-3160B4D8A3CD}"/>
                </a:ext>
              </a:extLst>
            </p:cNvPr>
            <p:cNvCxnSpPr>
              <a:cxnSpLocks/>
              <a:stCxn id="73" idx="2"/>
              <a:endCxn id="51" idx="0"/>
            </p:cNvCxnSpPr>
            <p:nvPr/>
          </p:nvCxnSpPr>
          <p:spPr>
            <a:xfrm>
              <a:off x="3376196" y="4881820"/>
              <a:ext cx="869920" cy="718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F582BD-A0FF-0A46-A081-0BEADE2302FE}"/>
                </a:ext>
              </a:extLst>
            </p:cNvPr>
            <p:cNvCxnSpPr>
              <a:cxnSpLocks/>
              <a:stCxn id="53" idx="0"/>
              <a:endCxn id="75" idx="2"/>
            </p:cNvCxnSpPr>
            <p:nvPr/>
          </p:nvCxnSpPr>
          <p:spPr>
            <a:xfrm flipH="1" flipV="1">
              <a:off x="4332509" y="3021618"/>
              <a:ext cx="247721"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FE23255-B95A-864C-9C75-567894EA43AA}"/>
                </a:ext>
              </a:extLst>
            </p:cNvPr>
            <p:cNvCxnSpPr>
              <a:cxnSpLocks/>
              <a:stCxn id="85" idx="0"/>
              <a:endCxn id="89" idx="2"/>
            </p:cNvCxnSpPr>
            <p:nvPr/>
          </p:nvCxnSpPr>
          <p:spPr>
            <a:xfrm flipV="1">
              <a:off x="857338" y="3608582"/>
              <a:ext cx="471278" cy="570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060BB97-7720-5747-A886-3441ED547662}"/>
                </a:ext>
              </a:extLst>
            </p:cNvPr>
            <p:cNvCxnSpPr>
              <a:cxnSpLocks/>
              <a:stCxn id="105" idx="2"/>
              <a:endCxn id="92" idx="3"/>
            </p:cNvCxnSpPr>
            <p:nvPr/>
          </p:nvCxnSpPr>
          <p:spPr>
            <a:xfrm flipH="1" flipV="1">
              <a:off x="1901185" y="3955844"/>
              <a:ext cx="101368" cy="141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379482CF-7653-2C41-ACDF-BD051AA31896}"/>
                </a:ext>
              </a:extLst>
            </p:cNvPr>
            <p:cNvGrpSpPr/>
            <p:nvPr/>
          </p:nvGrpSpPr>
          <p:grpSpPr>
            <a:xfrm>
              <a:off x="1184058" y="3152609"/>
              <a:ext cx="300915" cy="455973"/>
              <a:chOff x="5558622" y="4425847"/>
              <a:chExt cx="300915" cy="455973"/>
            </a:xfrm>
          </p:grpSpPr>
          <p:sp>
            <p:nvSpPr>
              <p:cNvPr id="89" name="Rectangle 88">
                <a:extLst>
                  <a:ext uri="{FF2B5EF4-FFF2-40B4-BE49-F238E27FC236}">
                    <a16:creationId xmlns:a16="http://schemas.microsoft.com/office/drawing/2014/main" id="{1324260D-05BC-3849-890D-DCAA03B1B85D}"/>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D271EBF1-B10C-A446-9786-1314BB9DC53B}"/>
                      </a:ext>
                    </a:extLst>
                  </p:cNvPr>
                  <p:cNvSpPr txBox="1"/>
                  <p:nvPr/>
                </p:nvSpPr>
                <p:spPr>
                  <a:xfrm>
                    <a:off x="5558622" y="4425847"/>
                    <a:ext cx="300915" cy="28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2</m:t>
                              </m:r>
                            </m:sub>
                            <m:sup>
                              <m:r>
                                <a:rPr lang="de-DE" b="0" i="1" smtClean="0">
                                  <a:latin typeface="Cambria Math" panose="02040503050406030204" pitchFamily="18" charset="0"/>
                                </a:rPr>
                                <m:t>1</m:t>
                              </m:r>
                            </m:sup>
                          </m:sSubSup>
                        </m:oMath>
                      </m:oMathPara>
                    </a14:m>
                    <a:endParaRPr lang="en-GB" dirty="0"/>
                  </a:p>
                </p:txBody>
              </p:sp>
            </mc:Choice>
            <mc:Fallback xmlns="">
              <p:sp>
                <p:nvSpPr>
                  <p:cNvPr id="90" name="TextBox 89">
                    <a:extLst>
                      <a:ext uri="{FF2B5EF4-FFF2-40B4-BE49-F238E27FC236}">
                        <a16:creationId xmlns:a16="http://schemas.microsoft.com/office/drawing/2014/main" id="{D271EBF1-B10C-A446-9786-1314BB9DC53B}"/>
                      </a:ext>
                    </a:extLst>
                  </p:cNvPr>
                  <p:cNvSpPr txBox="1">
                    <a:spLocks noRot="1" noChangeAspect="1" noMove="1" noResize="1" noEditPoints="1" noAdjustHandles="1" noChangeArrowheads="1" noChangeShapeType="1" noTextEdit="1"/>
                  </p:cNvSpPr>
                  <p:nvPr/>
                </p:nvSpPr>
                <p:spPr>
                  <a:xfrm>
                    <a:off x="5558622" y="4425847"/>
                    <a:ext cx="300915" cy="280718"/>
                  </a:xfrm>
                  <a:prstGeom prst="rect">
                    <a:avLst/>
                  </a:prstGeom>
                  <a:blipFill>
                    <a:blip r:embed="rId20"/>
                    <a:stretch>
                      <a:fillRect l="-24000" r="-4000" b="-30435"/>
                    </a:stretch>
                  </a:blipFill>
                </p:spPr>
                <p:txBody>
                  <a:bodyPr/>
                  <a:lstStyle/>
                  <a:p>
                    <a:r>
                      <a:rPr lang="en-GB">
                        <a:noFill/>
                      </a:rPr>
                      <a:t> </a:t>
                    </a:r>
                  </a:p>
                </p:txBody>
              </p:sp>
            </mc:Fallback>
          </mc:AlternateContent>
        </p:grpSp>
        <p:grpSp>
          <p:nvGrpSpPr>
            <p:cNvPr id="91" name="Group 90">
              <a:extLst>
                <a:ext uri="{FF2B5EF4-FFF2-40B4-BE49-F238E27FC236}">
                  <a16:creationId xmlns:a16="http://schemas.microsoft.com/office/drawing/2014/main" id="{34253AF1-98A5-C243-9C8A-2EEBE21FD748}"/>
                </a:ext>
              </a:extLst>
            </p:cNvPr>
            <p:cNvGrpSpPr/>
            <p:nvPr/>
          </p:nvGrpSpPr>
          <p:grpSpPr>
            <a:xfrm>
              <a:off x="1657290" y="3588348"/>
              <a:ext cx="300915" cy="439496"/>
              <a:chOff x="5935104" y="4443991"/>
              <a:chExt cx="300915" cy="439496"/>
            </a:xfrm>
          </p:grpSpPr>
          <p:sp>
            <p:nvSpPr>
              <p:cNvPr id="92" name="Rectangle 91">
                <a:extLst>
                  <a:ext uri="{FF2B5EF4-FFF2-40B4-BE49-F238E27FC236}">
                    <a16:creationId xmlns:a16="http://schemas.microsoft.com/office/drawing/2014/main" id="{F732EE0A-C0D4-9D42-B0FF-C5AC1959CD41}"/>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DD40BB5-0B06-EE4E-B6F0-860378A690D8}"/>
                      </a:ext>
                    </a:extLst>
                  </p:cNvPr>
                  <p:cNvSpPr txBox="1"/>
                  <p:nvPr/>
                </p:nvSpPr>
                <p:spPr>
                  <a:xfrm>
                    <a:off x="5935104" y="4443991"/>
                    <a:ext cx="300915" cy="282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1</m:t>
                              </m:r>
                            </m:sup>
                          </m:sSubSup>
                        </m:oMath>
                      </m:oMathPara>
                    </a14:m>
                    <a:endParaRPr lang="en-GB" dirty="0"/>
                  </a:p>
                </p:txBody>
              </p:sp>
            </mc:Choice>
            <mc:Fallback xmlns="">
              <p:sp>
                <p:nvSpPr>
                  <p:cNvPr id="93" name="TextBox 92">
                    <a:extLst>
                      <a:ext uri="{FF2B5EF4-FFF2-40B4-BE49-F238E27FC236}">
                        <a16:creationId xmlns:a16="http://schemas.microsoft.com/office/drawing/2014/main" id="{2DD40BB5-0B06-EE4E-B6F0-860378A690D8}"/>
                      </a:ext>
                    </a:extLst>
                  </p:cNvPr>
                  <p:cNvSpPr txBox="1">
                    <a:spLocks noRot="1" noChangeAspect="1" noMove="1" noResize="1" noEditPoints="1" noAdjustHandles="1" noChangeArrowheads="1" noChangeShapeType="1" noTextEdit="1"/>
                  </p:cNvSpPr>
                  <p:nvPr/>
                </p:nvSpPr>
                <p:spPr>
                  <a:xfrm>
                    <a:off x="5935104" y="4443991"/>
                    <a:ext cx="300915" cy="282129"/>
                  </a:xfrm>
                  <a:prstGeom prst="rect">
                    <a:avLst/>
                  </a:prstGeom>
                  <a:blipFill>
                    <a:blip r:embed="rId21"/>
                    <a:stretch>
                      <a:fillRect l="-20000" r="-4000" b="-30435"/>
                    </a:stretch>
                  </a:blipFill>
                </p:spPr>
                <p:txBody>
                  <a:bodyPr/>
                  <a:lstStyle/>
                  <a:p>
                    <a:r>
                      <a:rPr lang="en-GB">
                        <a:noFill/>
                      </a:rPr>
                      <a:t> </a:t>
                    </a:r>
                  </a:p>
                </p:txBody>
              </p:sp>
            </mc:Fallback>
          </mc:AlternateContent>
        </p:grpSp>
        <p:cxnSp>
          <p:nvCxnSpPr>
            <p:cNvPr id="94" name="Straight Connector 93">
              <a:extLst>
                <a:ext uri="{FF2B5EF4-FFF2-40B4-BE49-F238E27FC236}">
                  <a16:creationId xmlns:a16="http://schemas.microsoft.com/office/drawing/2014/main" id="{87EED85F-93B4-6940-AEB9-DD9764CEE85A}"/>
                </a:ext>
              </a:extLst>
            </p:cNvPr>
            <p:cNvCxnSpPr>
              <a:cxnSpLocks/>
              <a:stCxn id="92" idx="2"/>
              <a:endCxn id="108" idx="0"/>
            </p:cNvCxnSpPr>
            <p:nvPr/>
          </p:nvCxnSpPr>
          <p:spPr>
            <a:xfrm>
              <a:off x="1829185" y="4027844"/>
              <a:ext cx="75828" cy="456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9F6A8E-3738-CC46-BC61-EE007046E706}"/>
                </a:ext>
              </a:extLst>
            </p:cNvPr>
            <p:cNvCxnSpPr>
              <a:cxnSpLocks/>
              <a:stCxn id="108" idx="6"/>
              <a:endCxn id="98" idx="1"/>
            </p:cNvCxnSpPr>
            <p:nvPr/>
          </p:nvCxnSpPr>
          <p:spPr>
            <a:xfrm flipV="1">
              <a:off x="2486077" y="4660682"/>
              <a:ext cx="376861" cy="18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AF3287E-7BDD-4B44-917F-A14BE91644B4}"/>
                </a:ext>
              </a:extLst>
            </p:cNvPr>
            <p:cNvCxnSpPr>
              <a:cxnSpLocks/>
              <a:stCxn id="98" idx="2"/>
              <a:endCxn id="102" idx="7"/>
            </p:cNvCxnSpPr>
            <p:nvPr/>
          </p:nvCxnSpPr>
          <p:spPr>
            <a:xfrm flipH="1">
              <a:off x="2430449" y="4732682"/>
              <a:ext cx="504489" cy="3349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673EE71E-7F0B-C841-8A12-C92E201D17A6}"/>
                </a:ext>
              </a:extLst>
            </p:cNvPr>
            <p:cNvGrpSpPr/>
            <p:nvPr/>
          </p:nvGrpSpPr>
          <p:grpSpPr>
            <a:xfrm>
              <a:off x="2836489" y="4283632"/>
              <a:ext cx="300916" cy="449050"/>
              <a:chOff x="7868133" y="4420730"/>
              <a:chExt cx="300916" cy="449050"/>
            </a:xfrm>
          </p:grpSpPr>
          <p:sp>
            <p:nvSpPr>
              <p:cNvPr id="98" name="Rectangle 97">
                <a:extLst>
                  <a:ext uri="{FF2B5EF4-FFF2-40B4-BE49-F238E27FC236}">
                    <a16:creationId xmlns:a16="http://schemas.microsoft.com/office/drawing/2014/main" id="{464DED08-46C8-4944-AB37-F1FF97AC4A52}"/>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437D0CAF-6C76-0240-B4B8-0AC88643786F}"/>
                      </a:ext>
                    </a:extLst>
                  </p:cNvPr>
                  <p:cNvSpPr txBox="1"/>
                  <p:nvPr/>
                </p:nvSpPr>
                <p:spPr>
                  <a:xfrm>
                    <a:off x="7868133" y="4420730"/>
                    <a:ext cx="300916" cy="287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2</m:t>
                              </m:r>
                            </m:sup>
                          </m:sSubSup>
                        </m:oMath>
                      </m:oMathPara>
                    </a14:m>
                    <a:endParaRPr lang="en-GB" dirty="0"/>
                  </a:p>
                </p:txBody>
              </p:sp>
            </mc:Choice>
            <mc:Fallback xmlns="">
              <p:sp>
                <p:nvSpPr>
                  <p:cNvPr id="99" name="TextBox 98">
                    <a:extLst>
                      <a:ext uri="{FF2B5EF4-FFF2-40B4-BE49-F238E27FC236}">
                        <a16:creationId xmlns:a16="http://schemas.microsoft.com/office/drawing/2014/main" id="{437D0CAF-6C76-0240-B4B8-0AC88643786F}"/>
                      </a:ext>
                    </a:extLst>
                  </p:cNvPr>
                  <p:cNvSpPr txBox="1">
                    <a:spLocks noRot="1" noChangeAspect="1" noMove="1" noResize="1" noEditPoints="1" noAdjustHandles="1" noChangeArrowheads="1" noChangeShapeType="1" noTextEdit="1"/>
                  </p:cNvSpPr>
                  <p:nvPr/>
                </p:nvSpPr>
                <p:spPr>
                  <a:xfrm>
                    <a:off x="7868133" y="4420730"/>
                    <a:ext cx="300916" cy="287771"/>
                  </a:xfrm>
                  <a:prstGeom prst="rect">
                    <a:avLst/>
                  </a:prstGeom>
                  <a:blipFill>
                    <a:blip r:embed="rId22"/>
                    <a:stretch>
                      <a:fillRect l="-24000" r="-4000" b="-29167"/>
                    </a:stretch>
                  </a:blipFill>
                </p:spPr>
                <p:txBody>
                  <a:bodyPr/>
                  <a:lstStyle/>
                  <a:p>
                    <a:r>
                      <a:rPr lang="en-GB">
                        <a:noFill/>
                      </a:rPr>
                      <a:t> </a:t>
                    </a:r>
                  </a:p>
                </p:txBody>
              </p:sp>
            </mc:Fallback>
          </mc:AlternateContent>
        </p:grpSp>
        <p:grpSp>
          <p:nvGrpSpPr>
            <p:cNvPr id="7" name="Group 6">
              <a:extLst>
                <a:ext uri="{FF2B5EF4-FFF2-40B4-BE49-F238E27FC236}">
                  <a16:creationId xmlns:a16="http://schemas.microsoft.com/office/drawing/2014/main" id="{3D8505DD-A2C4-D54F-9C2E-448002F1A870}"/>
                </a:ext>
              </a:extLst>
            </p:cNvPr>
            <p:cNvGrpSpPr/>
            <p:nvPr/>
          </p:nvGrpSpPr>
          <p:grpSpPr>
            <a:xfrm>
              <a:off x="141342" y="4179020"/>
              <a:ext cx="1470531" cy="389513"/>
              <a:chOff x="559651" y="4179020"/>
              <a:chExt cx="1470531" cy="389513"/>
            </a:xfrm>
          </p:grpSpPr>
          <p:sp>
            <p:nvSpPr>
              <p:cNvPr id="85" name="TextBox 84">
                <a:extLst>
                  <a:ext uri="{FF2B5EF4-FFF2-40B4-BE49-F238E27FC236}">
                    <a16:creationId xmlns:a16="http://schemas.microsoft.com/office/drawing/2014/main" id="{CA35B6C7-2B27-2E44-821A-9B3F5745A595}"/>
                  </a:ext>
                </a:extLst>
              </p:cNvPr>
              <p:cNvSpPr txBox="1"/>
              <p:nvPr/>
            </p:nvSpPr>
            <p:spPr>
              <a:xfrm>
                <a:off x="566498" y="4179020"/>
                <a:ext cx="1418298"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4EAA6580-E153-4E41-A003-9A61D76AD01C}"/>
                      </a:ext>
                    </a:extLst>
                  </p:cNvPr>
                  <p:cNvSpPr/>
                  <p:nvPr/>
                </p:nvSpPr>
                <p:spPr>
                  <a:xfrm>
                    <a:off x="559651" y="4198097"/>
                    <a:ext cx="14705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𝑇𝑟𝑎𝑣𝑒𝑙</m:t>
                          </m:r>
                          <m:r>
                            <m:rPr>
                              <m:nor/>
                            </m:rPr>
                            <a:rPr lang="de-DE">
                              <a:solidFill>
                                <a:schemeClr val="tx1"/>
                              </a:solidFill>
                              <a:latin typeface="Cambria Math" charset="0"/>
                            </a:rPr>
                            <m:t>.</m:t>
                          </m:r>
                          <m:r>
                            <a:rPr lang="de-DE" b="0" i="1" smtClean="0">
                              <a:solidFill>
                                <a:schemeClr val="tx1"/>
                              </a:solidFill>
                              <a:latin typeface="Cambria Math" panose="02040503050406030204" pitchFamily="18" charset="0"/>
                            </a:rPr>
                            <m:t>𝑎𝑙𝑖𝑐𝑒</m:t>
                          </m:r>
                        </m:oMath>
                      </m:oMathPara>
                    </a14:m>
                    <a:endParaRPr lang="en-GB" dirty="0">
                      <a:solidFill>
                        <a:schemeClr val="tx1"/>
                      </a:solidFill>
                    </a:endParaRPr>
                  </a:p>
                </p:txBody>
              </p:sp>
            </mc:Choice>
            <mc:Fallback xmlns="">
              <p:sp>
                <p:nvSpPr>
                  <p:cNvPr id="100" name="Rectangle 99">
                    <a:extLst>
                      <a:ext uri="{FF2B5EF4-FFF2-40B4-BE49-F238E27FC236}">
                        <a16:creationId xmlns:a16="http://schemas.microsoft.com/office/drawing/2014/main" id="{4EAA6580-E153-4E41-A003-9A61D76AD01C}"/>
                      </a:ext>
                    </a:extLst>
                  </p:cNvPr>
                  <p:cNvSpPr>
                    <a:spLocks noRot="1" noChangeAspect="1" noMove="1" noResize="1" noEditPoints="1" noAdjustHandles="1" noChangeArrowheads="1" noChangeShapeType="1" noTextEdit="1"/>
                  </p:cNvSpPr>
                  <p:nvPr/>
                </p:nvSpPr>
                <p:spPr>
                  <a:xfrm>
                    <a:off x="559651" y="4198097"/>
                    <a:ext cx="1470531" cy="369332"/>
                  </a:xfrm>
                  <a:prstGeom prst="rect">
                    <a:avLst/>
                  </a:prstGeom>
                  <a:blipFill>
                    <a:blip r:embed="rId23"/>
                    <a:stretch>
                      <a:fillRect/>
                    </a:stretch>
                  </a:blipFill>
                </p:spPr>
                <p:txBody>
                  <a:bodyPr/>
                  <a:lstStyle/>
                  <a:p>
                    <a:r>
                      <a:rPr lang="en-GB">
                        <a:noFill/>
                      </a:rPr>
                      <a:t> </a:t>
                    </a:r>
                  </a:p>
                </p:txBody>
              </p:sp>
            </mc:Fallback>
          </mc:AlternateContent>
        </p:grpSp>
        <p:grpSp>
          <p:nvGrpSpPr>
            <p:cNvPr id="101" name="Group 100">
              <a:extLst>
                <a:ext uri="{FF2B5EF4-FFF2-40B4-BE49-F238E27FC236}">
                  <a16:creationId xmlns:a16="http://schemas.microsoft.com/office/drawing/2014/main" id="{2C0A993B-C10E-7547-9280-9DFA9BBFB44D}"/>
                </a:ext>
              </a:extLst>
            </p:cNvPr>
            <p:cNvGrpSpPr/>
            <p:nvPr/>
          </p:nvGrpSpPr>
          <p:grpSpPr>
            <a:xfrm>
              <a:off x="984453" y="5008007"/>
              <a:ext cx="1709058" cy="392110"/>
              <a:chOff x="7148985" y="5558161"/>
              <a:chExt cx="1709058" cy="392110"/>
            </a:xfrm>
          </p:grpSpPr>
          <p:sp>
            <p:nvSpPr>
              <p:cNvPr id="102" name="TextBox 101">
                <a:extLst>
                  <a:ext uri="{FF2B5EF4-FFF2-40B4-BE49-F238E27FC236}">
                    <a16:creationId xmlns:a16="http://schemas.microsoft.com/office/drawing/2014/main" id="{89B40D99-9F9F-1A48-A53D-1F7375655B47}"/>
                  </a:ext>
                </a:extLst>
              </p:cNvPr>
              <p:cNvSpPr txBox="1"/>
              <p:nvPr/>
            </p:nvSpPr>
            <p:spPr>
              <a:xfrm>
                <a:off x="7153491" y="5560758"/>
                <a:ext cx="168881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3" name="Rectangle 102">
                    <a:extLst>
                      <a:ext uri="{FF2B5EF4-FFF2-40B4-BE49-F238E27FC236}">
                        <a16:creationId xmlns:a16="http://schemas.microsoft.com/office/drawing/2014/main" id="{369726F6-E41B-3F47-9D52-25388323E91D}"/>
                      </a:ext>
                    </a:extLst>
                  </p:cNvPr>
                  <p:cNvSpPr/>
                  <p:nvPr/>
                </p:nvSpPr>
                <p:spPr>
                  <a:xfrm>
                    <a:off x="7148985" y="5558161"/>
                    <a:ext cx="17090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b="0" i="1" smtClean="0">
                              <a:latin typeface="Cambria Math" panose="02040503050406030204" pitchFamily="18" charset="0"/>
                            </a:rPr>
                            <m:t>𝑎𝑙𝑖𝑐𝑒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m:oMathPara>
                    </a14:m>
                    <a:endParaRPr lang="en-GB" dirty="0"/>
                  </a:p>
                </p:txBody>
              </p:sp>
            </mc:Choice>
            <mc:Fallback xmlns="">
              <p:sp>
                <p:nvSpPr>
                  <p:cNvPr id="103" name="Rectangle 102">
                    <a:extLst>
                      <a:ext uri="{FF2B5EF4-FFF2-40B4-BE49-F238E27FC236}">
                        <a16:creationId xmlns:a16="http://schemas.microsoft.com/office/drawing/2014/main" id="{369726F6-E41B-3F47-9D52-25388323E91D}"/>
                      </a:ext>
                    </a:extLst>
                  </p:cNvPr>
                  <p:cNvSpPr>
                    <a:spLocks noRot="1" noChangeAspect="1" noMove="1" noResize="1" noEditPoints="1" noAdjustHandles="1" noChangeArrowheads="1" noChangeShapeType="1" noTextEdit="1"/>
                  </p:cNvSpPr>
                  <p:nvPr/>
                </p:nvSpPr>
                <p:spPr>
                  <a:xfrm>
                    <a:off x="7148985" y="5558161"/>
                    <a:ext cx="1709058" cy="369332"/>
                  </a:xfrm>
                  <a:prstGeom prst="rect">
                    <a:avLst/>
                  </a:prstGeom>
                  <a:blipFill>
                    <a:blip r:embed="rId24"/>
                    <a:stretch>
                      <a:fillRect/>
                    </a:stretch>
                  </a:blipFill>
                </p:spPr>
                <p:txBody>
                  <a:bodyPr/>
                  <a:lstStyle/>
                  <a:p>
                    <a:r>
                      <a:rPr lang="en-GB">
                        <a:noFill/>
                      </a:rPr>
                      <a:t> </a:t>
                    </a:r>
                  </a:p>
                </p:txBody>
              </p:sp>
            </mc:Fallback>
          </mc:AlternateContent>
        </p:grpSp>
        <p:grpSp>
          <p:nvGrpSpPr>
            <p:cNvPr id="104" name="Group 103">
              <a:extLst>
                <a:ext uri="{FF2B5EF4-FFF2-40B4-BE49-F238E27FC236}">
                  <a16:creationId xmlns:a16="http://schemas.microsoft.com/office/drawing/2014/main" id="{4F323361-50FD-5343-AD57-501C07F86150}"/>
                </a:ext>
              </a:extLst>
            </p:cNvPr>
            <p:cNvGrpSpPr/>
            <p:nvPr/>
          </p:nvGrpSpPr>
          <p:grpSpPr>
            <a:xfrm>
              <a:off x="2002553" y="3902322"/>
              <a:ext cx="1678435" cy="389513"/>
              <a:chOff x="6279247" y="4615063"/>
              <a:chExt cx="1678435" cy="389513"/>
            </a:xfrm>
          </p:grpSpPr>
          <p:sp>
            <p:nvSpPr>
              <p:cNvPr id="105" name="TextBox 104">
                <a:extLst>
                  <a:ext uri="{FF2B5EF4-FFF2-40B4-BE49-F238E27FC236}">
                    <a16:creationId xmlns:a16="http://schemas.microsoft.com/office/drawing/2014/main" id="{221C8275-D2D0-A344-8DE3-BB5EC831CD37}"/>
                  </a:ext>
                </a:extLst>
              </p:cNvPr>
              <p:cNvSpPr txBox="1"/>
              <p:nvPr/>
            </p:nvSpPr>
            <p:spPr>
              <a:xfrm>
                <a:off x="6279247" y="4615063"/>
                <a:ext cx="16784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6" name="Rectangle 105">
                    <a:extLst>
                      <a:ext uri="{FF2B5EF4-FFF2-40B4-BE49-F238E27FC236}">
                        <a16:creationId xmlns:a16="http://schemas.microsoft.com/office/drawing/2014/main" id="{1E293085-5EA2-2D46-BF56-68FDB6DE916F}"/>
                      </a:ext>
                    </a:extLst>
                  </p:cNvPr>
                  <p:cNvSpPr/>
                  <p:nvPr/>
                </p:nvSpPr>
                <p:spPr>
                  <a:xfrm>
                    <a:off x="6308452" y="4615834"/>
                    <a:ext cx="14245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b="0" i="1" smtClean="0">
                              <a:latin typeface="Cambria Math" panose="02040503050406030204" pitchFamily="18" charset="0"/>
                            </a:rPr>
                            <m:t>𝑎𝑙𝑖𝑐𝑒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m:oMathPara>
                    </a14:m>
                    <a:endParaRPr lang="en-GB" dirty="0"/>
                  </a:p>
                </p:txBody>
              </p:sp>
            </mc:Choice>
            <mc:Fallback xmlns="">
              <p:sp>
                <p:nvSpPr>
                  <p:cNvPr id="106" name="Rectangle 105">
                    <a:extLst>
                      <a:ext uri="{FF2B5EF4-FFF2-40B4-BE49-F238E27FC236}">
                        <a16:creationId xmlns:a16="http://schemas.microsoft.com/office/drawing/2014/main" id="{1E293085-5EA2-2D46-BF56-68FDB6DE916F}"/>
                      </a:ext>
                    </a:extLst>
                  </p:cNvPr>
                  <p:cNvSpPr>
                    <a:spLocks noRot="1" noChangeAspect="1" noMove="1" noResize="1" noEditPoints="1" noAdjustHandles="1" noChangeArrowheads="1" noChangeShapeType="1" noTextEdit="1"/>
                  </p:cNvSpPr>
                  <p:nvPr/>
                </p:nvSpPr>
                <p:spPr>
                  <a:xfrm>
                    <a:off x="6308452" y="4615834"/>
                    <a:ext cx="1424575" cy="369332"/>
                  </a:xfrm>
                  <a:prstGeom prst="rect">
                    <a:avLst/>
                  </a:prstGeom>
                  <a:blipFill>
                    <a:blip r:embed="rId25"/>
                    <a:stretch>
                      <a:fillRect r="-11504"/>
                    </a:stretch>
                  </a:blipFill>
                </p:spPr>
                <p:txBody>
                  <a:bodyPr/>
                  <a:lstStyle/>
                  <a:p>
                    <a:r>
                      <a:rPr lang="en-GB">
                        <a:noFill/>
                      </a:rPr>
                      <a:t> </a:t>
                    </a:r>
                  </a:p>
                </p:txBody>
              </p:sp>
            </mc:Fallback>
          </mc:AlternateContent>
        </p:grpSp>
        <p:grpSp>
          <p:nvGrpSpPr>
            <p:cNvPr id="107" name="Group 106">
              <a:extLst>
                <a:ext uri="{FF2B5EF4-FFF2-40B4-BE49-F238E27FC236}">
                  <a16:creationId xmlns:a16="http://schemas.microsoft.com/office/drawing/2014/main" id="{1A99E011-1BD6-A14B-B198-7FADBB3CA747}"/>
                </a:ext>
              </a:extLst>
            </p:cNvPr>
            <p:cNvGrpSpPr/>
            <p:nvPr/>
          </p:nvGrpSpPr>
          <p:grpSpPr>
            <a:xfrm>
              <a:off x="1323948" y="4484482"/>
              <a:ext cx="1162129" cy="389513"/>
              <a:chOff x="5970830" y="5664879"/>
              <a:chExt cx="1162129" cy="389513"/>
            </a:xfrm>
          </p:grpSpPr>
          <p:sp>
            <p:nvSpPr>
              <p:cNvPr id="108" name="TextBox 107">
                <a:extLst>
                  <a:ext uri="{FF2B5EF4-FFF2-40B4-BE49-F238E27FC236}">
                    <a16:creationId xmlns:a16="http://schemas.microsoft.com/office/drawing/2014/main" id="{CC42A488-50EC-BE4C-B133-2DAC12BCFECC}"/>
                  </a:ext>
                </a:extLst>
              </p:cNvPr>
              <p:cNvSpPr txBox="1"/>
              <p:nvPr/>
            </p:nvSpPr>
            <p:spPr>
              <a:xfrm>
                <a:off x="5970830" y="5664879"/>
                <a:ext cx="1162129" cy="389513"/>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109" name="Rectangle 108">
                    <a:extLst>
                      <a:ext uri="{FF2B5EF4-FFF2-40B4-BE49-F238E27FC236}">
                        <a16:creationId xmlns:a16="http://schemas.microsoft.com/office/drawing/2014/main" id="{536DB96D-14D3-4245-B8D5-5BDC09A2FF27}"/>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𝑆𝑖𝑐𝑘</m:t>
                          </m:r>
                          <m:r>
                            <m:rPr>
                              <m:nor/>
                            </m:rPr>
                            <a:rPr lang="de-DE">
                              <a:solidFill>
                                <a:schemeClr val="tx1"/>
                              </a:solidFill>
                              <a:latin typeface="Cambria Math" charset="0"/>
                            </a:rPr>
                            <m:t>.</m:t>
                          </m:r>
                          <m:r>
                            <a:rPr lang="de-DE" b="0" i="1" smtClean="0">
                              <a:solidFill>
                                <a:schemeClr val="tx1"/>
                              </a:solidFill>
                              <a:latin typeface="Cambria Math" panose="02040503050406030204" pitchFamily="18" charset="0"/>
                            </a:rPr>
                            <m:t>𝑎𝑙𝑖𝑐𝑒</m:t>
                          </m:r>
                        </m:oMath>
                      </m:oMathPara>
                    </a14:m>
                    <a:endParaRPr lang="en-GB" dirty="0">
                      <a:solidFill>
                        <a:schemeClr val="tx1"/>
                      </a:solidFill>
                    </a:endParaRPr>
                  </a:p>
                </p:txBody>
              </p:sp>
            </mc:Choice>
            <mc:Fallback xmlns="">
              <p:sp>
                <p:nvSpPr>
                  <p:cNvPr id="109" name="Rectangle 108">
                    <a:extLst>
                      <a:ext uri="{FF2B5EF4-FFF2-40B4-BE49-F238E27FC236}">
                        <a16:creationId xmlns:a16="http://schemas.microsoft.com/office/drawing/2014/main" id="{536DB96D-14D3-4245-B8D5-5BDC09A2FF27}"/>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26"/>
                    <a:stretch>
                      <a:fillRect r="-25000"/>
                    </a:stretch>
                  </a:blipFill>
                </p:spPr>
                <p:txBody>
                  <a:bodyPr/>
                  <a:lstStyle/>
                  <a:p>
                    <a:r>
                      <a:rPr lang="en-GB">
                        <a:noFill/>
                      </a:rPr>
                      <a:t> </a:t>
                    </a:r>
                  </a:p>
                </p:txBody>
              </p:sp>
            </mc:Fallback>
          </mc:AlternateContent>
        </p:grpSp>
        <p:cxnSp>
          <p:nvCxnSpPr>
            <p:cNvPr id="110" name="Straight Connector 109">
              <a:extLst>
                <a:ext uri="{FF2B5EF4-FFF2-40B4-BE49-F238E27FC236}">
                  <a16:creationId xmlns:a16="http://schemas.microsoft.com/office/drawing/2014/main" id="{B5A19F52-7E1A-B748-9983-4D927B962588}"/>
                </a:ext>
              </a:extLst>
            </p:cNvPr>
            <p:cNvCxnSpPr>
              <a:cxnSpLocks/>
              <a:stCxn id="89" idx="2"/>
              <a:endCxn id="108" idx="0"/>
            </p:cNvCxnSpPr>
            <p:nvPr/>
          </p:nvCxnSpPr>
          <p:spPr>
            <a:xfrm>
              <a:off x="1328616" y="3608582"/>
              <a:ext cx="576397" cy="87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A30E4AD-6543-2749-891F-594CBE9D3281}"/>
                </a:ext>
              </a:extLst>
            </p:cNvPr>
            <p:cNvCxnSpPr>
              <a:cxnSpLocks/>
              <a:stCxn id="89" idx="3"/>
            </p:cNvCxnSpPr>
            <p:nvPr/>
          </p:nvCxnSpPr>
          <p:spPr>
            <a:xfrm>
              <a:off x="1400616" y="3536582"/>
              <a:ext cx="2871269" cy="13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C1DCFFD-3C40-4643-85AE-4A22EA8F0156}"/>
                </a:ext>
              </a:extLst>
            </p:cNvPr>
            <p:cNvCxnSpPr>
              <a:cxnSpLocks/>
              <a:stCxn id="98" idx="3"/>
              <a:endCxn id="53" idx="3"/>
            </p:cNvCxnSpPr>
            <p:nvPr/>
          </p:nvCxnSpPr>
          <p:spPr>
            <a:xfrm flipV="1">
              <a:off x="3006938" y="3703813"/>
              <a:ext cx="1355259" cy="956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6909053-982F-9D4F-8979-72777346C69D}"/>
                </a:ext>
              </a:extLst>
            </p:cNvPr>
            <p:cNvCxnSpPr>
              <a:cxnSpLocks/>
              <a:stCxn id="92" idx="3"/>
              <a:endCxn id="53" idx="2"/>
            </p:cNvCxnSpPr>
            <p:nvPr/>
          </p:nvCxnSpPr>
          <p:spPr>
            <a:xfrm flipV="1">
              <a:off x="1901185" y="3566100"/>
              <a:ext cx="2370700" cy="389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6716D71-3302-EA45-8715-9EDA250A5752}"/>
                </a:ext>
              </a:extLst>
            </p:cNvPr>
            <p:cNvCxnSpPr>
              <a:cxnSpLocks/>
              <a:stCxn id="150" idx="0"/>
              <a:endCxn id="138" idx="2"/>
            </p:cNvCxnSpPr>
            <p:nvPr/>
          </p:nvCxnSpPr>
          <p:spPr>
            <a:xfrm flipH="1" flipV="1">
              <a:off x="7709181" y="3630874"/>
              <a:ext cx="688096" cy="537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067159F-2DAF-2F47-BCC0-42C5A5552BAC}"/>
                </a:ext>
              </a:extLst>
            </p:cNvPr>
            <p:cNvCxnSpPr>
              <a:cxnSpLocks/>
              <a:stCxn id="156" idx="6"/>
              <a:endCxn id="141" idx="2"/>
            </p:cNvCxnSpPr>
            <p:nvPr/>
          </p:nvCxnSpPr>
          <p:spPr>
            <a:xfrm flipV="1">
              <a:off x="7245729" y="4032036"/>
              <a:ext cx="109664" cy="69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89A3745B-7049-5D4A-9607-EA65B410EDBB}"/>
                </a:ext>
              </a:extLst>
            </p:cNvPr>
            <p:cNvGrpSpPr/>
            <p:nvPr/>
          </p:nvGrpSpPr>
          <p:grpSpPr>
            <a:xfrm>
              <a:off x="7564623" y="3174901"/>
              <a:ext cx="300915" cy="455973"/>
              <a:chOff x="5558622" y="4425847"/>
              <a:chExt cx="300915" cy="455973"/>
            </a:xfrm>
          </p:grpSpPr>
          <p:sp>
            <p:nvSpPr>
              <p:cNvPr id="138" name="Rectangle 137">
                <a:extLst>
                  <a:ext uri="{FF2B5EF4-FFF2-40B4-BE49-F238E27FC236}">
                    <a16:creationId xmlns:a16="http://schemas.microsoft.com/office/drawing/2014/main" id="{77C258B2-4737-7B4E-B5CC-22521F149571}"/>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B672734D-0E9B-FD41-8458-9221C222F7A7}"/>
                      </a:ext>
                    </a:extLst>
                  </p:cNvPr>
                  <p:cNvSpPr txBox="1"/>
                  <p:nvPr/>
                </p:nvSpPr>
                <p:spPr>
                  <a:xfrm>
                    <a:off x="5558622" y="4425847"/>
                    <a:ext cx="300915" cy="28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2</m:t>
                              </m:r>
                            </m:sub>
                            <m:sup>
                              <m:r>
                                <a:rPr lang="de-DE" b="0" i="1" smtClean="0">
                                  <a:latin typeface="Cambria Math" panose="02040503050406030204" pitchFamily="18" charset="0"/>
                                </a:rPr>
                                <m:t>1</m:t>
                              </m:r>
                            </m:sup>
                          </m:sSubSup>
                        </m:oMath>
                      </m:oMathPara>
                    </a14:m>
                    <a:endParaRPr lang="en-GB" dirty="0"/>
                  </a:p>
                </p:txBody>
              </p:sp>
            </mc:Choice>
            <mc:Fallback xmlns="">
              <p:sp>
                <p:nvSpPr>
                  <p:cNvPr id="139" name="TextBox 138">
                    <a:extLst>
                      <a:ext uri="{FF2B5EF4-FFF2-40B4-BE49-F238E27FC236}">
                        <a16:creationId xmlns:a16="http://schemas.microsoft.com/office/drawing/2014/main" id="{B672734D-0E9B-FD41-8458-9221C222F7A7}"/>
                      </a:ext>
                    </a:extLst>
                  </p:cNvPr>
                  <p:cNvSpPr txBox="1">
                    <a:spLocks noRot="1" noChangeAspect="1" noMove="1" noResize="1" noEditPoints="1" noAdjustHandles="1" noChangeArrowheads="1" noChangeShapeType="1" noTextEdit="1"/>
                  </p:cNvSpPr>
                  <p:nvPr/>
                </p:nvSpPr>
                <p:spPr>
                  <a:xfrm>
                    <a:off x="5558622" y="4425847"/>
                    <a:ext cx="300915" cy="280718"/>
                  </a:xfrm>
                  <a:prstGeom prst="rect">
                    <a:avLst/>
                  </a:prstGeom>
                  <a:blipFill>
                    <a:blip r:embed="rId27"/>
                    <a:stretch>
                      <a:fillRect l="-25000" r="-4167" b="-30435"/>
                    </a:stretch>
                  </a:blipFill>
                </p:spPr>
                <p:txBody>
                  <a:bodyPr/>
                  <a:lstStyle/>
                  <a:p>
                    <a:r>
                      <a:rPr lang="en-GB">
                        <a:noFill/>
                      </a:rPr>
                      <a:t> </a:t>
                    </a:r>
                  </a:p>
                </p:txBody>
              </p:sp>
            </mc:Fallback>
          </mc:AlternateContent>
        </p:grpSp>
        <p:grpSp>
          <p:nvGrpSpPr>
            <p:cNvPr id="140" name="Group 139">
              <a:extLst>
                <a:ext uri="{FF2B5EF4-FFF2-40B4-BE49-F238E27FC236}">
                  <a16:creationId xmlns:a16="http://schemas.microsoft.com/office/drawing/2014/main" id="{4F657B13-3AAB-EB48-B9C8-D845E3A9DC2E}"/>
                </a:ext>
              </a:extLst>
            </p:cNvPr>
            <p:cNvGrpSpPr/>
            <p:nvPr/>
          </p:nvGrpSpPr>
          <p:grpSpPr>
            <a:xfrm>
              <a:off x="7183498" y="3592540"/>
              <a:ext cx="300915" cy="439496"/>
              <a:chOff x="5935104" y="4443991"/>
              <a:chExt cx="300915" cy="439496"/>
            </a:xfrm>
          </p:grpSpPr>
          <p:sp>
            <p:nvSpPr>
              <p:cNvPr id="141" name="Rectangle 140">
                <a:extLst>
                  <a:ext uri="{FF2B5EF4-FFF2-40B4-BE49-F238E27FC236}">
                    <a16:creationId xmlns:a16="http://schemas.microsoft.com/office/drawing/2014/main" id="{3982D070-922F-E746-9B70-7D02E9287449}"/>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E2AE91EC-59FA-CB4F-ACB4-BC036CC52661}"/>
                      </a:ext>
                    </a:extLst>
                  </p:cNvPr>
                  <p:cNvSpPr txBox="1"/>
                  <p:nvPr/>
                </p:nvSpPr>
                <p:spPr>
                  <a:xfrm>
                    <a:off x="5935104" y="4443991"/>
                    <a:ext cx="300915" cy="282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1</m:t>
                              </m:r>
                            </m:sup>
                          </m:sSubSup>
                        </m:oMath>
                      </m:oMathPara>
                    </a14:m>
                    <a:endParaRPr lang="en-GB" dirty="0"/>
                  </a:p>
                </p:txBody>
              </p:sp>
            </mc:Choice>
            <mc:Fallback xmlns="">
              <p:sp>
                <p:nvSpPr>
                  <p:cNvPr id="142" name="TextBox 141">
                    <a:extLst>
                      <a:ext uri="{FF2B5EF4-FFF2-40B4-BE49-F238E27FC236}">
                        <a16:creationId xmlns:a16="http://schemas.microsoft.com/office/drawing/2014/main" id="{E2AE91EC-59FA-CB4F-ACB4-BC036CC52661}"/>
                      </a:ext>
                    </a:extLst>
                  </p:cNvPr>
                  <p:cNvSpPr txBox="1">
                    <a:spLocks noRot="1" noChangeAspect="1" noMove="1" noResize="1" noEditPoints="1" noAdjustHandles="1" noChangeArrowheads="1" noChangeShapeType="1" noTextEdit="1"/>
                  </p:cNvSpPr>
                  <p:nvPr/>
                </p:nvSpPr>
                <p:spPr>
                  <a:xfrm>
                    <a:off x="5935104" y="4443991"/>
                    <a:ext cx="300915" cy="282129"/>
                  </a:xfrm>
                  <a:prstGeom prst="rect">
                    <a:avLst/>
                  </a:prstGeom>
                  <a:blipFill>
                    <a:blip r:embed="rId28"/>
                    <a:stretch>
                      <a:fillRect l="-25000" r="-4167" b="-30435"/>
                    </a:stretch>
                  </a:blipFill>
                </p:spPr>
                <p:txBody>
                  <a:bodyPr/>
                  <a:lstStyle/>
                  <a:p>
                    <a:r>
                      <a:rPr lang="en-GB">
                        <a:noFill/>
                      </a:rPr>
                      <a:t> </a:t>
                    </a:r>
                  </a:p>
                </p:txBody>
              </p:sp>
            </mc:Fallback>
          </mc:AlternateContent>
        </p:grpSp>
        <p:cxnSp>
          <p:nvCxnSpPr>
            <p:cNvPr id="143" name="Straight Connector 142">
              <a:extLst>
                <a:ext uri="{FF2B5EF4-FFF2-40B4-BE49-F238E27FC236}">
                  <a16:creationId xmlns:a16="http://schemas.microsoft.com/office/drawing/2014/main" id="{D0C321EE-3BAD-EB47-A814-35DCB30E665F}"/>
                </a:ext>
              </a:extLst>
            </p:cNvPr>
            <p:cNvCxnSpPr>
              <a:cxnSpLocks/>
              <a:stCxn id="141" idx="2"/>
              <a:endCxn id="159" idx="0"/>
            </p:cNvCxnSpPr>
            <p:nvPr/>
          </p:nvCxnSpPr>
          <p:spPr>
            <a:xfrm>
              <a:off x="7355393" y="4032036"/>
              <a:ext cx="5286" cy="410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C6BAF04-99A4-784B-ADFB-30C5D2AAA818}"/>
                </a:ext>
              </a:extLst>
            </p:cNvPr>
            <p:cNvCxnSpPr>
              <a:cxnSpLocks/>
              <a:stCxn id="159" idx="2"/>
              <a:endCxn id="147" idx="1"/>
            </p:cNvCxnSpPr>
            <p:nvPr/>
          </p:nvCxnSpPr>
          <p:spPr>
            <a:xfrm flipH="1" flipV="1">
              <a:off x="5944459" y="4633213"/>
              <a:ext cx="910202" cy="4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9998607-A86D-AA41-A437-F07C44176FD2}"/>
                </a:ext>
              </a:extLst>
            </p:cNvPr>
            <p:cNvCxnSpPr>
              <a:cxnSpLocks/>
              <a:stCxn id="147" idx="2"/>
              <a:endCxn id="153" idx="0"/>
            </p:cNvCxnSpPr>
            <p:nvPr/>
          </p:nvCxnSpPr>
          <p:spPr>
            <a:xfrm>
              <a:off x="6016459" y="4705213"/>
              <a:ext cx="649857" cy="292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638EDB44-0714-774A-A2F8-A7642FACC30B}"/>
                </a:ext>
              </a:extLst>
            </p:cNvPr>
            <p:cNvGrpSpPr/>
            <p:nvPr/>
          </p:nvGrpSpPr>
          <p:grpSpPr>
            <a:xfrm>
              <a:off x="5918010" y="4256163"/>
              <a:ext cx="300916" cy="449050"/>
              <a:chOff x="7868133" y="4420730"/>
              <a:chExt cx="300916" cy="449050"/>
            </a:xfrm>
          </p:grpSpPr>
          <p:sp>
            <p:nvSpPr>
              <p:cNvPr id="147" name="Rectangle 146">
                <a:extLst>
                  <a:ext uri="{FF2B5EF4-FFF2-40B4-BE49-F238E27FC236}">
                    <a16:creationId xmlns:a16="http://schemas.microsoft.com/office/drawing/2014/main" id="{A2B6C0AA-51D3-0A44-822E-E34F8383F79C}"/>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1D786ECA-F667-9B43-B18E-A4E5A626B727}"/>
                      </a:ext>
                    </a:extLst>
                  </p:cNvPr>
                  <p:cNvSpPr txBox="1"/>
                  <p:nvPr/>
                </p:nvSpPr>
                <p:spPr>
                  <a:xfrm>
                    <a:off x="7868133" y="4420730"/>
                    <a:ext cx="300916" cy="287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2</m:t>
                              </m:r>
                            </m:sup>
                          </m:sSubSup>
                        </m:oMath>
                      </m:oMathPara>
                    </a14:m>
                    <a:endParaRPr lang="en-GB" dirty="0"/>
                  </a:p>
                </p:txBody>
              </p:sp>
            </mc:Choice>
            <mc:Fallback xmlns="">
              <p:sp>
                <p:nvSpPr>
                  <p:cNvPr id="148" name="TextBox 147">
                    <a:extLst>
                      <a:ext uri="{FF2B5EF4-FFF2-40B4-BE49-F238E27FC236}">
                        <a16:creationId xmlns:a16="http://schemas.microsoft.com/office/drawing/2014/main" id="{1D786ECA-F667-9B43-B18E-A4E5A626B727}"/>
                      </a:ext>
                    </a:extLst>
                  </p:cNvPr>
                  <p:cNvSpPr txBox="1">
                    <a:spLocks noRot="1" noChangeAspect="1" noMove="1" noResize="1" noEditPoints="1" noAdjustHandles="1" noChangeArrowheads="1" noChangeShapeType="1" noTextEdit="1"/>
                  </p:cNvSpPr>
                  <p:nvPr/>
                </p:nvSpPr>
                <p:spPr>
                  <a:xfrm>
                    <a:off x="7868133" y="4420730"/>
                    <a:ext cx="300916" cy="287771"/>
                  </a:xfrm>
                  <a:prstGeom prst="rect">
                    <a:avLst/>
                  </a:prstGeom>
                  <a:blipFill>
                    <a:blip r:embed="rId29"/>
                    <a:stretch>
                      <a:fillRect l="-24000" r="-4000" b="-25000"/>
                    </a:stretch>
                  </a:blipFill>
                </p:spPr>
                <p:txBody>
                  <a:bodyPr/>
                  <a:lstStyle/>
                  <a:p>
                    <a:r>
                      <a:rPr lang="en-GB">
                        <a:noFill/>
                      </a:rPr>
                      <a:t> </a:t>
                    </a:r>
                  </a:p>
                </p:txBody>
              </p:sp>
            </mc:Fallback>
          </mc:AlternateContent>
        </p:grpSp>
        <p:grpSp>
          <p:nvGrpSpPr>
            <p:cNvPr id="149" name="Group 148">
              <a:extLst>
                <a:ext uri="{FF2B5EF4-FFF2-40B4-BE49-F238E27FC236}">
                  <a16:creationId xmlns:a16="http://schemas.microsoft.com/office/drawing/2014/main" id="{BFF031BA-7857-3F41-9EF9-9A6BC2522F11}"/>
                </a:ext>
              </a:extLst>
            </p:cNvPr>
            <p:cNvGrpSpPr/>
            <p:nvPr/>
          </p:nvGrpSpPr>
          <p:grpSpPr>
            <a:xfrm>
              <a:off x="7753235" y="4168233"/>
              <a:ext cx="1396088" cy="389513"/>
              <a:chOff x="559651" y="4179020"/>
              <a:chExt cx="1396088" cy="389513"/>
            </a:xfrm>
          </p:grpSpPr>
          <p:sp>
            <p:nvSpPr>
              <p:cNvPr id="150" name="TextBox 149">
                <a:extLst>
                  <a:ext uri="{FF2B5EF4-FFF2-40B4-BE49-F238E27FC236}">
                    <a16:creationId xmlns:a16="http://schemas.microsoft.com/office/drawing/2014/main" id="{49D36800-94D4-DE4C-9656-B1B4754F2E28}"/>
                  </a:ext>
                </a:extLst>
              </p:cNvPr>
              <p:cNvSpPr txBox="1"/>
              <p:nvPr/>
            </p:nvSpPr>
            <p:spPr>
              <a:xfrm>
                <a:off x="566498" y="4179020"/>
                <a:ext cx="12743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51" name="Rectangle 150">
                    <a:extLst>
                      <a:ext uri="{FF2B5EF4-FFF2-40B4-BE49-F238E27FC236}">
                        <a16:creationId xmlns:a16="http://schemas.microsoft.com/office/drawing/2014/main" id="{750BFD50-A066-8F4F-85B9-51E364579F18}"/>
                      </a:ext>
                    </a:extLst>
                  </p:cNvPr>
                  <p:cNvSpPr/>
                  <p:nvPr/>
                </p:nvSpPr>
                <p:spPr>
                  <a:xfrm>
                    <a:off x="559651" y="4198097"/>
                    <a:ext cx="13960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𝑇𝑟𝑎𝑣𝑒</m:t>
                          </m:r>
                          <m:r>
                            <a:rPr lang="de-DE" b="0" i="1" smtClean="0">
                              <a:solidFill>
                                <a:schemeClr val="tx1"/>
                              </a:solidFill>
                              <a:latin typeface="Cambria Math" panose="02040503050406030204" pitchFamily="18" charset="0"/>
                            </a:rPr>
                            <m:t>𝑙</m:t>
                          </m:r>
                          <m:r>
                            <a:rPr lang="de-DE" b="0" i="1" smtClean="0">
                              <a:solidFill>
                                <a:schemeClr val="tx1"/>
                              </a:solidFill>
                              <a:latin typeface="Cambria Math" panose="02040503050406030204" pitchFamily="18" charset="0"/>
                            </a:rPr>
                            <m:t>.</m:t>
                          </m:r>
                          <m:r>
                            <a:rPr lang="de-DE" b="0" i="1" smtClean="0">
                              <a:solidFill>
                                <a:schemeClr val="tx1"/>
                              </a:solidFill>
                              <a:latin typeface="Cambria Math" panose="02040503050406030204" pitchFamily="18" charset="0"/>
                            </a:rPr>
                            <m:t>𝑏𝑜𝑏</m:t>
                          </m:r>
                        </m:oMath>
                      </m:oMathPara>
                    </a14:m>
                    <a:endParaRPr lang="en-GB" dirty="0">
                      <a:solidFill>
                        <a:schemeClr val="tx1"/>
                      </a:solidFill>
                    </a:endParaRPr>
                  </a:p>
                </p:txBody>
              </p:sp>
            </mc:Choice>
            <mc:Fallback xmlns="">
              <p:sp>
                <p:nvSpPr>
                  <p:cNvPr id="151" name="Rectangle 150">
                    <a:extLst>
                      <a:ext uri="{FF2B5EF4-FFF2-40B4-BE49-F238E27FC236}">
                        <a16:creationId xmlns:a16="http://schemas.microsoft.com/office/drawing/2014/main" id="{750BFD50-A066-8F4F-85B9-51E364579F18}"/>
                      </a:ext>
                    </a:extLst>
                  </p:cNvPr>
                  <p:cNvSpPr>
                    <a:spLocks noRot="1" noChangeAspect="1" noMove="1" noResize="1" noEditPoints="1" noAdjustHandles="1" noChangeArrowheads="1" noChangeShapeType="1" noTextEdit="1"/>
                  </p:cNvSpPr>
                  <p:nvPr/>
                </p:nvSpPr>
                <p:spPr>
                  <a:xfrm>
                    <a:off x="559651" y="4198097"/>
                    <a:ext cx="1396088" cy="369332"/>
                  </a:xfrm>
                  <a:prstGeom prst="rect">
                    <a:avLst/>
                  </a:prstGeom>
                  <a:blipFill>
                    <a:blip r:embed="rId30"/>
                    <a:stretch>
                      <a:fillRect/>
                    </a:stretch>
                  </a:blipFill>
                </p:spPr>
                <p:txBody>
                  <a:bodyPr/>
                  <a:lstStyle/>
                  <a:p>
                    <a:r>
                      <a:rPr lang="en-GB">
                        <a:noFill/>
                      </a:rPr>
                      <a:t> </a:t>
                    </a:r>
                  </a:p>
                </p:txBody>
              </p:sp>
            </mc:Fallback>
          </mc:AlternateContent>
        </p:grpSp>
        <p:grpSp>
          <p:nvGrpSpPr>
            <p:cNvPr id="152" name="Group 151">
              <a:extLst>
                <a:ext uri="{FF2B5EF4-FFF2-40B4-BE49-F238E27FC236}">
                  <a16:creationId xmlns:a16="http://schemas.microsoft.com/office/drawing/2014/main" id="{68E4EA8C-EF18-5546-ADB2-8AB9C03CFC27}"/>
                </a:ext>
              </a:extLst>
            </p:cNvPr>
            <p:cNvGrpSpPr/>
            <p:nvPr/>
          </p:nvGrpSpPr>
          <p:grpSpPr>
            <a:xfrm>
              <a:off x="5885092" y="4995234"/>
              <a:ext cx="1588833" cy="392110"/>
              <a:chOff x="7148985" y="5558161"/>
              <a:chExt cx="1588833" cy="392110"/>
            </a:xfrm>
          </p:grpSpPr>
          <p:sp>
            <p:nvSpPr>
              <p:cNvPr id="153" name="TextBox 152">
                <a:extLst>
                  <a:ext uri="{FF2B5EF4-FFF2-40B4-BE49-F238E27FC236}">
                    <a16:creationId xmlns:a16="http://schemas.microsoft.com/office/drawing/2014/main" id="{B5ADAD06-9A59-9640-AC08-EF42C6D93217}"/>
                  </a:ext>
                </a:extLst>
              </p:cNvPr>
              <p:cNvSpPr txBox="1"/>
              <p:nvPr/>
            </p:nvSpPr>
            <p:spPr>
              <a:xfrm>
                <a:off x="7153491" y="5560758"/>
                <a:ext cx="15534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54" name="Rectangle 153">
                    <a:extLst>
                      <a:ext uri="{FF2B5EF4-FFF2-40B4-BE49-F238E27FC236}">
                        <a16:creationId xmlns:a16="http://schemas.microsoft.com/office/drawing/2014/main" id="{F75CD6DE-EDAA-0946-80B5-EB4E293CF10E}"/>
                      </a:ext>
                    </a:extLst>
                  </p:cNvPr>
                  <p:cNvSpPr/>
                  <p:nvPr/>
                </p:nvSpPr>
                <p:spPr>
                  <a:xfrm>
                    <a:off x="7148985" y="5558161"/>
                    <a:ext cx="15888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b="0" i="1" smtClean="0">
                              <a:latin typeface="Cambria Math" panose="02040503050406030204" pitchFamily="18" charset="0"/>
                            </a:rPr>
                            <m:t>𝑏𝑜𝑏</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m:oMathPara>
                    </a14:m>
                    <a:endParaRPr lang="en-GB" dirty="0"/>
                  </a:p>
                </p:txBody>
              </p:sp>
            </mc:Choice>
            <mc:Fallback xmlns="">
              <p:sp>
                <p:nvSpPr>
                  <p:cNvPr id="154" name="Rectangle 153">
                    <a:extLst>
                      <a:ext uri="{FF2B5EF4-FFF2-40B4-BE49-F238E27FC236}">
                        <a16:creationId xmlns:a16="http://schemas.microsoft.com/office/drawing/2014/main" id="{F75CD6DE-EDAA-0946-80B5-EB4E293CF10E}"/>
                      </a:ext>
                    </a:extLst>
                  </p:cNvPr>
                  <p:cNvSpPr>
                    <a:spLocks noRot="1" noChangeAspect="1" noMove="1" noResize="1" noEditPoints="1" noAdjustHandles="1" noChangeArrowheads="1" noChangeShapeType="1" noTextEdit="1"/>
                  </p:cNvSpPr>
                  <p:nvPr/>
                </p:nvSpPr>
                <p:spPr>
                  <a:xfrm>
                    <a:off x="7148985" y="5558161"/>
                    <a:ext cx="1588833" cy="369332"/>
                  </a:xfrm>
                  <a:prstGeom prst="rect">
                    <a:avLst/>
                  </a:prstGeom>
                  <a:blipFill>
                    <a:blip r:embed="rId31"/>
                    <a:stretch>
                      <a:fillRect/>
                    </a:stretch>
                  </a:blipFill>
                </p:spPr>
                <p:txBody>
                  <a:bodyPr/>
                  <a:lstStyle/>
                  <a:p>
                    <a:r>
                      <a:rPr lang="en-GB">
                        <a:noFill/>
                      </a:rPr>
                      <a:t> </a:t>
                    </a:r>
                  </a:p>
                </p:txBody>
              </p:sp>
            </mc:Fallback>
          </mc:AlternateContent>
        </p:grpSp>
        <p:grpSp>
          <p:nvGrpSpPr>
            <p:cNvPr id="155" name="Group 154">
              <a:extLst>
                <a:ext uri="{FF2B5EF4-FFF2-40B4-BE49-F238E27FC236}">
                  <a16:creationId xmlns:a16="http://schemas.microsoft.com/office/drawing/2014/main" id="{54BDD4B3-62CB-3B4C-88B8-B63EBC8D6012}"/>
                </a:ext>
              </a:extLst>
            </p:cNvPr>
            <p:cNvGrpSpPr/>
            <p:nvPr/>
          </p:nvGrpSpPr>
          <p:grpSpPr>
            <a:xfrm>
              <a:off x="5716787" y="3907196"/>
              <a:ext cx="1528942" cy="389513"/>
              <a:chOff x="6279248" y="4615063"/>
              <a:chExt cx="1528942" cy="389513"/>
            </a:xfrm>
          </p:grpSpPr>
          <p:sp>
            <p:nvSpPr>
              <p:cNvPr id="156" name="TextBox 155">
                <a:extLst>
                  <a:ext uri="{FF2B5EF4-FFF2-40B4-BE49-F238E27FC236}">
                    <a16:creationId xmlns:a16="http://schemas.microsoft.com/office/drawing/2014/main" id="{07BAB3CF-8E82-D949-8D96-CC9325F01C3F}"/>
                  </a:ext>
                </a:extLst>
              </p:cNvPr>
              <p:cNvSpPr txBox="1"/>
              <p:nvPr/>
            </p:nvSpPr>
            <p:spPr>
              <a:xfrm>
                <a:off x="6279248" y="4615063"/>
                <a:ext cx="1528942"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57" name="Rectangle 156">
                    <a:extLst>
                      <a:ext uri="{FF2B5EF4-FFF2-40B4-BE49-F238E27FC236}">
                        <a16:creationId xmlns:a16="http://schemas.microsoft.com/office/drawing/2014/main" id="{CCB70754-1204-264A-B089-80B62F5C16A3}"/>
                      </a:ext>
                    </a:extLst>
                  </p:cNvPr>
                  <p:cNvSpPr/>
                  <p:nvPr/>
                </p:nvSpPr>
                <p:spPr>
                  <a:xfrm>
                    <a:off x="6308452" y="4615834"/>
                    <a:ext cx="14245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b="0" i="1" smtClean="0">
                              <a:latin typeface="Cambria Math" panose="02040503050406030204" pitchFamily="18" charset="0"/>
                            </a:rPr>
                            <m:t>𝑏𝑜𝑏</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m:oMathPara>
                    </a14:m>
                    <a:endParaRPr lang="en-GB" dirty="0"/>
                  </a:p>
                </p:txBody>
              </p:sp>
            </mc:Choice>
            <mc:Fallback xmlns="">
              <p:sp>
                <p:nvSpPr>
                  <p:cNvPr id="157" name="Rectangle 156">
                    <a:extLst>
                      <a:ext uri="{FF2B5EF4-FFF2-40B4-BE49-F238E27FC236}">
                        <a16:creationId xmlns:a16="http://schemas.microsoft.com/office/drawing/2014/main" id="{CCB70754-1204-264A-B089-80B62F5C16A3}"/>
                      </a:ext>
                    </a:extLst>
                  </p:cNvPr>
                  <p:cNvSpPr>
                    <a:spLocks noRot="1" noChangeAspect="1" noMove="1" noResize="1" noEditPoints="1" noAdjustHandles="1" noChangeArrowheads="1" noChangeShapeType="1" noTextEdit="1"/>
                  </p:cNvSpPr>
                  <p:nvPr/>
                </p:nvSpPr>
                <p:spPr>
                  <a:xfrm>
                    <a:off x="6308452" y="4615834"/>
                    <a:ext cx="1424575" cy="369332"/>
                  </a:xfrm>
                  <a:prstGeom prst="rect">
                    <a:avLst/>
                  </a:prstGeom>
                  <a:blipFill>
                    <a:blip r:embed="rId32"/>
                    <a:stretch>
                      <a:fillRect r="-2632"/>
                    </a:stretch>
                  </a:blipFill>
                </p:spPr>
                <p:txBody>
                  <a:bodyPr/>
                  <a:lstStyle/>
                  <a:p>
                    <a:r>
                      <a:rPr lang="en-GB">
                        <a:noFill/>
                      </a:rPr>
                      <a:t> </a:t>
                    </a:r>
                  </a:p>
                </p:txBody>
              </p:sp>
            </mc:Fallback>
          </mc:AlternateContent>
        </p:grpSp>
        <p:grpSp>
          <p:nvGrpSpPr>
            <p:cNvPr id="158" name="Group 157">
              <a:extLst>
                <a:ext uri="{FF2B5EF4-FFF2-40B4-BE49-F238E27FC236}">
                  <a16:creationId xmlns:a16="http://schemas.microsoft.com/office/drawing/2014/main" id="{61828103-D917-5940-88B3-41F256B10161}"/>
                </a:ext>
              </a:extLst>
            </p:cNvPr>
            <p:cNvGrpSpPr/>
            <p:nvPr/>
          </p:nvGrpSpPr>
          <p:grpSpPr>
            <a:xfrm>
              <a:off x="6854661" y="4442659"/>
              <a:ext cx="1012035" cy="389513"/>
              <a:chOff x="5970830" y="5664879"/>
              <a:chExt cx="1012035" cy="389513"/>
            </a:xfrm>
          </p:grpSpPr>
          <p:sp>
            <p:nvSpPr>
              <p:cNvPr id="159" name="TextBox 158">
                <a:extLst>
                  <a:ext uri="{FF2B5EF4-FFF2-40B4-BE49-F238E27FC236}">
                    <a16:creationId xmlns:a16="http://schemas.microsoft.com/office/drawing/2014/main" id="{A1116957-38E1-CA47-BFDA-75363FAD8864}"/>
                  </a:ext>
                </a:extLst>
              </p:cNvPr>
              <p:cNvSpPr txBox="1"/>
              <p:nvPr/>
            </p:nvSpPr>
            <p:spPr>
              <a:xfrm>
                <a:off x="5970830" y="5664879"/>
                <a:ext cx="1012035" cy="389513"/>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160" name="Rectangle 159">
                    <a:extLst>
                      <a:ext uri="{FF2B5EF4-FFF2-40B4-BE49-F238E27FC236}">
                        <a16:creationId xmlns:a16="http://schemas.microsoft.com/office/drawing/2014/main" id="{5DA4D759-7F9D-D54B-AA88-6E4F1266D507}"/>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𝑆𝑖𝑐𝑘</m:t>
                          </m:r>
                          <m:r>
                            <m:rPr>
                              <m:nor/>
                            </m:rPr>
                            <a:rPr lang="de-DE">
                              <a:solidFill>
                                <a:schemeClr val="tx1"/>
                              </a:solidFill>
                              <a:latin typeface="Cambria Math" charset="0"/>
                            </a:rPr>
                            <m:t>.</m:t>
                          </m:r>
                          <m:r>
                            <a:rPr lang="de-DE" b="0" i="1" smtClean="0">
                              <a:solidFill>
                                <a:schemeClr val="tx1"/>
                              </a:solidFill>
                              <a:latin typeface="Cambria Math" panose="02040503050406030204" pitchFamily="18" charset="0"/>
                            </a:rPr>
                            <m:t>𝑏𝑜𝑏</m:t>
                          </m:r>
                        </m:oMath>
                      </m:oMathPara>
                    </a14:m>
                    <a:endParaRPr lang="en-GB" dirty="0">
                      <a:solidFill>
                        <a:schemeClr val="tx1"/>
                      </a:solidFill>
                    </a:endParaRPr>
                  </a:p>
                </p:txBody>
              </p:sp>
            </mc:Choice>
            <mc:Fallback xmlns="">
              <p:sp>
                <p:nvSpPr>
                  <p:cNvPr id="160" name="Rectangle 159">
                    <a:extLst>
                      <a:ext uri="{FF2B5EF4-FFF2-40B4-BE49-F238E27FC236}">
                        <a16:creationId xmlns:a16="http://schemas.microsoft.com/office/drawing/2014/main" id="{5DA4D759-7F9D-D54B-AA88-6E4F1266D507}"/>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33"/>
                    <a:stretch>
                      <a:fillRect r="-12676"/>
                    </a:stretch>
                  </a:blipFill>
                </p:spPr>
                <p:txBody>
                  <a:bodyPr/>
                  <a:lstStyle/>
                  <a:p>
                    <a:r>
                      <a:rPr lang="en-GB">
                        <a:noFill/>
                      </a:rPr>
                      <a:t> </a:t>
                    </a:r>
                  </a:p>
                </p:txBody>
              </p:sp>
            </mc:Fallback>
          </mc:AlternateContent>
        </p:grpSp>
        <p:cxnSp>
          <p:nvCxnSpPr>
            <p:cNvPr id="161" name="Straight Connector 160">
              <a:extLst>
                <a:ext uri="{FF2B5EF4-FFF2-40B4-BE49-F238E27FC236}">
                  <a16:creationId xmlns:a16="http://schemas.microsoft.com/office/drawing/2014/main" id="{7D2A2359-7BC6-AF4D-860E-70DEDB325F53}"/>
                </a:ext>
              </a:extLst>
            </p:cNvPr>
            <p:cNvCxnSpPr>
              <a:cxnSpLocks/>
              <a:stCxn id="138" idx="2"/>
              <a:endCxn id="159" idx="0"/>
            </p:cNvCxnSpPr>
            <p:nvPr/>
          </p:nvCxnSpPr>
          <p:spPr>
            <a:xfrm flipH="1">
              <a:off x="7360679" y="3630874"/>
              <a:ext cx="348502" cy="8117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B232925-C133-5149-A223-01C9D8386E2E}"/>
                </a:ext>
              </a:extLst>
            </p:cNvPr>
            <p:cNvCxnSpPr>
              <a:cxnSpLocks/>
              <a:stCxn id="138" idx="1"/>
              <a:endCxn id="53" idx="6"/>
            </p:cNvCxnSpPr>
            <p:nvPr/>
          </p:nvCxnSpPr>
          <p:spPr>
            <a:xfrm flipH="1">
              <a:off x="4888575" y="3558874"/>
              <a:ext cx="2748606" cy="72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D07C477-848B-FA43-9BDE-7E0AFB171748}"/>
                </a:ext>
              </a:extLst>
            </p:cNvPr>
            <p:cNvCxnSpPr>
              <a:cxnSpLocks/>
              <a:stCxn id="147" idx="0"/>
              <a:endCxn id="53" idx="5"/>
            </p:cNvCxnSpPr>
            <p:nvPr/>
          </p:nvCxnSpPr>
          <p:spPr>
            <a:xfrm flipH="1" flipV="1">
              <a:off x="4798263" y="3703813"/>
              <a:ext cx="1218196" cy="8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9177C54-84D9-644C-A1BB-5ABEE64BE812}"/>
                </a:ext>
              </a:extLst>
            </p:cNvPr>
            <p:cNvCxnSpPr>
              <a:cxnSpLocks/>
              <a:stCxn id="141" idx="0"/>
              <a:endCxn id="53" idx="5"/>
            </p:cNvCxnSpPr>
            <p:nvPr/>
          </p:nvCxnSpPr>
          <p:spPr>
            <a:xfrm flipH="1" flipV="1">
              <a:off x="4798263" y="3703813"/>
              <a:ext cx="2557130" cy="1842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5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1D984B-3487-734A-8A3A-F0F583F5A9D2}"/>
              </a:ext>
            </a:extLst>
          </p:cNvPr>
          <p:cNvSpPr>
            <a:spLocks noGrp="1"/>
          </p:cNvSpPr>
          <p:nvPr>
            <p:ph idx="1"/>
          </p:nvPr>
        </p:nvSpPr>
        <p:spPr>
          <a:xfrm>
            <a:off x="457200" y="1268760"/>
            <a:ext cx="8507288" cy="4857415"/>
          </a:xfrm>
        </p:spPr>
        <p:txBody>
          <a:bodyPr>
            <a:normAutofit/>
          </a:bodyPr>
          <a:lstStyle/>
          <a:p>
            <a:pPr marL="0" indent="0">
              <a:buNone/>
            </a:pPr>
            <a:r>
              <a:rPr lang="en-US" dirty="0"/>
              <a:t>Part 1</a:t>
            </a:r>
          </a:p>
          <a:p>
            <a:r>
              <a:rPr lang="en-US" dirty="0">
                <a:solidFill>
                  <a:srgbClr val="0E16F5"/>
                </a:solidFill>
              </a:rPr>
              <a:t>Propositional</a:t>
            </a:r>
            <a:r>
              <a:rPr lang="en-US" dirty="0"/>
              <a:t> </a:t>
            </a:r>
            <a:r>
              <a:rPr lang="en-US" dirty="0">
                <a:solidFill>
                  <a:srgbClr val="0E16F5"/>
                </a:solidFill>
              </a:rPr>
              <a:t>probabilistic</a:t>
            </a:r>
            <a:r>
              <a:rPr lang="en-US" dirty="0"/>
              <a:t> models</a:t>
            </a:r>
          </a:p>
          <a:p>
            <a:pPr marL="0" indent="0">
              <a:buNone/>
            </a:pPr>
            <a:r>
              <a:rPr lang="en-US" dirty="0"/>
              <a:t>Part 2</a:t>
            </a:r>
          </a:p>
          <a:p>
            <a:r>
              <a:rPr lang="en-US" dirty="0">
                <a:solidFill>
                  <a:srgbClr val="0E16F5"/>
                </a:solidFill>
              </a:rPr>
              <a:t>Relational probabilistic </a:t>
            </a:r>
            <a:r>
              <a:rPr lang="en-US" dirty="0"/>
              <a:t>models (for cyber security)</a:t>
            </a:r>
          </a:p>
          <a:p>
            <a:pPr lvl="1"/>
            <a:r>
              <a:rPr lang="en-US" dirty="0"/>
              <a:t>How to increase modeling power</a:t>
            </a:r>
          </a:p>
          <a:p>
            <a:pPr lvl="2"/>
            <a:r>
              <a:rPr lang="en-US" dirty="0"/>
              <a:t>Formal inference problems for LLC (and HOC)</a:t>
            </a:r>
          </a:p>
          <a:p>
            <a:pPr lvl="1"/>
            <a:r>
              <a:rPr lang="en-US" dirty="0"/>
              <a:t>How to achieve reasoning scalability</a:t>
            </a:r>
          </a:p>
          <a:p>
            <a:pPr lvl="1"/>
            <a:r>
              <a:rPr lang="en-US" dirty="0"/>
              <a:t>How to support learning (to some extent)</a:t>
            </a:r>
          </a:p>
        </p:txBody>
      </p:sp>
      <p:sp>
        <p:nvSpPr>
          <p:cNvPr id="3" name="Title 2">
            <a:extLst>
              <a:ext uri="{FF2B5EF4-FFF2-40B4-BE49-F238E27FC236}">
                <a16:creationId xmlns:a16="http://schemas.microsoft.com/office/drawing/2014/main" id="{9666DF35-B1DA-D946-B56A-48CF58F72373}"/>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76664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Lifting</a:t>
            </a:r>
          </a:p>
        </p:txBody>
      </p:sp>
      <p:sp>
        <p:nvSpPr>
          <p:cNvPr id="4" name="Slide Number Placeholder 3"/>
          <p:cNvSpPr>
            <a:spLocks noGrp="1"/>
          </p:cNvSpPr>
          <p:nvPr>
            <p:ph type="sldNum" sz="quarter" idx="12"/>
          </p:nvPr>
        </p:nvSpPr>
        <p:spPr/>
        <p:txBody>
          <a:bodyPr/>
          <a:lstStyle/>
          <a:p>
            <a:fld id="{DB7C4649-800D-CB47-881A-AA04BFFFB18C}" type="slidenum">
              <a:rPr lang="en-US" smtClean="0"/>
              <a:t>20</a:t>
            </a:fld>
            <a:endParaRPr lang="en-US"/>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628649" y="1309816"/>
                <a:ext cx="4116345" cy="4867147"/>
              </a:xfrm>
            </p:spPr>
            <p:txBody>
              <a:bodyPr/>
              <a:lstStyle/>
              <a:p>
                <a:r>
                  <a:rPr lang="en-GB" dirty="0"/>
                  <a:t>Parameterised random variables = </a:t>
                </a:r>
                <a:r>
                  <a:rPr lang="en-GB" dirty="0">
                    <a:solidFill>
                      <a:schemeClr val="accent1"/>
                    </a:solidFill>
                  </a:rPr>
                  <a:t>PRV</a:t>
                </a:r>
              </a:p>
              <a:p>
                <a:pPr lvl="1"/>
                <a:r>
                  <a:rPr lang="en-GB" dirty="0"/>
                  <a:t>With</a:t>
                </a:r>
                <a:r>
                  <a:rPr lang="en-GB" dirty="0">
                    <a:solidFill>
                      <a:schemeClr val="accent1"/>
                    </a:solidFill>
                  </a:rPr>
                  <a:t> logical variables</a:t>
                </a:r>
              </a:p>
              <a:p>
                <a:pPr lvl="1"/>
                <a:r>
                  <a:rPr lang="en-GB" dirty="0"/>
                  <a:t>E.g., </a:t>
                </a:r>
                <a14:m>
                  <m:oMath xmlns:m="http://schemas.openxmlformats.org/officeDocument/2006/math">
                    <m:r>
                      <a:rPr lang="de-DE" b="0" i="1" smtClean="0">
                        <a:latin typeface="Cambria Math" charset="0"/>
                      </a:rPr>
                      <m:t>𝑋</m:t>
                    </m:r>
                  </m:oMath>
                </a14:m>
                <a:endParaRPr lang="en-GB" dirty="0"/>
              </a:p>
              <a:p>
                <a:pPr lvl="1"/>
                <a:r>
                  <a:rPr lang="en-GB" dirty="0"/>
                  <a:t>Possible values (domain): </a:t>
                </a:r>
                <a14:m>
                  <m:oMath xmlns:m="http://schemas.openxmlformats.org/officeDocument/2006/math">
                    <m:r>
                      <a:rPr lang="en-GB" b="0" i="1" smtClean="0">
                        <a:latin typeface="Cambria Math" charset="0"/>
                        <a:ea typeface="Cambria Math" charset="0"/>
                        <a:cs typeface="Cambria Math" charset="0"/>
                      </a:rPr>
                      <m:t>𝒟</m:t>
                    </m:r>
                    <m:d>
                      <m:dPr>
                        <m:ctrlPr>
                          <a:rPr lang="de-DE" b="0" i="1" smtClean="0">
                            <a:latin typeface="Cambria Math" panose="02040503050406030204" pitchFamily="18" charset="0"/>
                          </a:rPr>
                        </m:ctrlPr>
                      </m:dPr>
                      <m:e>
                        <m:r>
                          <a:rPr lang="de-DE" i="1">
                            <a:latin typeface="Cambria Math" charset="0"/>
                          </a:rPr>
                          <m:t>𝑋</m:t>
                        </m:r>
                      </m:e>
                    </m:d>
                    <m:r>
                      <a:rPr lang="de-DE" b="0" i="1" smtClean="0">
                        <a:latin typeface="Cambria Math" charset="0"/>
                      </a:rPr>
                      <m:t>={</m:t>
                    </m:r>
                    <m:r>
                      <a:rPr lang="de-DE" b="0" i="1" smtClean="0">
                        <a:latin typeface="Cambria Math" charset="0"/>
                      </a:rPr>
                      <m:t>𝑎𝑙𝑖𝑐𝑒</m:t>
                    </m:r>
                    <m:r>
                      <a:rPr lang="de-DE" b="0" i="1" smtClean="0">
                        <a:latin typeface="Cambria Math" charset="0"/>
                      </a:rPr>
                      <m:t>, </m:t>
                    </m:r>
                    <m:r>
                      <a:rPr lang="de-DE" b="0" i="1" smtClean="0">
                        <a:latin typeface="Cambria Math" charset="0"/>
                      </a:rPr>
                      <m:t>𝑒𝑣𝑒</m:t>
                    </m:r>
                    <m:r>
                      <a:rPr lang="de-DE" b="0" i="1" smtClean="0">
                        <a:latin typeface="Cambria Math" charset="0"/>
                      </a:rPr>
                      <m:t>, </m:t>
                    </m:r>
                    <m:r>
                      <a:rPr lang="de-DE" b="0" i="1" smtClean="0">
                        <a:latin typeface="Cambria Math" charset="0"/>
                      </a:rPr>
                      <m:t>𝑏𝑜𝑏</m:t>
                    </m:r>
                    <m:r>
                      <a:rPr lang="de-DE" b="0" i="1" smtClean="0">
                        <a:latin typeface="Cambria Math" charset="0"/>
                      </a:rPr>
                      <m:t>}</m:t>
                    </m:r>
                  </m:oMath>
                </a14:m>
                <a:endParaRPr lang="en-GB" dirty="0"/>
              </a:p>
              <a:p>
                <a:r>
                  <a:rPr lang="en-GB" dirty="0"/>
                  <a:t>Inputs to factors!</a:t>
                </a:r>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628649" y="1309816"/>
                <a:ext cx="4116345" cy="4867147"/>
              </a:xfrm>
              <a:blipFill>
                <a:blip r:embed="rId2"/>
                <a:stretch>
                  <a:fillRect l="-2454" t="-1823" r="-613"/>
                </a:stretch>
              </a:blipFill>
            </p:spPr>
            <p:txBody>
              <a:bodyPr/>
              <a:lstStyle/>
              <a:p>
                <a:r>
                  <a:rPr lang="en-GB">
                    <a:noFill/>
                  </a:rPr>
                  <a:t> </a:t>
                </a:r>
              </a:p>
            </p:txBody>
          </p:sp>
        </mc:Fallback>
      </mc:AlternateContent>
      <p:sp>
        <p:nvSpPr>
          <p:cNvPr id="60" name="TextBox 59"/>
          <p:cNvSpPr txBox="1"/>
          <p:nvPr/>
        </p:nvSpPr>
        <p:spPr>
          <a:xfrm>
            <a:off x="7637089" y="1024818"/>
            <a:ext cx="1375096" cy="369332"/>
          </a:xfrm>
          <a:prstGeom prst="rect">
            <a:avLst/>
          </a:prstGeom>
          <a:noFill/>
        </p:spPr>
        <p:txBody>
          <a:bodyPr wrap="square" rtlCol="0">
            <a:spAutoFit/>
          </a:bodyPr>
          <a:lstStyle/>
          <a:p>
            <a:r>
              <a:rPr lang="en-GB" dirty="0"/>
              <a:t>Poole (2003)</a:t>
            </a:r>
          </a:p>
        </p:txBody>
      </p:sp>
      <p:grpSp>
        <p:nvGrpSpPr>
          <p:cNvPr id="49" name="Group 48">
            <a:extLst>
              <a:ext uri="{FF2B5EF4-FFF2-40B4-BE49-F238E27FC236}">
                <a16:creationId xmlns:a16="http://schemas.microsoft.com/office/drawing/2014/main" id="{00762A7D-D6A3-C94E-A66F-176BF31138B1}"/>
              </a:ext>
            </a:extLst>
          </p:cNvPr>
          <p:cNvGrpSpPr/>
          <p:nvPr/>
        </p:nvGrpSpPr>
        <p:grpSpPr>
          <a:xfrm>
            <a:off x="4475748" y="2639275"/>
            <a:ext cx="4539915" cy="2208228"/>
            <a:chOff x="4604084" y="2639275"/>
            <a:chExt cx="4539915" cy="2208228"/>
          </a:xfrm>
        </p:grpSpPr>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49AF850A-E184-7F4C-9AA0-336B2D71223F}"/>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51" name="TextBox 50">
                  <a:extLst>
                    <a:ext uri="{FF2B5EF4-FFF2-40B4-BE49-F238E27FC236}">
                      <a16:creationId xmlns:a16="http://schemas.microsoft.com/office/drawing/2014/main" id="{49AF850A-E184-7F4C-9AA0-336B2D71223F}"/>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FBEF829F-E6F0-BE40-9F4D-982198907F9D}"/>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charset="0"/>
                          </a:rPr>
                          <m:t>𝐴</m:t>
                        </m:r>
                        <m:r>
                          <a:rPr lang="de-DE" b="0" i="1" smtClean="0">
                            <a:latin typeface="Cambria Math" charset="0"/>
                          </a:rPr>
                          <m:t>)</m:t>
                        </m:r>
                      </m:oMath>
                    </m:oMathPara>
                  </a14:m>
                  <a:endParaRPr lang="en-GB" dirty="0"/>
                </a:p>
              </p:txBody>
            </p:sp>
          </mc:Choice>
          <mc:Fallback xmlns="">
            <p:sp>
              <p:nvSpPr>
                <p:cNvPr id="53" name="TextBox 52">
                  <a:extLst>
                    <a:ext uri="{FF2B5EF4-FFF2-40B4-BE49-F238E27FC236}">
                      <a16:creationId xmlns:a16="http://schemas.microsoft.com/office/drawing/2014/main" id="{FBEF829F-E6F0-BE40-9F4D-982198907F9D}"/>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309EEAD8-D63D-1D45-9D36-69F2ACB53325}"/>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54" name="TextBox 53">
                  <a:extLst>
                    <a:ext uri="{FF2B5EF4-FFF2-40B4-BE49-F238E27FC236}">
                      <a16:creationId xmlns:a16="http://schemas.microsoft.com/office/drawing/2014/main" id="{309EEAD8-D63D-1D45-9D36-69F2ACB53325}"/>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42CC15B-787A-0248-86F8-D04738149079}"/>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55" name="TextBox 54">
                  <a:extLst>
                    <a:ext uri="{FF2B5EF4-FFF2-40B4-BE49-F238E27FC236}">
                      <a16:creationId xmlns:a16="http://schemas.microsoft.com/office/drawing/2014/main" id="{942CC15B-787A-0248-86F8-D04738149079}"/>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6"/>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6C2CC36-0DFF-814A-940C-1BA32A66845F}"/>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61" name="TextBox 60">
                  <a:extLst>
                    <a:ext uri="{FF2B5EF4-FFF2-40B4-BE49-F238E27FC236}">
                      <a16:creationId xmlns:a16="http://schemas.microsoft.com/office/drawing/2014/main" id="{06C2CC36-0DFF-814A-940C-1BA32A66845F}"/>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D17E99E-6AF7-9742-868C-CE39CDA29678}"/>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62" name="TextBox 61">
                  <a:extLst>
                    <a:ext uri="{FF2B5EF4-FFF2-40B4-BE49-F238E27FC236}">
                      <a16:creationId xmlns:a16="http://schemas.microsoft.com/office/drawing/2014/main" id="{3D17E99E-6AF7-9742-868C-CE39CDA29678}"/>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8"/>
                  <a:stretch>
                    <a:fillRect b="-6061"/>
                  </a:stretch>
                </a:blipFill>
                <a:ln>
                  <a:solidFill>
                    <a:schemeClr val="tx1"/>
                  </a:solidFill>
                </a:ln>
              </p:spPr>
              <p:txBody>
                <a:bodyPr/>
                <a:lstStyle/>
                <a:p>
                  <a:r>
                    <a:rPr lang="en-GB">
                      <a:noFill/>
                    </a:rPr>
                    <a:t> </a:t>
                  </a:r>
                </a:p>
              </p:txBody>
            </p:sp>
          </mc:Fallback>
        </mc:AlternateContent>
      </p:grpSp>
    </p:spTree>
    <p:extLst>
      <p:ext uri="{BB962C8B-B14F-4D97-AF65-F5344CB8AC3E}">
        <p14:creationId xmlns:p14="http://schemas.microsoft.com/office/powerpoint/2010/main" val="100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Lifting</a:t>
            </a:r>
          </a:p>
        </p:txBody>
      </p:sp>
      <p:sp>
        <p:nvSpPr>
          <p:cNvPr id="4" name="Slide Number Placeholder 3"/>
          <p:cNvSpPr>
            <a:spLocks noGrp="1"/>
          </p:cNvSpPr>
          <p:nvPr>
            <p:ph type="sldNum" sz="quarter" idx="12"/>
          </p:nvPr>
        </p:nvSpPr>
        <p:spPr/>
        <p:txBody>
          <a:bodyPr/>
          <a:lstStyle/>
          <a:p>
            <a:fld id="{DB7C4649-800D-CB47-881A-AA04BFFFB18C}" type="slidenum">
              <a:rPr lang="en-US" smtClean="0"/>
              <a:t>21</a:t>
            </a:fld>
            <a:endParaRPr lang="en-US"/>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628649" y="1309816"/>
                <a:ext cx="4857186" cy="4867147"/>
              </a:xfrm>
            </p:spPr>
            <p:txBody>
              <a:bodyPr/>
              <a:lstStyle/>
              <a:p>
                <a:r>
                  <a:rPr lang="en-GB" dirty="0"/>
                  <a:t>Factors with PRVs = </a:t>
                </a:r>
                <a:r>
                  <a:rPr lang="en-GB" dirty="0" err="1">
                    <a:solidFill>
                      <a:schemeClr val="accent1"/>
                    </a:solidFill>
                  </a:rPr>
                  <a:t>parfactors</a:t>
                </a:r>
                <a:endParaRPr lang="en-GB" dirty="0">
                  <a:solidFill>
                    <a:schemeClr val="accent1"/>
                  </a:solidFill>
                </a:endParaRPr>
              </a:p>
              <a:p>
                <a:pPr lvl="1"/>
                <a:r>
                  <a:rPr lang="en-GB" dirty="0"/>
                  <a:t>(Graphical) Model G</a:t>
                </a:r>
              </a:p>
              <a:p>
                <a:pPr lvl="1"/>
                <a:r>
                  <a:rPr lang="en-GB" dirty="0"/>
                  <a:t>E.g., </a:t>
                </a:r>
                <a14:m>
                  <m:oMath xmlns:m="http://schemas.openxmlformats.org/officeDocument/2006/math">
                    <m:sSub>
                      <m:sSubPr>
                        <m:ctrlPr>
                          <a:rPr lang="de-DE" i="1">
                            <a:latin typeface="Cambria Math" panose="02040503050406030204" pitchFamily="18" charset="0"/>
                          </a:rPr>
                        </m:ctrlPr>
                      </m:sSubPr>
                      <m:e>
                        <m:r>
                          <a:rPr lang="de-DE" i="1">
                            <a:latin typeface="Cambria Math" charset="0"/>
                          </a:rPr>
                          <m:t>𝑔</m:t>
                        </m:r>
                      </m:e>
                      <m:sub>
                        <m:r>
                          <a:rPr lang="de-DE" i="1">
                            <a:latin typeface="Cambria Math" charset="0"/>
                          </a:rPr>
                          <m:t>2</m:t>
                        </m:r>
                      </m:sub>
                    </m:sSub>
                  </m:oMath>
                </a14:m>
                <a:endParaRPr lang="en-GB"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628649" y="1309816"/>
                <a:ext cx="4857186" cy="4867147"/>
              </a:xfrm>
              <a:blipFill>
                <a:blip r:embed="rId2"/>
                <a:stretch>
                  <a:fillRect l="-2083" t="-1823" r="-260"/>
                </a:stretch>
              </a:blipFill>
            </p:spPr>
            <p:txBody>
              <a:bodyPr/>
              <a:lstStyle/>
              <a:p>
                <a:r>
                  <a:rPr lang="en-GB">
                    <a:noFill/>
                  </a:rPr>
                  <a:t> </a:t>
                </a:r>
              </a:p>
            </p:txBody>
          </p:sp>
        </mc:Fallback>
      </mc:AlternateContent>
      <p:grpSp>
        <p:nvGrpSpPr>
          <p:cNvPr id="8" name="Group 7">
            <a:extLst>
              <a:ext uri="{FF2B5EF4-FFF2-40B4-BE49-F238E27FC236}">
                <a16:creationId xmlns:a16="http://schemas.microsoft.com/office/drawing/2014/main" id="{E1D63816-51E5-494B-A9F7-CEC6E6B1BC89}"/>
              </a:ext>
            </a:extLst>
          </p:cNvPr>
          <p:cNvGrpSpPr/>
          <p:nvPr/>
        </p:nvGrpSpPr>
        <p:grpSpPr>
          <a:xfrm>
            <a:off x="4475748" y="2639275"/>
            <a:ext cx="4539915" cy="2208228"/>
            <a:chOff x="4604084" y="2639275"/>
            <a:chExt cx="4539915" cy="2208228"/>
          </a:xfrm>
        </p:grpSpPr>
        <mc:AlternateContent xmlns:mc="http://schemas.openxmlformats.org/markup-compatibility/2006" xmlns:a14="http://schemas.microsoft.com/office/drawing/2010/main">
          <mc:Choice Requires="a14">
            <p:sp>
              <p:nvSpPr>
                <p:cNvPr id="9" name="TextBox 8"/>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6"/>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8"/>
                  <a:stretch>
                    <a:fillRect b="-6061"/>
                  </a:stretch>
                </a:blipFill>
                <a:ln>
                  <a:solidFill>
                    <a:schemeClr val="tx1"/>
                  </a:solidFill>
                </a:ln>
              </p:spPr>
              <p:txBody>
                <a:bodyPr/>
                <a:lstStyle/>
                <a:p>
                  <a:r>
                    <a:rPr lang="en-GB">
                      <a:noFill/>
                    </a:rPr>
                    <a:t> </a:t>
                  </a:r>
                </a:p>
              </p:txBody>
            </p:sp>
          </mc:Fallback>
        </mc:AlternateContent>
        <p:cxnSp>
          <p:nvCxnSpPr>
            <p:cNvPr id="29" name="Straight Connector 28"/>
            <p:cNvCxnSpPr>
              <a:stCxn id="10" idx="6"/>
              <a:endCxn id="16"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stCxn id="11" idx="2"/>
              <a:endCxn id="16"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12" idx="6"/>
              <a:endCxn id="21"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a:stCxn id="21" idx="0"/>
              <a:endCxn id="9"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a:stCxn id="9" idx="4"/>
              <a:endCxn id="25"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14" idx="2"/>
              <a:endCxn id="25"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21" idx="2"/>
              <a:endCxn id="13"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25" idx="2"/>
              <a:endCxn id="13"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a:stCxn id="9" idx="0"/>
              <a:endCxn id="16"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740B82FC-2B9B-8649-8CB1-40D032C95EAB}"/>
                </a:ext>
              </a:extLst>
            </p:cNvPr>
            <p:cNvGrpSpPr/>
            <p:nvPr/>
          </p:nvGrpSpPr>
          <p:grpSpPr>
            <a:xfrm>
              <a:off x="6669977" y="2717060"/>
              <a:ext cx="521894" cy="393368"/>
              <a:chOff x="6669977" y="2717060"/>
              <a:chExt cx="521894" cy="393368"/>
            </a:xfrm>
          </p:grpSpPr>
          <p:sp>
            <p:nvSpPr>
              <p:cNvPr id="15" name="Rectangle 14"/>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7" name="TextBox 56"/>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57" name="TextBox 56"/>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9"/>
                    <a:stretch>
                      <a:fillRect l="-16667" r="-4167" b="-26087"/>
                    </a:stretch>
                  </a:blipFill>
                </p:spPr>
                <p:txBody>
                  <a:bodyPr/>
                  <a:lstStyle/>
                  <a:p>
                    <a:r>
                      <a:rPr lang="en-GB">
                        <a:noFill/>
                      </a:rPr>
                      <a:t> </a:t>
                    </a:r>
                  </a:p>
                </p:txBody>
              </p:sp>
            </mc:Fallback>
          </mc:AlternateContent>
        </p:grpSp>
        <p:grpSp>
          <p:nvGrpSpPr>
            <p:cNvPr id="5" name="Group 4">
              <a:extLst>
                <a:ext uri="{FF2B5EF4-FFF2-40B4-BE49-F238E27FC236}">
                  <a16:creationId xmlns:a16="http://schemas.microsoft.com/office/drawing/2014/main" id="{67906981-AAD7-0149-9A19-97339F15B34E}"/>
                </a:ext>
              </a:extLst>
            </p:cNvPr>
            <p:cNvGrpSpPr/>
            <p:nvPr/>
          </p:nvGrpSpPr>
          <p:grpSpPr>
            <a:xfrm>
              <a:off x="6191042" y="3935548"/>
              <a:ext cx="425774" cy="392260"/>
              <a:chOff x="6191042" y="3935548"/>
              <a:chExt cx="425774" cy="392260"/>
            </a:xfrm>
          </p:grpSpPr>
          <p:sp>
            <p:nvSpPr>
              <p:cNvPr id="20" name="Rectangle 19"/>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8" name="TextBox 57"/>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58" name="TextBox 57"/>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0"/>
                    <a:stretch>
                      <a:fillRect l="-16667" r="-4167" b="-21739"/>
                    </a:stretch>
                  </a:blipFill>
                </p:spPr>
                <p:txBody>
                  <a:bodyPr/>
                  <a:lstStyle/>
                  <a:p>
                    <a:r>
                      <a:rPr lang="en-GB">
                        <a:noFill/>
                      </a:rPr>
                      <a:t> </a:t>
                    </a:r>
                  </a:p>
                </p:txBody>
              </p:sp>
            </mc:Fallback>
          </mc:AlternateContent>
        </p:grpSp>
        <p:grpSp>
          <p:nvGrpSpPr>
            <p:cNvPr id="3" name="Group 2">
              <a:extLst>
                <a:ext uri="{FF2B5EF4-FFF2-40B4-BE49-F238E27FC236}">
                  <a16:creationId xmlns:a16="http://schemas.microsoft.com/office/drawing/2014/main" id="{E2C1C71A-90EE-D841-8EC5-B864BE63D4B4}"/>
                </a:ext>
              </a:extLst>
            </p:cNvPr>
            <p:cNvGrpSpPr/>
            <p:nvPr/>
          </p:nvGrpSpPr>
          <p:grpSpPr>
            <a:xfrm>
              <a:off x="6975826" y="3929695"/>
              <a:ext cx="516037" cy="397857"/>
              <a:chOff x="6975826" y="3929695"/>
              <a:chExt cx="516037" cy="397857"/>
            </a:xfrm>
          </p:grpSpPr>
          <p:sp>
            <p:nvSpPr>
              <p:cNvPr id="24" name="Rectangle 23"/>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9" name="TextBox 58"/>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59" name="TextBox 58"/>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1"/>
                    <a:stretch>
                      <a:fillRect l="-16667" r="-4167" b="-21739"/>
                    </a:stretch>
                  </a:blipFill>
                </p:spPr>
                <p:txBody>
                  <a:bodyPr/>
                  <a:lstStyle/>
                  <a:p>
                    <a:r>
                      <a:rPr lang="en-GB">
                        <a:noFill/>
                      </a:rPr>
                      <a:t> </a:t>
                    </a:r>
                  </a:p>
                </p:txBody>
              </p:sp>
            </mc:Fallback>
          </mc:AlternateContent>
        </p:grpSp>
      </p:grpSp>
      <p:sp>
        <p:nvSpPr>
          <p:cNvPr id="60" name="TextBox 59"/>
          <p:cNvSpPr txBox="1"/>
          <p:nvPr/>
        </p:nvSpPr>
        <p:spPr>
          <a:xfrm>
            <a:off x="7637089" y="1024818"/>
            <a:ext cx="1375096" cy="369332"/>
          </a:xfrm>
          <a:prstGeom prst="rect">
            <a:avLst/>
          </a:prstGeom>
          <a:noFill/>
        </p:spPr>
        <p:txBody>
          <a:bodyPr wrap="square" rtlCol="0">
            <a:spAutoFit/>
          </a:bodyPr>
          <a:lstStyle/>
          <a:p>
            <a:r>
              <a:rPr lang="en-GB" dirty="0"/>
              <a:t>Poole (2003)</a:t>
            </a:r>
          </a:p>
        </p:txBody>
      </p:sp>
      <mc:AlternateContent xmlns:mc="http://schemas.openxmlformats.org/markup-compatibility/2006" xmlns:a14="http://schemas.microsoft.com/office/drawing/2010/main">
        <mc:Choice Requires="a14">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extLst>
                  <p:ext uri="{D42A27DB-BD31-4B8C-83A1-F6EECF244321}">
                    <p14:modId xmlns:p14="http://schemas.microsoft.com/office/powerpoint/2010/main" val="1072240655"/>
                  </p:ext>
                </p:extLst>
              </p:nvPr>
            </p:nvGraphicFramePr>
            <p:xfrm>
              <a:off x="886767" y="2733182"/>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𝑋</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panose="02040503050406030204" pitchFamily="18" charset="0"/>
                                  </a:rPr>
                                  <m:t>(</m:t>
                                </m:r>
                                <m:r>
                                  <a:rPr lang="de-DE" sz="1800" b="0" i="1" smtClean="0">
                                    <a:latin typeface="Cambria Math" panose="02040503050406030204" pitchFamily="18" charset="0"/>
                                  </a:rPr>
                                  <m:t>𝑋</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𝑔</m:t>
                                    </m:r>
                                  </m:e>
                                  <m:sub>
                                    <m:r>
                                      <a:rPr lang="de-DE" sz="1800" b="0" i="1" smtClean="0">
                                        <a:latin typeface="Cambria Math" panose="02040503050406030204" pitchFamily="18" charset="0"/>
                                      </a:rPr>
                                      <m:t>2</m:t>
                                    </m:r>
                                  </m:sub>
                                </m:sSub>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extLst>
                  <p:ext uri="{D42A27DB-BD31-4B8C-83A1-F6EECF244321}">
                    <p14:modId xmlns:p14="http://schemas.microsoft.com/office/powerpoint/2010/main" val="1072240655"/>
                  </p:ext>
                </p:extLst>
              </p:nvPr>
            </p:nvGraphicFramePr>
            <p:xfrm>
              <a:off x="886767" y="2733182"/>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2"/>
                          <a:stretch>
                            <a:fillRect t="-3448" r="-164516" b="-820690"/>
                          </a:stretch>
                        </a:blipFill>
                      </a:tcPr>
                    </a:tc>
                    <a:tc>
                      <a:txBody>
                        <a:bodyPr/>
                        <a:lstStyle/>
                        <a:p>
                          <a:endParaRPr lang="en-US"/>
                        </a:p>
                      </a:txBody>
                      <a:tcPr marL="45720" marR="45720">
                        <a:blipFill>
                          <a:blip r:embed="rId12"/>
                          <a:stretch>
                            <a:fillRect l="-186000" t="-3448" r="-206000" b="-820690"/>
                          </a:stretch>
                        </a:blipFill>
                      </a:tcPr>
                    </a:tc>
                    <a:tc>
                      <a:txBody>
                        <a:bodyPr/>
                        <a:lstStyle/>
                        <a:p>
                          <a:endParaRPr lang="en-US"/>
                        </a:p>
                      </a:txBody>
                      <a:tcPr marL="45720" marR="45720">
                        <a:blipFill>
                          <a:blip r:embed="rId12"/>
                          <a:stretch>
                            <a:fillRect l="-195890" t="-3448" r="-41096" b="-820690"/>
                          </a:stretch>
                        </a:blipFill>
                      </a:tcPr>
                    </a:tc>
                    <a:tc>
                      <a:txBody>
                        <a:bodyPr/>
                        <a:lstStyle/>
                        <a:p>
                          <a:endParaRPr lang="en-US"/>
                        </a:p>
                      </a:txBody>
                      <a:tcPr marL="45720" marR="45720">
                        <a:blipFill>
                          <a:blip r:embed="rId12"/>
                          <a:stretch>
                            <a:fillRect l="-720000" t="-3448" b="-820690"/>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4B9804B-CDB8-5449-A3CC-6A8C70E85306}"/>
                  </a:ext>
                </a:extLst>
              </p:cNvPr>
              <p:cNvSpPr txBox="1"/>
              <p:nvPr/>
            </p:nvSpPr>
            <p:spPr>
              <a:xfrm>
                <a:off x="1807876" y="6058565"/>
                <a:ext cx="5620667" cy="470000"/>
              </a:xfrm>
              <a:prstGeom prst="rect">
                <a:avLst/>
              </a:prstGeom>
              <a:noFill/>
            </p:spPr>
            <p:txBody>
              <a:bodyPr wrap="square" rtlCol="0">
                <a:spAutoFit/>
              </a:bodyPr>
              <a:lstStyle/>
              <a:p>
                <a14:m>
                  <m:oMath xmlns:m="http://schemas.openxmlformats.org/officeDocument/2006/math">
                    <m:sSup>
                      <m:sSupPr>
                        <m:ctrlPr>
                          <a:rPr lang="de-DE" sz="2400" b="1" i="1" smtClean="0">
                            <a:solidFill>
                              <a:srgbClr val="C00000"/>
                            </a:solidFill>
                            <a:latin typeface="Cambria Math" panose="02040503050406030204" pitchFamily="18" charset="0"/>
                          </a:rPr>
                        </m:ctrlPr>
                      </m:sSupPr>
                      <m:e>
                        <m:r>
                          <a:rPr lang="de-DE" sz="2400" b="1" i="1" smtClean="0">
                            <a:solidFill>
                              <a:srgbClr val="C00000"/>
                            </a:solidFill>
                            <a:latin typeface="Cambria Math" charset="0"/>
                          </a:rPr>
                          <m:t>𝟑</m:t>
                        </m:r>
                        <m:r>
                          <a:rPr lang="de-DE" sz="2400" b="1" i="1" smtClean="0">
                            <a:solidFill>
                              <a:srgbClr val="C00000"/>
                            </a:solidFill>
                            <a:latin typeface="Cambria Math" charset="0"/>
                            <a:ea typeface="Cambria Math" charset="0"/>
                            <a:cs typeface="Cambria Math" charset="0"/>
                          </a:rPr>
                          <m:t>∙</m:t>
                        </m:r>
                        <m:r>
                          <a:rPr lang="de-DE" sz="2400" b="1" i="1" smtClean="0">
                            <a:solidFill>
                              <a:srgbClr val="C00000"/>
                            </a:solidFill>
                            <a:latin typeface="Cambria Math" charset="0"/>
                          </a:rPr>
                          <m:t>𝟐</m:t>
                        </m:r>
                      </m:e>
                      <m:sup>
                        <m:r>
                          <a:rPr lang="de-DE" sz="2400" b="1" i="1" smtClean="0">
                            <a:solidFill>
                              <a:srgbClr val="C00000"/>
                            </a:solidFill>
                            <a:latin typeface="Cambria Math" charset="0"/>
                          </a:rPr>
                          <m:t>𝟑</m:t>
                        </m:r>
                      </m:sup>
                    </m:sSup>
                    <m:r>
                      <a:rPr lang="de-DE" sz="2400" b="1" i="1" smtClean="0">
                        <a:solidFill>
                          <a:srgbClr val="C00000"/>
                        </a:solidFill>
                        <a:latin typeface="Cambria Math" charset="0"/>
                      </a:rPr>
                      <m:t>=</m:t>
                    </m:r>
                    <m:r>
                      <a:rPr lang="de-DE" sz="2400" b="1" i="1" smtClean="0">
                        <a:solidFill>
                          <a:srgbClr val="C00000"/>
                        </a:solidFill>
                        <a:latin typeface="Cambria Math" charset="0"/>
                      </a:rPr>
                      <m:t>𝟐𝟒</m:t>
                    </m:r>
                  </m:oMath>
                </a14:m>
                <a:r>
                  <a:rPr lang="en-US" sz="2400" b="1" dirty="0">
                    <a:solidFill>
                      <a:srgbClr val="C00000"/>
                    </a:solidFill>
                  </a:rPr>
                  <a:t> entries in 3 </a:t>
                </a:r>
                <a:r>
                  <a:rPr lang="en-US" sz="2400" b="1" dirty="0" err="1">
                    <a:solidFill>
                      <a:srgbClr val="C00000"/>
                    </a:solidFill>
                  </a:rPr>
                  <a:t>parfactors</a:t>
                </a:r>
                <a:r>
                  <a:rPr lang="en-US" sz="2400" b="1" dirty="0">
                    <a:solidFill>
                      <a:srgbClr val="C00000"/>
                    </a:solidFill>
                  </a:rPr>
                  <a:t>, 6 PRVs</a:t>
                </a:r>
              </a:p>
            </p:txBody>
          </p:sp>
        </mc:Choice>
        <mc:Fallback xmlns="">
          <p:sp>
            <p:nvSpPr>
              <p:cNvPr id="40" name="TextBox 39">
                <a:extLst>
                  <a:ext uri="{FF2B5EF4-FFF2-40B4-BE49-F238E27FC236}">
                    <a16:creationId xmlns:a16="http://schemas.microsoft.com/office/drawing/2014/main" id="{84B9804B-CDB8-5449-A3CC-6A8C70E85306}"/>
                  </a:ext>
                </a:extLst>
              </p:cNvPr>
              <p:cNvSpPr txBox="1">
                <a:spLocks noRot="1" noChangeAspect="1" noMove="1" noResize="1" noEditPoints="1" noAdjustHandles="1" noChangeArrowheads="1" noChangeShapeType="1" noTextEdit="1"/>
              </p:cNvSpPr>
              <p:nvPr/>
            </p:nvSpPr>
            <p:spPr>
              <a:xfrm>
                <a:off x="1807876" y="6058565"/>
                <a:ext cx="5620667" cy="470000"/>
              </a:xfrm>
              <a:prstGeom prst="rect">
                <a:avLst/>
              </a:prstGeom>
              <a:blipFill>
                <a:blip r:embed="rId13"/>
                <a:stretch>
                  <a:fillRect t="-5263" b="-26316"/>
                </a:stretch>
              </a:blipFill>
            </p:spPr>
            <p:txBody>
              <a:bodyPr/>
              <a:lstStyle/>
              <a:p>
                <a:r>
                  <a:rPr lang="en-GB">
                    <a:noFill/>
                  </a:rPr>
                  <a:t> </a:t>
                </a:r>
              </a:p>
            </p:txBody>
          </p:sp>
        </mc:Fallback>
      </mc:AlternateContent>
      <p:sp>
        <p:nvSpPr>
          <p:cNvPr id="41" name="TextBox 40">
            <a:extLst>
              <a:ext uri="{FF2B5EF4-FFF2-40B4-BE49-F238E27FC236}">
                <a16:creationId xmlns:a16="http://schemas.microsoft.com/office/drawing/2014/main" id="{FD3D86DA-C08F-354C-B14D-972F228EED38}"/>
              </a:ext>
            </a:extLst>
          </p:cNvPr>
          <p:cNvSpPr txBox="1"/>
          <p:nvPr/>
        </p:nvSpPr>
        <p:spPr>
          <a:xfrm>
            <a:off x="5235319" y="1691169"/>
            <a:ext cx="3571797" cy="646331"/>
          </a:xfrm>
          <a:prstGeom prst="rect">
            <a:avLst/>
          </a:prstGeom>
          <a:noFill/>
        </p:spPr>
        <p:txBody>
          <a:bodyPr wrap="square" rtlCol="0">
            <a:spAutoFit/>
          </a:bodyPr>
          <a:lstStyle/>
          <a:p>
            <a:r>
              <a:rPr lang="en-US" sz="3600" b="1" dirty="0">
                <a:solidFill>
                  <a:srgbClr val="C00000"/>
                </a:solidFill>
              </a:rPr>
              <a:t>Sparse encoding!</a:t>
            </a:r>
          </a:p>
        </p:txBody>
      </p:sp>
    </p:spTree>
    <p:extLst>
      <p:ext uri="{BB962C8B-B14F-4D97-AF65-F5344CB8AC3E}">
        <p14:creationId xmlns:p14="http://schemas.microsoft.com/office/powerpoint/2010/main" val="5375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32031318-ED2D-2F4B-A762-9832DEB3C6F4}"/>
              </a:ext>
            </a:extLst>
          </p:cNvPr>
          <p:cNvGrpSpPr/>
          <p:nvPr/>
        </p:nvGrpSpPr>
        <p:grpSpPr>
          <a:xfrm>
            <a:off x="4475748" y="2639275"/>
            <a:ext cx="4539915" cy="2208228"/>
            <a:chOff x="4604084" y="2639275"/>
            <a:chExt cx="4539915" cy="2208228"/>
          </a:xfrm>
        </p:grpSpPr>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202DE73D-FAF9-CE44-BC6E-7762CD9FA5A7}"/>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85" name="TextBox 84">
                  <a:extLst>
                    <a:ext uri="{FF2B5EF4-FFF2-40B4-BE49-F238E27FC236}">
                      <a16:creationId xmlns:a16="http://schemas.microsoft.com/office/drawing/2014/main" id="{202DE73D-FAF9-CE44-BC6E-7762CD9FA5A7}"/>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2"/>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4895BE9B-B231-F346-BCC5-1E25043AB254}"/>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86" name="TextBox 85">
                  <a:extLst>
                    <a:ext uri="{FF2B5EF4-FFF2-40B4-BE49-F238E27FC236}">
                      <a16:creationId xmlns:a16="http://schemas.microsoft.com/office/drawing/2014/main" id="{4895BE9B-B231-F346-BCC5-1E25043AB254}"/>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3"/>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50A451DE-BF90-3040-98C2-7FF7611A0D7C}"/>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87" name="TextBox 86">
                  <a:extLst>
                    <a:ext uri="{FF2B5EF4-FFF2-40B4-BE49-F238E27FC236}">
                      <a16:creationId xmlns:a16="http://schemas.microsoft.com/office/drawing/2014/main" id="{50A451DE-BF90-3040-98C2-7FF7611A0D7C}"/>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4"/>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B7DD3964-86F8-8348-B874-95A1C3476979}"/>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88" name="TextBox 87">
                  <a:extLst>
                    <a:ext uri="{FF2B5EF4-FFF2-40B4-BE49-F238E27FC236}">
                      <a16:creationId xmlns:a16="http://schemas.microsoft.com/office/drawing/2014/main" id="{B7DD3964-86F8-8348-B874-95A1C3476979}"/>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5"/>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2FF80B9-39D6-A64F-9774-441065D640A6}"/>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89" name="TextBox 88">
                  <a:extLst>
                    <a:ext uri="{FF2B5EF4-FFF2-40B4-BE49-F238E27FC236}">
                      <a16:creationId xmlns:a16="http://schemas.microsoft.com/office/drawing/2014/main" id="{32FF80B9-39D6-A64F-9774-441065D640A6}"/>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6"/>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DF54C056-0B99-C342-B553-2DBA6E2E913B}"/>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90" name="TextBox 89">
                  <a:extLst>
                    <a:ext uri="{FF2B5EF4-FFF2-40B4-BE49-F238E27FC236}">
                      <a16:creationId xmlns:a16="http://schemas.microsoft.com/office/drawing/2014/main" id="{DF54C056-0B99-C342-B553-2DBA6E2E913B}"/>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p:cxnSp>
          <p:nvCxnSpPr>
            <p:cNvPr id="91" name="Straight Connector 90">
              <a:extLst>
                <a:ext uri="{FF2B5EF4-FFF2-40B4-BE49-F238E27FC236}">
                  <a16:creationId xmlns:a16="http://schemas.microsoft.com/office/drawing/2014/main" id="{2DC01BB7-952D-4C46-8409-1724B13827E0}"/>
                </a:ext>
              </a:extLst>
            </p:cNvPr>
            <p:cNvCxnSpPr>
              <a:stCxn id="86" idx="6"/>
              <a:endCxn id="112"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C9326E6-538D-4945-A474-079A1674BCCD}"/>
                </a:ext>
              </a:extLst>
            </p:cNvPr>
            <p:cNvCxnSpPr>
              <a:cxnSpLocks/>
              <a:stCxn id="87" idx="2"/>
              <a:endCxn id="112"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EA4A9D9-8D15-A14F-80AC-E72D92DF6DFB}"/>
                </a:ext>
              </a:extLst>
            </p:cNvPr>
            <p:cNvCxnSpPr>
              <a:cxnSpLocks/>
              <a:stCxn id="88" idx="6"/>
              <a:endCxn id="108"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F060519-E6BB-C242-8C4A-69C29633CDEF}"/>
                </a:ext>
              </a:extLst>
            </p:cNvPr>
            <p:cNvCxnSpPr>
              <a:cxnSpLocks/>
              <a:stCxn id="108" idx="0"/>
              <a:endCxn id="85"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A9D7E00-B0FD-2843-9A18-BFA08F4DDBEC}"/>
                </a:ext>
              </a:extLst>
            </p:cNvPr>
            <p:cNvCxnSpPr>
              <a:cxnSpLocks/>
              <a:stCxn id="85" idx="4"/>
              <a:endCxn id="104"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20F56C0-C172-4F4C-9301-C5020B1B892C}"/>
                </a:ext>
              </a:extLst>
            </p:cNvPr>
            <p:cNvCxnSpPr>
              <a:cxnSpLocks/>
              <a:stCxn id="90" idx="2"/>
              <a:endCxn id="104"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0FB7DD9-36D7-704C-B8B0-BD34E69B5172}"/>
                </a:ext>
              </a:extLst>
            </p:cNvPr>
            <p:cNvCxnSpPr>
              <a:cxnSpLocks/>
              <a:stCxn id="108" idx="2"/>
              <a:endCxn id="89"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12B55E1-4A88-C347-A879-7B0C2CEB42DF}"/>
                </a:ext>
              </a:extLst>
            </p:cNvPr>
            <p:cNvCxnSpPr>
              <a:cxnSpLocks/>
              <a:stCxn id="104" idx="2"/>
              <a:endCxn id="89"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7607A7-4A62-ED48-9220-4ACDDBF5CAE4}"/>
                </a:ext>
              </a:extLst>
            </p:cNvPr>
            <p:cNvCxnSpPr>
              <a:cxnSpLocks/>
              <a:stCxn id="85" idx="0"/>
              <a:endCxn id="112"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96CF0E71-C817-5949-A99D-77893B0E810C}"/>
                </a:ext>
              </a:extLst>
            </p:cNvPr>
            <p:cNvGrpSpPr/>
            <p:nvPr/>
          </p:nvGrpSpPr>
          <p:grpSpPr>
            <a:xfrm>
              <a:off x="6669977" y="2717060"/>
              <a:ext cx="521894" cy="393368"/>
              <a:chOff x="6669977" y="2717060"/>
              <a:chExt cx="521894" cy="393368"/>
            </a:xfrm>
          </p:grpSpPr>
          <p:sp>
            <p:nvSpPr>
              <p:cNvPr id="111" name="Rectangle 110">
                <a:extLst>
                  <a:ext uri="{FF2B5EF4-FFF2-40B4-BE49-F238E27FC236}">
                    <a16:creationId xmlns:a16="http://schemas.microsoft.com/office/drawing/2014/main" id="{23CB7FE0-263D-2147-B592-7FDE56D3466E}"/>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5C021FE8-E971-254D-8974-962462015018}"/>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B1A8786C-F6A3-454E-8A1D-6AC7DC633AC2}"/>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9928F5F-1001-FF48-96F8-67D13993F430}"/>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14" name="TextBox 113">
                    <a:extLst>
                      <a:ext uri="{FF2B5EF4-FFF2-40B4-BE49-F238E27FC236}">
                        <a16:creationId xmlns:a16="http://schemas.microsoft.com/office/drawing/2014/main" id="{79928F5F-1001-FF48-96F8-67D13993F430}"/>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8"/>
                    <a:stretch>
                      <a:fillRect l="-16667" r="-4167" b="-26087"/>
                    </a:stretch>
                  </a:blipFill>
                </p:spPr>
                <p:txBody>
                  <a:bodyPr/>
                  <a:lstStyle/>
                  <a:p>
                    <a:r>
                      <a:rPr lang="en-GB">
                        <a:noFill/>
                      </a:rPr>
                      <a:t> </a:t>
                    </a:r>
                  </a:p>
                </p:txBody>
              </p:sp>
            </mc:Fallback>
          </mc:AlternateContent>
        </p:grpSp>
        <p:grpSp>
          <p:nvGrpSpPr>
            <p:cNvPr id="101" name="Group 100">
              <a:extLst>
                <a:ext uri="{FF2B5EF4-FFF2-40B4-BE49-F238E27FC236}">
                  <a16:creationId xmlns:a16="http://schemas.microsoft.com/office/drawing/2014/main" id="{86ECD1B1-A403-AF4C-A007-2942DB74EAE4}"/>
                </a:ext>
              </a:extLst>
            </p:cNvPr>
            <p:cNvGrpSpPr/>
            <p:nvPr/>
          </p:nvGrpSpPr>
          <p:grpSpPr>
            <a:xfrm>
              <a:off x="6191042" y="3935548"/>
              <a:ext cx="425774" cy="392260"/>
              <a:chOff x="6191042" y="3935548"/>
              <a:chExt cx="425774" cy="392260"/>
            </a:xfrm>
          </p:grpSpPr>
          <p:sp>
            <p:nvSpPr>
              <p:cNvPr id="107" name="Rectangle 106">
                <a:extLst>
                  <a:ext uri="{FF2B5EF4-FFF2-40B4-BE49-F238E27FC236}">
                    <a16:creationId xmlns:a16="http://schemas.microsoft.com/office/drawing/2014/main" id="{7FEEDD8C-806B-2843-A092-5815D1A94404}"/>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61EBD671-7405-1D49-8DD7-0D029E39D62A}"/>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3B3FE9C7-38B9-B24D-A6CA-EF536A857227}"/>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07DD91B1-3484-804F-9DFB-D8316A7AD3B2}"/>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0" name="TextBox 109">
                    <a:extLst>
                      <a:ext uri="{FF2B5EF4-FFF2-40B4-BE49-F238E27FC236}">
                        <a16:creationId xmlns:a16="http://schemas.microsoft.com/office/drawing/2014/main" id="{07DD91B1-3484-804F-9DFB-D8316A7AD3B2}"/>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9"/>
                    <a:stretch>
                      <a:fillRect l="-16667" r="-4167" b="-21739"/>
                    </a:stretch>
                  </a:blipFill>
                </p:spPr>
                <p:txBody>
                  <a:bodyPr/>
                  <a:lstStyle/>
                  <a:p>
                    <a:r>
                      <a:rPr lang="en-GB">
                        <a:noFill/>
                      </a:rPr>
                      <a:t> </a:t>
                    </a:r>
                  </a:p>
                </p:txBody>
              </p:sp>
            </mc:Fallback>
          </mc:AlternateContent>
        </p:grpSp>
        <p:grpSp>
          <p:nvGrpSpPr>
            <p:cNvPr id="102" name="Group 101">
              <a:extLst>
                <a:ext uri="{FF2B5EF4-FFF2-40B4-BE49-F238E27FC236}">
                  <a16:creationId xmlns:a16="http://schemas.microsoft.com/office/drawing/2014/main" id="{7A4B5D1E-F63E-0041-BD3C-40C7A4D0D4BF}"/>
                </a:ext>
              </a:extLst>
            </p:cNvPr>
            <p:cNvGrpSpPr/>
            <p:nvPr/>
          </p:nvGrpSpPr>
          <p:grpSpPr>
            <a:xfrm>
              <a:off x="6975826" y="3929695"/>
              <a:ext cx="516037" cy="397857"/>
              <a:chOff x="6975826" y="3929695"/>
              <a:chExt cx="516037" cy="397857"/>
            </a:xfrm>
          </p:grpSpPr>
          <p:sp>
            <p:nvSpPr>
              <p:cNvPr id="103" name="Rectangle 102">
                <a:extLst>
                  <a:ext uri="{FF2B5EF4-FFF2-40B4-BE49-F238E27FC236}">
                    <a16:creationId xmlns:a16="http://schemas.microsoft.com/office/drawing/2014/main" id="{6BB63352-B224-C44A-B24D-CA3BD9B39148}"/>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70A6D1BE-D289-D442-97FA-118F84EB6E86}"/>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0D47E7C3-66F6-CD45-BF8F-09CB71A31735}"/>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C3FB77F0-4813-7B4A-8B88-D44F3A87BBBF}"/>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6" name="TextBox 105">
                    <a:extLst>
                      <a:ext uri="{FF2B5EF4-FFF2-40B4-BE49-F238E27FC236}">
                        <a16:creationId xmlns:a16="http://schemas.microsoft.com/office/drawing/2014/main" id="{C3FB77F0-4813-7B4A-8B88-D44F3A87BBBF}"/>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0"/>
                    <a:stretch>
                      <a:fillRect l="-16667" r="-4167" b="-21739"/>
                    </a:stretch>
                  </a:blipFill>
                </p:spPr>
                <p:txBody>
                  <a:bodyPr/>
                  <a:lstStyle/>
                  <a:p>
                    <a:r>
                      <a:rPr lang="en-GB">
                        <a:noFill/>
                      </a:rPr>
                      <a:t> </a:t>
                    </a:r>
                  </a:p>
                </p:txBody>
              </p:sp>
            </mc:Fallback>
          </mc:AlternateContent>
        </p:grpSp>
      </p:grpSp>
      <p:sp>
        <p:nvSpPr>
          <p:cNvPr id="2" name="Title 1"/>
          <p:cNvSpPr>
            <a:spLocks noGrp="1"/>
          </p:cNvSpPr>
          <p:nvPr>
            <p:ph type="title"/>
          </p:nvPr>
        </p:nvSpPr>
        <p:spPr/>
        <p:txBody>
          <a:bodyPr/>
          <a:lstStyle/>
          <a:p>
            <a:r>
              <a:rPr lang="en-US" dirty="0"/>
              <a:t>Solution: Lifting</a:t>
            </a:r>
          </a:p>
        </p:txBody>
      </p:sp>
      <p:sp>
        <p:nvSpPr>
          <p:cNvPr id="4" name="Slide Number Placeholder 3"/>
          <p:cNvSpPr>
            <a:spLocks noGrp="1"/>
          </p:cNvSpPr>
          <p:nvPr>
            <p:ph type="sldNum" sz="quarter" idx="12"/>
          </p:nvPr>
        </p:nvSpPr>
        <p:spPr/>
        <p:txBody>
          <a:bodyPr/>
          <a:lstStyle/>
          <a:p>
            <a:fld id="{DB7C4649-800D-CB47-881A-AA04BFFFB18C}" type="slidenum">
              <a:rPr lang="en-US" smtClean="0"/>
              <a:t>22</a:t>
            </a:fld>
            <a:endParaRPr lang="en-US"/>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628649" y="1309816"/>
                <a:ext cx="6742575" cy="4867147"/>
              </a:xfrm>
            </p:spPr>
            <p:txBody>
              <a:bodyPr/>
              <a:lstStyle/>
              <a:p>
                <a:r>
                  <a:rPr lang="en-GB" dirty="0">
                    <a:solidFill>
                      <a:schemeClr val="accent1"/>
                    </a:solidFill>
                  </a:rPr>
                  <a:t>Grounding</a:t>
                </a:r>
              </a:p>
              <a:p>
                <a:pPr lvl="1"/>
                <a:r>
                  <a:rPr lang="en-GB" dirty="0"/>
                  <a:t>E.g., </a:t>
                </a:r>
                <a14:m>
                  <m:oMath xmlns:m="http://schemas.openxmlformats.org/officeDocument/2006/math">
                    <m:sSub>
                      <m:sSubPr>
                        <m:ctrlPr>
                          <a:rPr lang="de-DE" i="1">
                            <a:latin typeface="Cambria Math" panose="02040503050406030204" pitchFamily="18" charset="0"/>
                          </a:rPr>
                        </m:ctrlPr>
                      </m:sSubPr>
                      <m:e>
                        <m:r>
                          <a:rPr lang="de-DE" b="0" i="1" smtClean="0">
                            <a:latin typeface="Cambria Math" panose="02040503050406030204" pitchFamily="18" charset="0"/>
                          </a:rPr>
                          <m:t>𝑔𝑟</m:t>
                        </m:r>
                        <m:r>
                          <a:rPr lang="de-DE" b="0" i="1" smtClean="0">
                            <a:latin typeface="Cambria Math" panose="02040503050406030204" pitchFamily="18" charset="0"/>
                          </a:rPr>
                          <m:t>(</m:t>
                        </m:r>
                        <m:r>
                          <a:rPr lang="de-DE" i="1">
                            <a:latin typeface="Cambria Math" charset="0"/>
                          </a:rPr>
                          <m:t>𝑔</m:t>
                        </m:r>
                      </m:e>
                      <m:sub>
                        <m:r>
                          <a:rPr lang="de-DE" i="1">
                            <a:latin typeface="Cambria Math" charset="0"/>
                          </a:rPr>
                          <m:t>2</m:t>
                        </m:r>
                      </m:sub>
                    </m:sSub>
                    <m:r>
                      <a:rPr lang="de-DE" b="0" i="1" smtClean="0">
                        <a:latin typeface="Cambria Math" panose="02040503050406030204" pitchFamily="18" charset="0"/>
                      </a:rPr>
                      <m:t>)=</m:t>
                    </m:r>
                    <m:d>
                      <m:dPr>
                        <m:begChr m:val="{"/>
                        <m:endChr m:val="}"/>
                        <m:ctrlPr>
                          <a:rPr lang="de-DE" b="0" i="1" smtClean="0">
                            <a:latin typeface="Cambria Math" panose="02040503050406030204" pitchFamily="18" charset="0"/>
                          </a:rPr>
                        </m:ctrlPr>
                      </m:dPr>
                      <m:e>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𝑓</m:t>
                            </m:r>
                          </m:e>
                          <m:sub>
                            <m:r>
                              <a:rPr lang="de-DE" b="0" i="1" smtClean="0">
                                <a:latin typeface="Cambria Math" panose="02040503050406030204" pitchFamily="18" charset="0"/>
                              </a:rPr>
                              <m:t>2</m:t>
                            </m:r>
                          </m:sub>
                          <m:sup>
                            <m:r>
                              <a:rPr lang="de-DE" b="0" i="1" smtClean="0">
                                <a:latin typeface="Cambria Math" panose="02040503050406030204" pitchFamily="18" charset="0"/>
                              </a:rPr>
                              <m:t>1</m:t>
                            </m:r>
                          </m:sup>
                        </m:sSub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𝑓</m:t>
                            </m:r>
                          </m:e>
                          <m:sub>
                            <m:r>
                              <a:rPr lang="de-DE" b="0" i="1" smtClean="0">
                                <a:latin typeface="Cambria Math" panose="02040503050406030204" pitchFamily="18" charset="0"/>
                              </a:rPr>
                              <m:t>2</m:t>
                            </m:r>
                          </m:sub>
                          <m:sup>
                            <m:r>
                              <a:rPr lang="de-DE" b="0" i="1" smtClean="0">
                                <a:latin typeface="Cambria Math" panose="02040503050406030204" pitchFamily="18" charset="0"/>
                              </a:rPr>
                              <m:t>2</m:t>
                            </m:r>
                          </m:sup>
                        </m:sSubSup>
                        <m:r>
                          <a:rPr lang="de-DE" b="0" i="1" smtClean="0">
                            <a:latin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𝑓</m:t>
                            </m:r>
                          </m:e>
                          <m:sub>
                            <m:r>
                              <a:rPr lang="de-DE" b="0" i="1" smtClean="0">
                                <a:latin typeface="Cambria Math" panose="02040503050406030204" pitchFamily="18" charset="0"/>
                              </a:rPr>
                              <m:t>2</m:t>
                            </m:r>
                          </m:sub>
                          <m:sup>
                            <m:r>
                              <a:rPr lang="de-DE" b="0" i="1" smtClean="0">
                                <a:latin typeface="Cambria Math" panose="02040503050406030204" pitchFamily="18" charset="0"/>
                              </a:rPr>
                              <m:t>3</m:t>
                            </m:r>
                          </m:sup>
                        </m:sSubSup>
                      </m:e>
                    </m:d>
                  </m:oMath>
                </a14:m>
                <a:endParaRPr lang="de-DE" b="0"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628649" y="1309816"/>
                <a:ext cx="6742575" cy="4867147"/>
              </a:xfrm>
              <a:blipFill>
                <a:blip r:embed="rId11"/>
                <a:stretch>
                  <a:fillRect l="-1504" t="-1823"/>
                </a:stretch>
              </a:blipFill>
            </p:spPr>
            <p:txBody>
              <a:bodyPr/>
              <a:lstStyle/>
              <a:p>
                <a:r>
                  <a:rPr lang="en-GB">
                    <a:noFill/>
                  </a:rPr>
                  <a:t> </a:t>
                </a:r>
              </a:p>
            </p:txBody>
          </p:sp>
        </mc:Fallback>
      </mc:AlternateContent>
      <p:sp>
        <p:nvSpPr>
          <p:cNvPr id="60" name="TextBox 59"/>
          <p:cNvSpPr txBox="1"/>
          <p:nvPr/>
        </p:nvSpPr>
        <p:spPr>
          <a:xfrm>
            <a:off x="7637089" y="1024818"/>
            <a:ext cx="1375096" cy="369332"/>
          </a:xfrm>
          <a:prstGeom prst="rect">
            <a:avLst/>
          </a:prstGeom>
          <a:noFill/>
        </p:spPr>
        <p:txBody>
          <a:bodyPr wrap="square" rtlCol="0">
            <a:spAutoFit/>
          </a:bodyPr>
          <a:lstStyle/>
          <a:p>
            <a:r>
              <a:rPr lang="en-GB" dirty="0"/>
              <a:t>Poole (2003)</a:t>
            </a:r>
          </a:p>
        </p:txBody>
      </p:sp>
      <mc:AlternateContent xmlns:mc="http://schemas.openxmlformats.org/markup-compatibility/2006" xmlns:a14="http://schemas.microsoft.com/office/drawing/2010/main">
        <mc:Choice Requires="a14">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nvGraphicFramePr>
            <p:xfrm>
              <a:off x="886767" y="2733182"/>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𝑋</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panose="02040503050406030204" pitchFamily="18" charset="0"/>
                                  </a:rPr>
                                  <m:t>(</m:t>
                                </m:r>
                                <m:r>
                                  <a:rPr lang="de-DE" sz="1800" b="0" i="1" smtClean="0">
                                    <a:latin typeface="Cambria Math" panose="02040503050406030204" pitchFamily="18" charset="0"/>
                                  </a:rPr>
                                  <m:t>𝑋</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
                                  <m:sSubPr>
                                    <m:ctrlPr>
                                      <a:rPr lang="de-DE" sz="1800" b="0" i="1" smtClean="0">
                                        <a:latin typeface="Cambria Math" panose="02040503050406030204" pitchFamily="18" charset="0"/>
                                      </a:rPr>
                                    </m:ctrlPr>
                                  </m:sSubPr>
                                  <m:e>
                                    <m:r>
                                      <a:rPr lang="de-DE" sz="1800" b="0" i="1" smtClean="0">
                                        <a:latin typeface="Cambria Math" panose="02040503050406030204" pitchFamily="18" charset="0"/>
                                      </a:rPr>
                                      <m:t>𝑔</m:t>
                                    </m:r>
                                  </m:e>
                                  <m:sub>
                                    <m:r>
                                      <a:rPr lang="de-DE" sz="1800" b="0" i="1" smtClean="0">
                                        <a:latin typeface="Cambria Math" panose="02040503050406030204" pitchFamily="18" charset="0"/>
                                      </a:rPr>
                                      <m:t>2</m:t>
                                    </m:r>
                                  </m:sub>
                                </m:sSub>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34" name="Table 33">
                <a:extLst>
                  <a:ext uri="{FF2B5EF4-FFF2-40B4-BE49-F238E27FC236}">
                    <a16:creationId xmlns:a16="http://schemas.microsoft.com/office/drawing/2014/main" id="{D116E722-343F-9A4D-BC0E-563A23454AF5}"/>
                  </a:ext>
                </a:extLst>
              </p:cNvPr>
              <p:cNvGraphicFramePr>
                <a:graphicFrameLocks noGrp="1"/>
              </p:cNvGraphicFramePr>
              <p:nvPr>
                <p:extLst/>
              </p:nvPr>
            </p:nvGraphicFramePr>
            <p:xfrm>
              <a:off x="886767" y="2733182"/>
              <a:ext cx="3102610" cy="3291840"/>
            </p:xfrm>
            <a:graphic>
              <a:graphicData uri="http://schemas.openxmlformats.org/drawingml/2006/table">
                <a:tbl>
                  <a:tblPr firstRow="1" bandRow="1">
                    <a:tableStyleId>{793D81CF-94F2-401A-BA57-92F5A7B2D0C5}</a:tableStyleId>
                  </a:tblPr>
                  <a:tblGrid>
                    <a:gridCol w="1174242">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918083">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5760">
                    <a:tc>
                      <a:txBody>
                        <a:bodyPr/>
                        <a:lstStyle/>
                        <a:p>
                          <a:endParaRPr lang="en-US"/>
                        </a:p>
                      </a:txBody>
                      <a:tcPr marL="45720" marR="45720">
                        <a:blipFill>
                          <a:blip r:embed="rId12"/>
                          <a:stretch>
                            <a:fillRect t="-3448" r="-164516" b="-820690"/>
                          </a:stretch>
                        </a:blipFill>
                      </a:tcPr>
                    </a:tc>
                    <a:tc>
                      <a:txBody>
                        <a:bodyPr/>
                        <a:lstStyle/>
                        <a:p>
                          <a:endParaRPr lang="en-US"/>
                        </a:p>
                      </a:txBody>
                      <a:tcPr marL="45720" marR="45720">
                        <a:blipFill>
                          <a:blip r:embed="rId12"/>
                          <a:stretch>
                            <a:fillRect l="-186000" t="-3448" r="-206000" b="-820690"/>
                          </a:stretch>
                        </a:blipFill>
                      </a:tcPr>
                    </a:tc>
                    <a:tc>
                      <a:txBody>
                        <a:bodyPr/>
                        <a:lstStyle/>
                        <a:p>
                          <a:endParaRPr lang="en-US"/>
                        </a:p>
                      </a:txBody>
                      <a:tcPr marL="45720" marR="45720">
                        <a:blipFill>
                          <a:blip r:embed="rId12"/>
                          <a:stretch>
                            <a:fillRect l="-195890" t="-3448" r="-41096" b="-820690"/>
                          </a:stretch>
                        </a:blipFill>
                      </a:tcPr>
                    </a:tc>
                    <a:tc>
                      <a:txBody>
                        <a:bodyPr/>
                        <a:lstStyle/>
                        <a:p>
                          <a:endParaRPr lang="en-US"/>
                        </a:p>
                      </a:txBody>
                      <a:tcPr marL="45720" marR="45720">
                        <a:blipFill>
                          <a:blip r:embed="rId12"/>
                          <a:stretch>
                            <a:fillRect l="-720000" t="-3448" b="-820690"/>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1" name="Table 40">
                <a:extLst>
                  <a:ext uri="{FF2B5EF4-FFF2-40B4-BE49-F238E27FC236}">
                    <a16:creationId xmlns:a16="http://schemas.microsoft.com/office/drawing/2014/main" id="{65EBDB4E-AABD-734E-B1EF-E6DC9A5C675B}"/>
                  </a:ext>
                </a:extLst>
              </p:cNvPr>
              <p:cNvGraphicFramePr>
                <a:graphicFrameLocks noGrp="1"/>
              </p:cNvGraphicFramePr>
              <p:nvPr>
                <p:extLst>
                  <p:ext uri="{D42A27DB-BD31-4B8C-83A1-F6EECF244321}">
                    <p14:modId xmlns:p14="http://schemas.microsoft.com/office/powerpoint/2010/main" val="311753111"/>
                  </p:ext>
                </p:extLst>
              </p:nvPr>
            </p:nvGraphicFramePr>
            <p:xfrm>
              <a:off x="769416" y="2982831"/>
              <a:ext cx="3784092" cy="3295523"/>
            </p:xfrm>
            <a:graphic>
              <a:graphicData uri="http://schemas.openxmlformats.org/drawingml/2006/table">
                <a:tbl>
                  <a:tblPr firstRow="1" bandRow="1">
                    <a:tableStyleId>{793D81CF-94F2-401A-BA57-92F5A7B2D0C5}</a:tableStyleId>
                  </a:tblPr>
                  <a:tblGrid>
                    <a:gridCol w="15149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𝑎𝑙𝑖𝑐𝑒</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panose="02040503050406030204" pitchFamily="18" charset="0"/>
                                  </a:rPr>
                                  <m:t>(</m:t>
                                </m:r>
                                <m:r>
                                  <a:rPr lang="de-DE" sz="1800" b="0" i="1" smtClean="0">
                                    <a:latin typeface="Cambria Math" panose="02040503050406030204" pitchFamily="18" charset="0"/>
                                  </a:rPr>
                                  <m:t>𝑎𝑙𝑖𝑐𝑒</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𝑓</m:t>
                                    </m:r>
                                  </m:e>
                                  <m:sub>
                                    <m:r>
                                      <a:rPr lang="de-DE" sz="1800" b="0" i="1" smtClean="0">
                                        <a:latin typeface="Cambria Math" panose="02040503050406030204" pitchFamily="18" charset="0"/>
                                      </a:rPr>
                                      <m:t>2</m:t>
                                    </m:r>
                                  </m:sub>
                                  <m:sup>
                                    <m:r>
                                      <a:rPr lang="de-DE" sz="1800" b="0" i="1" smtClean="0">
                                        <a:latin typeface="Cambria Math" panose="02040503050406030204" pitchFamily="18" charset="0"/>
                                      </a:rPr>
                                      <m:t>2</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41" name="Table 40">
                <a:extLst>
                  <a:ext uri="{FF2B5EF4-FFF2-40B4-BE49-F238E27FC236}">
                    <a16:creationId xmlns:a16="http://schemas.microsoft.com/office/drawing/2014/main" id="{65EBDB4E-AABD-734E-B1EF-E6DC9A5C675B}"/>
                  </a:ext>
                </a:extLst>
              </p:cNvPr>
              <p:cNvGraphicFramePr>
                <a:graphicFrameLocks noGrp="1"/>
              </p:cNvGraphicFramePr>
              <p:nvPr>
                <p:extLst>
                  <p:ext uri="{D42A27DB-BD31-4B8C-83A1-F6EECF244321}">
                    <p14:modId xmlns:p14="http://schemas.microsoft.com/office/powerpoint/2010/main" val="311753111"/>
                  </p:ext>
                </p:extLst>
              </p:nvPr>
            </p:nvGraphicFramePr>
            <p:xfrm>
              <a:off x="769416" y="2982831"/>
              <a:ext cx="3784092" cy="3295523"/>
            </p:xfrm>
            <a:graphic>
              <a:graphicData uri="http://schemas.openxmlformats.org/drawingml/2006/table">
                <a:tbl>
                  <a:tblPr firstRow="1" bandRow="1">
                    <a:tableStyleId>{793D81CF-94F2-401A-BA57-92F5A7B2D0C5}</a:tableStyleId>
                  </a:tblPr>
                  <a:tblGrid>
                    <a:gridCol w="15149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2588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9443">
                    <a:tc>
                      <a:txBody>
                        <a:bodyPr/>
                        <a:lstStyle/>
                        <a:p>
                          <a:endParaRPr lang="en-US"/>
                        </a:p>
                      </a:txBody>
                      <a:tcPr marL="45720" marR="45720">
                        <a:blipFill>
                          <a:blip r:embed="rId13"/>
                          <a:stretch>
                            <a:fillRect r="-150000" b="-824138"/>
                          </a:stretch>
                        </a:blipFill>
                      </a:tcPr>
                    </a:tc>
                    <a:tc>
                      <a:txBody>
                        <a:bodyPr/>
                        <a:lstStyle/>
                        <a:p>
                          <a:endParaRPr lang="en-US"/>
                        </a:p>
                      </a:txBody>
                      <a:tcPr marL="45720" marR="45720">
                        <a:blipFill>
                          <a:blip r:embed="rId13"/>
                          <a:stretch>
                            <a:fillRect l="-244898" r="-267347" b="-824138"/>
                          </a:stretch>
                        </a:blipFill>
                      </a:tcPr>
                    </a:tc>
                    <a:tc>
                      <a:txBody>
                        <a:bodyPr/>
                        <a:lstStyle/>
                        <a:p>
                          <a:endParaRPr lang="en-US"/>
                        </a:p>
                      </a:txBody>
                      <a:tcPr marL="45720" marR="45720">
                        <a:blipFill>
                          <a:blip r:embed="rId13"/>
                          <a:stretch>
                            <a:fillRect l="-169000" r="-31000" b="-824138"/>
                          </a:stretch>
                        </a:blipFill>
                      </a:tcPr>
                    </a:tc>
                    <a:tc>
                      <a:txBody>
                        <a:bodyPr/>
                        <a:lstStyle/>
                        <a:p>
                          <a:endParaRPr lang="en-US"/>
                        </a:p>
                      </a:txBody>
                      <a:tcPr marL="45720" marR="45720">
                        <a:blipFill>
                          <a:blip r:embed="rId13"/>
                          <a:stretch>
                            <a:fillRect l="-896667" r="-3333" b="-824138"/>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3" name="Table 42">
                <a:extLst>
                  <a:ext uri="{FF2B5EF4-FFF2-40B4-BE49-F238E27FC236}">
                    <a16:creationId xmlns:a16="http://schemas.microsoft.com/office/drawing/2014/main" id="{7CDC43EC-50F0-634A-8821-A13BF94F16A5}"/>
                  </a:ext>
                </a:extLst>
              </p:cNvPr>
              <p:cNvGraphicFramePr>
                <a:graphicFrameLocks noGrp="1"/>
              </p:cNvGraphicFramePr>
              <p:nvPr>
                <p:extLst>
                  <p:ext uri="{D42A27DB-BD31-4B8C-83A1-F6EECF244321}">
                    <p14:modId xmlns:p14="http://schemas.microsoft.com/office/powerpoint/2010/main" val="2834616929"/>
                  </p:ext>
                </p:extLst>
              </p:nvPr>
            </p:nvGraphicFramePr>
            <p:xfrm>
              <a:off x="5469904" y="2580639"/>
              <a:ext cx="3545967" cy="3296920"/>
            </p:xfrm>
            <a:graphic>
              <a:graphicData uri="http://schemas.openxmlformats.org/drawingml/2006/table">
                <a:tbl>
                  <a:tblPr firstRow="1" bandRow="1">
                    <a:tableStyleId>{793D81CF-94F2-401A-BA57-92F5A7B2D0C5}</a:tableStyleId>
                  </a:tblPr>
                  <a:tblGrid>
                    <a:gridCol w="1395921">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139761">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panose="02040503050406030204" pitchFamily="18" charset="0"/>
                                  </a:rPr>
                                  <m:t>(</m:t>
                                </m:r>
                                <m:r>
                                  <a:rPr lang="de-DE" sz="1800" b="0" i="1" smtClean="0">
                                    <a:latin typeface="Cambria Math" panose="02040503050406030204" pitchFamily="18" charset="0"/>
                                  </a:rPr>
                                  <m:t>𝑏𝑜𝑏</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panose="02040503050406030204" pitchFamily="18" charset="0"/>
                                  </a:rPr>
                                  <m:t>(</m:t>
                                </m:r>
                                <m:r>
                                  <a:rPr lang="de-DE" sz="1800" b="0" i="1" smtClean="0">
                                    <a:latin typeface="Cambria Math" panose="02040503050406030204" pitchFamily="18" charset="0"/>
                                  </a:rPr>
                                  <m:t>𝑏𝑜𝑏</m:t>
                                </m:r>
                                <m:r>
                                  <a:rPr lang="de-DE" sz="1800" b="0" i="1"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panose="02040503050406030204" pitchFamily="18" charset="0"/>
                                      </a:rPr>
                                      <m:t>𝑓</m:t>
                                    </m:r>
                                  </m:e>
                                  <m:sub>
                                    <m:r>
                                      <a:rPr lang="de-DE" sz="1800" b="0" i="1" smtClean="0">
                                        <a:latin typeface="Cambria Math" panose="02040503050406030204" pitchFamily="18" charset="0"/>
                                      </a:rPr>
                                      <m:t>2</m:t>
                                    </m:r>
                                  </m:sub>
                                  <m:sup>
                                    <m:r>
                                      <a:rPr lang="de-DE" sz="1800" b="0" i="1" smtClean="0">
                                        <a:latin typeface="Cambria Math" panose="02040503050406030204" pitchFamily="18" charset="0"/>
                                      </a:rPr>
                                      <m:t>3</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43" name="Table 42">
                <a:extLst>
                  <a:ext uri="{FF2B5EF4-FFF2-40B4-BE49-F238E27FC236}">
                    <a16:creationId xmlns:a16="http://schemas.microsoft.com/office/drawing/2014/main" id="{7CDC43EC-50F0-634A-8821-A13BF94F16A5}"/>
                  </a:ext>
                </a:extLst>
              </p:cNvPr>
              <p:cNvGraphicFramePr>
                <a:graphicFrameLocks noGrp="1"/>
              </p:cNvGraphicFramePr>
              <p:nvPr>
                <p:extLst>
                  <p:ext uri="{D42A27DB-BD31-4B8C-83A1-F6EECF244321}">
                    <p14:modId xmlns:p14="http://schemas.microsoft.com/office/powerpoint/2010/main" val="2834616929"/>
                  </p:ext>
                </p:extLst>
              </p:nvPr>
            </p:nvGraphicFramePr>
            <p:xfrm>
              <a:off x="5469904" y="2580639"/>
              <a:ext cx="3545967" cy="3296920"/>
            </p:xfrm>
            <a:graphic>
              <a:graphicData uri="http://schemas.openxmlformats.org/drawingml/2006/table">
                <a:tbl>
                  <a:tblPr firstRow="1" bandRow="1">
                    <a:tableStyleId>{793D81CF-94F2-401A-BA57-92F5A7B2D0C5}</a:tableStyleId>
                  </a:tblPr>
                  <a:tblGrid>
                    <a:gridCol w="1395921">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139761">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70840">
                    <a:tc>
                      <a:txBody>
                        <a:bodyPr/>
                        <a:lstStyle/>
                        <a:p>
                          <a:endParaRPr lang="en-US"/>
                        </a:p>
                      </a:txBody>
                      <a:tcPr marL="45720" marR="45720">
                        <a:blipFill>
                          <a:blip r:embed="rId14"/>
                          <a:stretch>
                            <a:fillRect t="-3448" r="-155455" b="-820690"/>
                          </a:stretch>
                        </a:blipFill>
                      </a:tcPr>
                    </a:tc>
                    <a:tc>
                      <a:txBody>
                        <a:bodyPr/>
                        <a:lstStyle/>
                        <a:p>
                          <a:endParaRPr lang="en-US"/>
                        </a:p>
                      </a:txBody>
                      <a:tcPr marL="45720" marR="45720">
                        <a:blipFill>
                          <a:blip r:embed="rId14"/>
                          <a:stretch>
                            <a:fillRect l="-220000" t="-3448" r="-242000" b="-820690"/>
                          </a:stretch>
                        </a:blipFill>
                      </a:tcPr>
                    </a:tc>
                    <a:tc>
                      <a:txBody>
                        <a:bodyPr/>
                        <a:lstStyle/>
                        <a:p>
                          <a:endParaRPr lang="en-US"/>
                        </a:p>
                      </a:txBody>
                      <a:tcPr marL="45720" marR="45720">
                        <a:blipFill>
                          <a:blip r:embed="rId14"/>
                          <a:stretch>
                            <a:fillRect l="-177778" t="-3448" r="-34444" b="-820690"/>
                          </a:stretch>
                        </a:blipFill>
                      </a:tcPr>
                    </a:tc>
                    <a:tc>
                      <a:txBody>
                        <a:bodyPr/>
                        <a:lstStyle/>
                        <a:p>
                          <a:endParaRPr lang="en-US"/>
                        </a:p>
                      </a:txBody>
                      <a:tcPr marL="45720" marR="45720">
                        <a:blipFill>
                          <a:blip r:embed="rId14"/>
                          <a:stretch>
                            <a:fillRect l="-833333" t="-3448" r="-3333" b="-820690"/>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0" name="Table 39">
                <a:extLst>
                  <a:ext uri="{FF2B5EF4-FFF2-40B4-BE49-F238E27FC236}">
                    <a16:creationId xmlns:a16="http://schemas.microsoft.com/office/drawing/2014/main" id="{4312D736-03B4-1E41-9543-74C74B119828}"/>
                  </a:ext>
                </a:extLst>
              </p:cNvPr>
              <p:cNvGraphicFramePr>
                <a:graphicFrameLocks noGrp="1"/>
              </p:cNvGraphicFramePr>
              <p:nvPr>
                <p:extLst>
                  <p:ext uri="{D42A27DB-BD31-4B8C-83A1-F6EECF244321}">
                    <p14:modId xmlns:p14="http://schemas.microsoft.com/office/powerpoint/2010/main" val="4141543699"/>
                  </p:ext>
                </p:extLst>
              </p:nvPr>
            </p:nvGraphicFramePr>
            <p:xfrm>
              <a:off x="2761414" y="2268662"/>
              <a:ext cx="3504692" cy="3294952"/>
            </p:xfrm>
            <a:graphic>
              <a:graphicData uri="http://schemas.openxmlformats.org/drawingml/2006/table">
                <a:tbl>
                  <a:tblPr firstRow="1" bandRow="1">
                    <a:tableStyleId>{B301B821-A1FF-4177-AEE7-76D212191A09}</a:tableStyleId>
                  </a:tblPr>
                  <a:tblGrid>
                    <a:gridCol w="13752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1191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smtClean="0">
                                    <a:latin typeface="Cambria Math" panose="02040503050406030204" pitchFamily="18" charset="0"/>
                                  </a:rPr>
                                  <m:t>𝑇𝑟𝑎𝑣𝑒𝑙</m:t>
                                </m:r>
                                <m:r>
                                  <a:rPr lang="de-DE" sz="1800" smtClean="0">
                                    <a:latin typeface="Cambria Math" panose="02040503050406030204" pitchFamily="18" charset="0"/>
                                  </a:rPr>
                                  <m:t>(</m:t>
                                </m:r>
                                <m:r>
                                  <a:rPr lang="de-DE" sz="1800" smtClean="0">
                                    <a:latin typeface="Cambria Math" panose="02040503050406030204" pitchFamily="18" charset="0"/>
                                  </a:rPr>
                                  <m:t>𝑒𝑣𝑒</m:t>
                                </m:r>
                                <m:r>
                                  <a:rPr lang="de-DE" sz="1800"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smtClean="0">
                                    <a:latin typeface="Cambria Math" panose="02040503050406030204" pitchFamily="18"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smtClean="0">
                                    <a:latin typeface="Cambria Math" panose="02040503050406030204" pitchFamily="18" charset="0"/>
                                  </a:rPr>
                                  <m:t>𝑆𝑖𝑐𝑘</m:t>
                                </m:r>
                                <m:r>
                                  <a:rPr lang="de-DE" sz="1800" smtClean="0">
                                    <a:latin typeface="Cambria Math" panose="02040503050406030204" pitchFamily="18" charset="0"/>
                                  </a:rPr>
                                  <m:t>(</m:t>
                                </m:r>
                                <m:r>
                                  <a:rPr lang="de-DE" sz="1800" smtClean="0">
                                    <a:latin typeface="Cambria Math" panose="02040503050406030204" pitchFamily="18" charset="0"/>
                                  </a:rPr>
                                  <m:t>𝑒𝑣𝑒</m:t>
                                </m:r>
                                <m:r>
                                  <a:rPr lang="de-DE" sz="1800" smtClean="0">
                                    <a:latin typeface="Cambria Math" panose="02040503050406030204" pitchFamily="18" charset="0"/>
                                  </a:rPr>
                                  <m:t>)</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i="1" smtClean="0">
                                        <a:latin typeface="Cambria Math" panose="02040503050406030204" pitchFamily="18" charset="0"/>
                                      </a:rPr>
                                    </m:ctrlPr>
                                  </m:sSubSupPr>
                                  <m:e>
                                    <m:r>
                                      <a:rPr lang="de-DE" sz="1800" smtClean="0">
                                        <a:latin typeface="Cambria Math" panose="02040503050406030204" pitchFamily="18" charset="0"/>
                                      </a:rPr>
                                      <m:t>𝑓</m:t>
                                    </m:r>
                                  </m:e>
                                  <m:sub>
                                    <m:r>
                                      <a:rPr lang="de-DE" sz="1800" smtClean="0">
                                        <a:latin typeface="Cambria Math" panose="02040503050406030204" pitchFamily="18" charset="0"/>
                                      </a:rPr>
                                      <m:t>2</m:t>
                                    </m:r>
                                  </m:sub>
                                  <m:sup>
                                    <m:r>
                                      <a:rPr lang="de-DE" sz="1800" smtClean="0">
                                        <a:latin typeface="Cambria Math" panose="02040503050406030204" pitchFamily="18" charset="0"/>
                                      </a:rPr>
                                      <m:t>1</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1"/>
                      </a:ext>
                    </a:extLst>
                  </a:tr>
                  <a:tr h="32400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0</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2"/>
                      </a:ext>
                    </a:extLst>
                  </a:tr>
                  <a:tr h="32400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4</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3"/>
                      </a:ext>
                    </a:extLst>
                  </a:tr>
                  <a:tr h="32400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4"/>
                      </a:ext>
                    </a:extLst>
                  </a:tr>
                  <a:tr h="32400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4</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5"/>
                      </a:ext>
                    </a:extLst>
                  </a:tr>
                  <a:tr h="32400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6"/>
                      </a:ext>
                    </a:extLst>
                  </a:tr>
                  <a:tr h="32400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2</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7"/>
                      </a:ext>
                    </a:extLst>
                  </a:tr>
                  <a:tr h="32400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9</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40" name="Table 39">
                <a:extLst>
                  <a:ext uri="{FF2B5EF4-FFF2-40B4-BE49-F238E27FC236}">
                    <a16:creationId xmlns:a16="http://schemas.microsoft.com/office/drawing/2014/main" id="{4312D736-03B4-1E41-9543-74C74B119828}"/>
                  </a:ext>
                </a:extLst>
              </p:cNvPr>
              <p:cNvGraphicFramePr>
                <a:graphicFrameLocks noGrp="1"/>
              </p:cNvGraphicFramePr>
              <p:nvPr>
                <p:extLst>
                  <p:ext uri="{D42A27DB-BD31-4B8C-83A1-F6EECF244321}">
                    <p14:modId xmlns:p14="http://schemas.microsoft.com/office/powerpoint/2010/main" val="4141543699"/>
                  </p:ext>
                </p:extLst>
              </p:nvPr>
            </p:nvGraphicFramePr>
            <p:xfrm>
              <a:off x="2761414" y="2268662"/>
              <a:ext cx="3504692" cy="3309493"/>
            </p:xfrm>
            <a:graphic>
              <a:graphicData uri="http://schemas.openxmlformats.org/drawingml/2006/table">
                <a:tbl>
                  <a:tblPr firstRow="1" bandRow="1">
                    <a:tableStyleId>{B301B821-A1FF-4177-AEE7-76D212191A09}</a:tableStyleId>
                  </a:tblPr>
                  <a:tblGrid>
                    <a:gridCol w="1375283">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119124">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83413">
                    <a:tc>
                      <a:txBody>
                        <a:bodyPr/>
                        <a:lstStyle/>
                        <a:p>
                          <a:endParaRPr lang="en-US"/>
                        </a:p>
                      </a:txBody>
                      <a:tcPr marL="45720" marR="45720">
                        <a:blipFill>
                          <a:blip r:embed="rId15"/>
                          <a:stretch>
                            <a:fillRect l="-917" r="-154128" b="-796667"/>
                          </a:stretch>
                        </a:blipFill>
                      </a:tcPr>
                    </a:tc>
                    <a:tc>
                      <a:txBody>
                        <a:bodyPr/>
                        <a:lstStyle/>
                        <a:p>
                          <a:endParaRPr lang="en-US"/>
                        </a:p>
                      </a:txBody>
                      <a:tcPr marL="45720" marR="45720">
                        <a:blipFill>
                          <a:blip r:embed="rId15"/>
                          <a:stretch>
                            <a:fillRect l="-224490" r="-242857" b="-796667"/>
                          </a:stretch>
                        </a:blipFill>
                      </a:tcPr>
                    </a:tc>
                    <a:tc>
                      <a:txBody>
                        <a:bodyPr/>
                        <a:lstStyle/>
                        <a:p>
                          <a:endParaRPr lang="en-US"/>
                        </a:p>
                      </a:txBody>
                      <a:tcPr marL="45720" marR="45720">
                        <a:blipFill>
                          <a:blip r:embed="rId15"/>
                          <a:stretch>
                            <a:fillRect l="-178652" r="-33708" b="-796667"/>
                          </a:stretch>
                        </a:blipFill>
                      </a:tcPr>
                    </a:tc>
                    <a:tc>
                      <a:txBody>
                        <a:bodyPr/>
                        <a:lstStyle/>
                        <a:p>
                          <a:endParaRPr lang="en-US"/>
                        </a:p>
                      </a:txBody>
                      <a:tcPr marL="45720" marR="45720">
                        <a:blipFill>
                          <a:blip r:embed="rId15"/>
                          <a:stretch>
                            <a:fillRect l="-826667" b="-796667"/>
                          </a:stretch>
                        </a:blipFill>
                      </a:tcPr>
                    </a:tc>
                    <a:extLst>
                      <a:ext uri="{0D108BD9-81ED-4DB2-BD59-A6C34878D82A}">
                        <a16:rowId xmlns:a16="http://schemas.microsoft.com/office/drawing/2014/main" val="10000"/>
                      </a:ext>
                    </a:extLst>
                  </a:tr>
                  <a:tr h="36576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5</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1"/>
                      </a:ext>
                    </a:extLst>
                  </a:tr>
                  <a:tr h="36576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0</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2"/>
                      </a:ext>
                    </a:extLst>
                  </a:tr>
                  <a:tr h="36576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4</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3"/>
                      </a:ext>
                    </a:extLst>
                  </a:tr>
                  <a:tr h="365760">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4"/>
                      </a:ext>
                    </a:extLst>
                  </a:tr>
                  <a:tr h="36576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4</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5"/>
                      </a:ext>
                    </a:extLst>
                  </a:tr>
                  <a:tr h="36576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6</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6"/>
                      </a:ext>
                    </a:extLst>
                  </a:tr>
                  <a:tr h="36576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false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2</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7"/>
                      </a:ext>
                    </a:extLst>
                  </a:tr>
                  <a:tr h="365760">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t>true</a:t>
                          </a:r>
                          <a:endParaRPr lang="en-US" sz="1800" i="1" dirty="0">
                            <a:latin typeface="Cambria Math" panose="02040503050406030204" pitchFamily="18" charset="0"/>
                            <a:ea typeface="Cambria Math" panose="02040503050406030204" pitchFamily="18" charset="0"/>
                          </a:endParaRPr>
                        </a:p>
                      </a:txBody>
                      <a:tcPr marL="45720" marR="45720"/>
                    </a:tc>
                    <a:tc>
                      <a:txBody>
                        <a:bodyPr/>
                        <a:lstStyle/>
                        <a:p>
                          <a:pPr algn="ctr"/>
                          <a:r>
                            <a:rPr lang="en-US" sz="1800" dirty="0">
                              <a:latin typeface="Cambria Math" panose="02040503050406030204" pitchFamily="18" charset="0"/>
                              <a:ea typeface="Cambria Math" panose="02040503050406030204" pitchFamily="18" charset="0"/>
                            </a:rPr>
                            <a:t>9</a:t>
                          </a:r>
                          <a:endParaRPr lang="en-US" sz="1800" i="0" dirty="0">
                            <a:latin typeface="Cambria Math" panose="02040503050406030204" pitchFamily="18" charset="0"/>
                            <a:ea typeface="Cambria Math" panose="02040503050406030204" pitchFamily="18" charset="0"/>
                          </a:endParaRPr>
                        </a:p>
                      </a:txBody>
                      <a:tcPr marL="45720" marR="45720"/>
                    </a:tc>
                    <a:extLst>
                      <a:ext uri="{0D108BD9-81ED-4DB2-BD59-A6C34878D82A}">
                        <a16:rowId xmlns:a16="http://schemas.microsoft.com/office/drawing/2014/main" val="10008"/>
                      </a:ext>
                    </a:extLst>
                  </a:tr>
                </a:tbl>
              </a:graphicData>
            </a:graphic>
          </p:graphicFrame>
        </mc:Fallback>
      </mc:AlternateContent>
    </p:spTree>
    <p:extLst>
      <p:ext uri="{BB962C8B-B14F-4D97-AF65-F5344CB8AC3E}">
        <p14:creationId xmlns:p14="http://schemas.microsoft.com/office/powerpoint/2010/main" val="1225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Lifting</a:t>
            </a:r>
          </a:p>
        </p:txBody>
      </p:sp>
      <p:sp>
        <p:nvSpPr>
          <p:cNvPr id="4" name="Slide Number Placeholder 3"/>
          <p:cNvSpPr>
            <a:spLocks noGrp="1"/>
          </p:cNvSpPr>
          <p:nvPr>
            <p:ph type="sldNum" sz="quarter" idx="12"/>
          </p:nvPr>
        </p:nvSpPr>
        <p:spPr/>
        <p:txBody>
          <a:bodyPr/>
          <a:lstStyle/>
          <a:p>
            <a:fld id="{DB7C4649-800D-CB47-881A-AA04BFFFB18C}" type="slidenum">
              <a:rPr lang="en-US" smtClean="0"/>
              <a:t>23</a:t>
            </a:fld>
            <a:endParaRPr lang="en-US"/>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628649" y="1309816"/>
                <a:ext cx="4116345" cy="4867147"/>
              </a:xfrm>
            </p:spPr>
            <p:txBody>
              <a:bodyPr/>
              <a:lstStyle/>
              <a:p>
                <a:r>
                  <a:rPr lang="en-GB" dirty="0">
                    <a:solidFill>
                      <a:schemeClr val="accent1"/>
                    </a:solidFill>
                  </a:rPr>
                  <a:t>Joint probability distribution </a:t>
                </a:r>
                <a14:m>
                  <m:oMath xmlns:m="http://schemas.openxmlformats.org/officeDocument/2006/math">
                    <m:sSub>
                      <m:sSubPr>
                        <m:ctrlPr>
                          <a:rPr lang="de-DE" b="0" i="1" smtClean="0">
                            <a:latin typeface="Cambria Math" panose="02040503050406030204" pitchFamily="18" charset="0"/>
                          </a:rPr>
                        </m:ctrlPr>
                      </m:sSubPr>
                      <m:e>
                        <m:r>
                          <m:rPr>
                            <m:sty m:val="p"/>
                          </m:rPr>
                          <a:rPr lang="de-DE" b="0" i="0" smtClean="0">
                            <a:latin typeface="Cambria Math" panose="02040503050406030204" pitchFamily="18" charset="0"/>
                          </a:rPr>
                          <m:t>P</m:t>
                        </m:r>
                      </m:e>
                      <m:sub>
                        <m:r>
                          <a:rPr lang="de-DE" i="1">
                            <a:latin typeface="Cambria Math" panose="02040503050406030204" pitchFamily="18" charset="0"/>
                          </a:rPr>
                          <m:t>𝐺</m:t>
                        </m:r>
                      </m:sub>
                    </m:sSub>
                  </m:oMath>
                </a14:m>
                <a:r>
                  <a:rPr lang="en-GB" dirty="0"/>
                  <a:t> by grounding</a:t>
                </a:r>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628649" y="1309816"/>
                <a:ext cx="4116345" cy="4867147"/>
              </a:xfrm>
              <a:blipFill>
                <a:blip r:embed="rId3"/>
                <a:stretch>
                  <a:fillRect l="-2454" t="-1823"/>
                </a:stretch>
              </a:blipFill>
            </p:spPr>
            <p:txBody>
              <a:bodyPr/>
              <a:lstStyle/>
              <a:p>
                <a:r>
                  <a:rPr lang="en-GB">
                    <a:noFill/>
                  </a:rPr>
                  <a:t> </a:t>
                </a:r>
              </a:p>
            </p:txBody>
          </p:sp>
        </mc:Fallback>
      </mc:AlternateContent>
      <p:sp>
        <p:nvSpPr>
          <p:cNvPr id="60" name="TextBox 59"/>
          <p:cNvSpPr txBox="1"/>
          <p:nvPr/>
        </p:nvSpPr>
        <p:spPr>
          <a:xfrm>
            <a:off x="7637089" y="1024818"/>
            <a:ext cx="1375096" cy="369332"/>
          </a:xfrm>
          <a:prstGeom prst="rect">
            <a:avLst/>
          </a:prstGeom>
          <a:noFill/>
        </p:spPr>
        <p:txBody>
          <a:bodyPr wrap="square" rtlCol="0">
            <a:spAutoFit/>
          </a:bodyPr>
          <a:lstStyle/>
          <a:p>
            <a:r>
              <a:rPr lang="en-GB" dirty="0"/>
              <a:t>Poole (2003)</a:t>
            </a:r>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0B5390F8-F49A-A248-9878-0178EEF2A1BA}"/>
                  </a:ext>
                </a:extLst>
              </p:cNvPr>
              <p:cNvSpPr/>
              <p:nvPr/>
            </p:nvSpPr>
            <p:spPr>
              <a:xfrm>
                <a:off x="276610" y="3501178"/>
                <a:ext cx="5255285" cy="2351221"/>
              </a:xfrm>
              <a:prstGeom prst="rect">
                <a:avLst/>
              </a:prstGeom>
            </p:spPr>
            <p:txBody>
              <a:bodyPr wrap="none">
                <a:spAutoFit/>
              </a:bodyPr>
              <a:lstStyle/>
              <a:p>
                <a:pPr marL="15875" lvl="1"/>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rPr>
                          </m:ctrlPr>
                        </m:sSubPr>
                        <m:e>
                          <m:r>
                            <a:rPr lang="de-DE" sz="2400" i="1">
                              <a:latin typeface="Cambria Math" panose="02040503050406030204" pitchFamily="18" charset="0"/>
                            </a:rPr>
                            <m:t>𝑃</m:t>
                          </m:r>
                        </m:e>
                        <m:sub>
                          <m:r>
                            <a:rPr lang="de-DE" sz="2400" i="1">
                              <a:latin typeface="Cambria Math" panose="02040503050406030204" pitchFamily="18" charset="0"/>
                            </a:rPr>
                            <m:t>𝐺</m:t>
                          </m:r>
                        </m:sub>
                      </m:sSub>
                      <m:r>
                        <a:rPr lang="de-DE" sz="2400" i="1">
                          <a:latin typeface="Cambria Math" panose="02040503050406030204" pitchFamily="18" charset="0"/>
                        </a:rPr>
                        <m:t>= </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𝑍</m:t>
                          </m:r>
                        </m:den>
                      </m:f>
                      <m:nary>
                        <m:naryPr>
                          <m:chr m:val="∏"/>
                          <m:supHide m:val="on"/>
                          <m:ctrlPr>
                            <a:rPr lang="de-DE" sz="2400" i="1" smtClean="0">
                              <a:latin typeface="Cambria Math" panose="02040503050406030204" pitchFamily="18" charset="0"/>
                            </a:rPr>
                          </m:ctrlPr>
                        </m:naryPr>
                        <m:sub>
                          <m:r>
                            <m:rPr>
                              <m:brk m:alnAt="7"/>
                            </m:rPr>
                            <a:rPr lang="de-DE" sz="2400" b="0" i="1" smtClean="0">
                              <a:latin typeface="Cambria Math" panose="02040503050406030204" pitchFamily="18" charset="0"/>
                            </a:rPr>
                            <m:t>𝑓</m:t>
                          </m:r>
                          <m:r>
                            <a:rPr lang="de-DE" sz="2400" b="0" i="1" smtClean="0">
                              <a:latin typeface="Cambria Math" panose="02040503050406030204" pitchFamily="18" charset="0"/>
                            </a:rPr>
                            <m:t>∈</m:t>
                          </m:r>
                          <m:r>
                            <a:rPr lang="de-DE" sz="2400" b="0" i="1" smtClean="0">
                              <a:latin typeface="Cambria Math" panose="02040503050406030204" pitchFamily="18" charset="0"/>
                            </a:rPr>
                            <m:t>𝑔𝑟</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sub>
                        <m:sup/>
                        <m:e>
                          <m:r>
                            <a:rPr lang="de-DE" sz="2400" b="0" i="1" smtClean="0">
                              <a:latin typeface="Cambria Math" panose="02040503050406030204" pitchFamily="18" charset="0"/>
                            </a:rPr>
                            <m:t>𝑓</m:t>
                          </m:r>
                        </m:e>
                      </m:nary>
                    </m:oMath>
                  </m:oMathPara>
                </a14:m>
                <a:endParaRPr lang="de-DE" sz="2400" dirty="0"/>
              </a:p>
              <a:p>
                <a:pPr marL="15875" lvl="1"/>
                <a:endParaRPr lang="de-DE" sz="2400" dirty="0"/>
              </a:p>
              <a:p>
                <a:pPr marL="15875" lvl="1"/>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𝑍</m:t>
                      </m:r>
                      <m:r>
                        <a:rPr lang="de-DE" sz="2400" i="1">
                          <a:latin typeface="Cambria Math" panose="02040503050406030204" pitchFamily="18" charset="0"/>
                        </a:rPr>
                        <m:t>=</m:t>
                      </m:r>
                      <m:nary>
                        <m:naryPr>
                          <m:chr m:val="∑"/>
                          <m:supHide m:val="on"/>
                          <m:ctrlPr>
                            <a:rPr lang="de-DE" sz="2400" i="1">
                              <a:latin typeface="Cambria Math" panose="02040503050406030204" pitchFamily="18" charset="0"/>
                            </a:rPr>
                          </m:ctrlPr>
                        </m:naryPr>
                        <m:sub>
                          <m:r>
                            <m:rPr>
                              <m:brk m:alnAt="7"/>
                            </m:rPr>
                            <a:rPr lang="de-DE" sz="2400" b="0" i="1" smtClean="0">
                              <a:latin typeface="Cambria Math" panose="02040503050406030204" pitchFamily="18" charset="0"/>
                            </a:rPr>
                            <m:t>𝑣</m:t>
                          </m:r>
                          <m:r>
                            <a:rPr lang="de-DE" sz="2400" b="0" i="1" smtClean="0">
                              <a:latin typeface="Cambria Math" panose="02040503050406030204" pitchFamily="18" charset="0"/>
                            </a:rPr>
                            <m:t>∈</m:t>
                          </m:r>
                          <m:r>
                            <a:rPr lang="de-DE" sz="2400" b="0" i="1" smtClean="0">
                              <a:latin typeface="Cambria Math" panose="02040503050406030204" pitchFamily="18" charset="0"/>
                            </a:rPr>
                            <m:t>𝑟</m:t>
                          </m:r>
                          <m:r>
                            <a:rPr lang="de-DE" sz="2400" b="0" i="1" smtClean="0">
                              <a:latin typeface="Cambria Math" panose="02040503050406030204" pitchFamily="18" charset="0"/>
                            </a:rPr>
                            <m:t>(</m:t>
                          </m:r>
                          <m:r>
                            <a:rPr lang="de-DE" sz="2400" b="0" i="1" smtClean="0">
                              <a:latin typeface="Cambria Math" panose="02040503050406030204" pitchFamily="18" charset="0"/>
                            </a:rPr>
                            <m:t>𝑟𝑣</m:t>
                          </m:r>
                          <m:d>
                            <m:dPr>
                              <m:ctrlPr>
                                <a:rPr lang="de-DE" sz="2400" b="0" i="1" smtClean="0">
                                  <a:latin typeface="Cambria Math" panose="02040503050406030204" pitchFamily="18" charset="0"/>
                                </a:rPr>
                              </m:ctrlPr>
                            </m:dPr>
                            <m:e>
                              <m:r>
                                <a:rPr lang="de-DE" sz="2400" b="0" i="1" smtClean="0">
                                  <a:latin typeface="Cambria Math" panose="02040503050406030204" pitchFamily="18" charset="0"/>
                                </a:rPr>
                                <m:t>𝑔𝑟</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e>
                          </m:d>
                          <m:r>
                            <a:rPr lang="de-DE" sz="2400" b="0" i="1" smtClean="0">
                              <a:latin typeface="Cambria Math" panose="02040503050406030204" pitchFamily="18" charset="0"/>
                            </a:rPr>
                            <m:t>)</m:t>
                          </m:r>
                        </m:sub>
                        <m:sup/>
                        <m:e>
                          <m:nary>
                            <m:naryPr>
                              <m:chr m:val="∏"/>
                              <m:supHide m:val="on"/>
                              <m:ctrlPr>
                                <a:rPr lang="de-DE" sz="2400" i="1">
                                  <a:latin typeface="Cambria Math" panose="02040503050406030204" pitchFamily="18" charset="0"/>
                                </a:rPr>
                              </m:ctrlPr>
                            </m:naryPr>
                            <m:sub>
                              <m:r>
                                <m:rPr>
                                  <m:brk m:alnAt="7"/>
                                </m:rPr>
                                <a:rPr lang="de-DE" sz="2400" i="1">
                                  <a:latin typeface="Cambria Math" panose="02040503050406030204" pitchFamily="18" charset="0"/>
                                </a:rPr>
                                <m:t>𝑓</m:t>
                              </m:r>
                              <m:r>
                                <a:rPr lang="de-DE" sz="2400" i="1">
                                  <a:latin typeface="Cambria Math" panose="02040503050406030204" pitchFamily="18" charset="0"/>
                                </a:rPr>
                                <m:t>∈</m:t>
                              </m:r>
                              <m:r>
                                <a:rPr lang="de-DE" sz="2400" i="1">
                                  <a:latin typeface="Cambria Math" panose="02040503050406030204" pitchFamily="18" charset="0"/>
                                </a:rPr>
                                <m:t>𝑔𝑟</m:t>
                              </m:r>
                              <m:r>
                                <a:rPr lang="de-DE" sz="2400" i="1">
                                  <a:latin typeface="Cambria Math" panose="02040503050406030204" pitchFamily="18" charset="0"/>
                                </a:rPr>
                                <m:t>(</m:t>
                              </m:r>
                              <m:r>
                                <a:rPr lang="de-DE" sz="2400" i="1">
                                  <a:latin typeface="Cambria Math" panose="02040503050406030204" pitchFamily="18" charset="0"/>
                                </a:rPr>
                                <m:t>𝐺</m:t>
                              </m:r>
                              <m:r>
                                <a:rPr lang="de-DE" sz="2400" i="1">
                                  <a:latin typeface="Cambria Math" panose="02040503050406030204" pitchFamily="18" charset="0"/>
                                </a:rPr>
                                <m:t>)</m:t>
                              </m:r>
                            </m:sub>
                            <m:sup/>
                            <m:e>
                              <m:sSub>
                                <m:sSubPr>
                                  <m:ctrlPr>
                                    <a:rPr lang="de-DE" sz="2400" i="1">
                                      <a:latin typeface="Cambria Math" panose="02040503050406030204" pitchFamily="18" charset="0"/>
                                    </a:rPr>
                                  </m:ctrlPr>
                                </m:sSubPr>
                                <m:e>
                                  <m:r>
                                    <a:rPr lang="de-DE" sz="2400" i="1">
                                      <a:latin typeface="Cambria Math" panose="02040503050406030204" pitchFamily="18" charset="0"/>
                                    </a:rPr>
                                    <m:t>𝑓</m:t>
                                  </m:r>
                                </m:e>
                                <m:sub>
                                  <m:r>
                                    <a:rPr lang="de-DE" sz="2400" i="1">
                                      <a:latin typeface="Cambria Math" panose="02040503050406030204" pitchFamily="18" charset="0"/>
                                    </a:rPr>
                                    <m:t>𝑖</m:t>
                                  </m:r>
                                </m:sub>
                              </m:sSub>
                              <m:r>
                                <a:rPr lang="de-DE" sz="2400" i="1">
                                  <a:latin typeface="Cambria Math" panose="02040503050406030204" pitchFamily="18" charset="0"/>
                                </a:rPr>
                                <m:t>(</m:t>
                              </m:r>
                              <m:sSub>
                                <m:sSubPr>
                                  <m:ctrlPr>
                                    <a:rPr lang="de-DE" sz="2400" i="1">
                                      <a:latin typeface="Cambria Math" panose="02040503050406030204" pitchFamily="18" charset="0"/>
                                    </a:rPr>
                                  </m:ctrlPr>
                                </m:sSubPr>
                                <m:e>
                                  <m:r>
                                    <a:rPr lang="de-DE" sz="2400" i="1">
                                      <a:latin typeface="Cambria Math" panose="02040503050406030204" pitchFamily="18" charset="0"/>
                                    </a:rPr>
                                    <m:t>𝜋</m:t>
                                  </m:r>
                                </m:e>
                                <m:sub>
                                  <m:r>
                                    <a:rPr lang="de-DE" sz="2400" i="1">
                                      <a:latin typeface="Cambria Math" panose="02040503050406030204" pitchFamily="18" charset="0"/>
                                    </a:rPr>
                                    <m:t>𝑟𝑣</m:t>
                                  </m:r>
                                  <m:d>
                                    <m:dPr>
                                      <m:ctrlPr>
                                        <a:rPr lang="de-DE" sz="2400" i="1">
                                          <a:latin typeface="Cambria Math" panose="02040503050406030204" pitchFamily="18" charset="0"/>
                                        </a:rPr>
                                      </m:ctrlPr>
                                    </m:dPr>
                                    <m:e>
                                      <m:sSub>
                                        <m:sSubPr>
                                          <m:ctrlPr>
                                            <a:rPr lang="de-DE" sz="2400" i="1">
                                              <a:latin typeface="Cambria Math" panose="02040503050406030204" pitchFamily="18" charset="0"/>
                                            </a:rPr>
                                          </m:ctrlPr>
                                        </m:sSubPr>
                                        <m:e>
                                          <m:r>
                                            <a:rPr lang="de-DE" sz="2400" i="1">
                                              <a:latin typeface="Cambria Math" panose="02040503050406030204" pitchFamily="18" charset="0"/>
                                            </a:rPr>
                                            <m:t>𝑓</m:t>
                                          </m:r>
                                        </m:e>
                                        <m:sub>
                                          <m:r>
                                            <a:rPr lang="de-DE" sz="2400" i="1">
                                              <a:latin typeface="Cambria Math" panose="02040503050406030204" pitchFamily="18" charset="0"/>
                                            </a:rPr>
                                            <m:t>𝑖</m:t>
                                          </m:r>
                                        </m:sub>
                                      </m:sSub>
                                    </m:e>
                                  </m:d>
                                </m:sub>
                              </m:sSub>
                              <m:r>
                                <a:rPr lang="de-DE" sz="2400" i="1">
                                  <a:latin typeface="Cambria Math" panose="02040503050406030204" pitchFamily="18" charset="0"/>
                                </a:rPr>
                                <m:t>(</m:t>
                              </m:r>
                              <m:r>
                                <a:rPr lang="de-DE" sz="2400" i="1">
                                  <a:latin typeface="Cambria Math" panose="02040503050406030204" pitchFamily="18" charset="0"/>
                                </a:rPr>
                                <m:t>𝑣</m:t>
                              </m:r>
                              <m:r>
                                <a:rPr lang="de-DE" sz="2400" i="1">
                                  <a:latin typeface="Cambria Math" panose="02040503050406030204" pitchFamily="18" charset="0"/>
                                </a:rPr>
                                <m:t>))</m:t>
                              </m:r>
                            </m:e>
                          </m:nary>
                        </m:e>
                      </m:nary>
                    </m:oMath>
                  </m:oMathPara>
                </a14:m>
                <a:endParaRPr lang="de-DE" sz="2400" dirty="0"/>
              </a:p>
            </p:txBody>
          </p:sp>
        </mc:Choice>
        <mc:Fallback xmlns="">
          <p:sp>
            <p:nvSpPr>
              <p:cNvPr id="46" name="Rectangle 45">
                <a:extLst>
                  <a:ext uri="{FF2B5EF4-FFF2-40B4-BE49-F238E27FC236}">
                    <a16:creationId xmlns:a16="http://schemas.microsoft.com/office/drawing/2014/main" id="{0B5390F8-F49A-A248-9878-0178EEF2A1BA}"/>
                  </a:ext>
                </a:extLst>
              </p:cNvPr>
              <p:cNvSpPr>
                <a:spLocks noRot="1" noChangeAspect="1" noMove="1" noResize="1" noEditPoints="1" noAdjustHandles="1" noChangeArrowheads="1" noChangeShapeType="1" noTextEdit="1"/>
              </p:cNvSpPr>
              <p:nvPr/>
            </p:nvSpPr>
            <p:spPr>
              <a:xfrm>
                <a:off x="276610" y="3501178"/>
                <a:ext cx="5255285" cy="2351221"/>
              </a:xfrm>
              <a:prstGeom prst="rect">
                <a:avLst/>
              </a:prstGeom>
              <a:blipFill>
                <a:blip r:embed="rId4"/>
                <a:stretch>
                  <a:fillRect t="-55676" b="-74054"/>
                </a:stretch>
              </a:blipFill>
            </p:spPr>
            <p:txBody>
              <a:bodyPr/>
              <a:lstStyle/>
              <a:p>
                <a:r>
                  <a:rPr lang="en-GB">
                    <a:noFill/>
                  </a:rPr>
                  <a:t> </a:t>
                </a:r>
              </a:p>
            </p:txBody>
          </p:sp>
        </mc:Fallback>
      </mc:AlternateContent>
      <p:grpSp>
        <p:nvGrpSpPr>
          <p:cNvPr id="87" name="Group 86">
            <a:extLst>
              <a:ext uri="{FF2B5EF4-FFF2-40B4-BE49-F238E27FC236}">
                <a16:creationId xmlns:a16="http://schemas.microsoft.com/office/drawing/2014/main" id="{2F6A36D6-21CC-3342-A259-40B7D097DAB0}"/>
              </a:ext>
            </a:extLst>
          </p:cNvPr>
          <p:cNvGrpSpPr/>
          <p:nvPr/>
        </p:nvGrpSpPr>
        <p:grpSpPr>
          <a:xfrm>
            <a:off x="4475748" y="2639275"/>
            <a:ext cx="4539915" cy="2208228"/>
            <a:chOff x="4604084" y="2639275"/>
            <a:chExt cx="4539915" cy="2208228"/>
          </a:xfrm>
        </p:grpSpPr>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D5E56C0-7AF9-F549-9A2F-FA33D0DCB741}"/>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88" name="TextBox 87">
                  <a:extLst>
                    <a:ext uri="{FF2B5EF4-FFF2-40B4-BE49-F238E27FC236}">
                      <a16:creationId xmlns:a16="http://schemas.microsoft.com/office/drawing/2014/main" id="{CD5E56C0-7AF9-F549-9A2F-FA33D0DCB741}"/>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5"/>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486CF4D2-E532-4241-9F66-876785C32F29}"/>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89" name="TextBox 88">
                  <a:extLst>
                    <a:ext uri="{FF2B5EF4-FFF2-40B4-BE49-F238E27FC236}">
                      <a16:creationId xmlns:a16="http://schemas.microsoft.com/office/drawing/2014/main" id="{486CF4D2-E532-4241-9F66-876785C32F29}"/>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6"/>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BE95CBF2-3AA7-994F-A49E-FA974F73C353}"/>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90" name="TextBox 89">
                  <a:extLst>
                    <a:ext uri="{FF2B5EF4-FFF2-40B4-BE49-F238E27FC236}">
                      <a16:creationId xmlns:a16="http://schemas.microsoft.com/office/drawing/2014/main" id="{BE95CBF2-3AA7-994F-A49E-FA974F73C353}"/>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DF18414A-EA7C-364D-867E-3371166FC26F}"/>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1" name="TextBox 90">
                  <a:extLst>
                    <a:ext uri="{FF2B5EF4-FFF2-40B4-BE49-F238E27FC236}">
                      <a16:creationId xmlns:a16="http://schemas.microsoft.com/office/drawing/2014/main" id="{DF18414A-EA7C-364D-867E-3371166FC26F}"/>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2C32A5F-6287-9241-B4A3-17A34C411918}"/>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92" name="TextBox 91">
                  <a:extLst>
                    <a:ext uri="{FF2B5EF4-FFF2-40B4-BE49-F238E27FC236}">
                      <a16:creationId xmlns:a16="http://schemas.microsoft.com/office/drawing/2014/main" id="{B2C32A5F-6287-9241-B4A3-17A34C411918}"/>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4D68592A-0BAE-2243-91E4-51F46D96A891}"/>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93" name="TextBox 92">
                  <a:extLst>
                    <a:ext uri="{FF2B5EF4-FFF2-40B4-BE49-F238E27FC236}">
                      <a16:creationId xmlns:a16="http://schemas.microsoft.com/office/drawing/2014/main" id="{4D68592A-0BAE-2243-91E4-51F46D96A891}"/>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0"/>
                  <a:stretch>
                    <a:fillRect b="-6061"/>
                  </a:stretch>
                </a:blipFill>
                <a:ln>
                  <a:solidFill>
                    <a:schemeClr val="tx1"/>
                  </a:solidFill>
                </a:ln>
              </p:spPr>
              <p:txBody>
                <a:bodyPr/>
                <a:lstStyle/>
                <a:p>
                  <a:r>
                    <a:rPr lang="en-GB">
                      <a:noFill/>
                    </a:rPr>
                    <a:t> </a:t>
                  </a:r>
                </a:p>
              </p:txBody>
            </p:sp>
          </mc:Fallback>
        </mc:AlternateContent>
        <p:cxnSp>
          <p:nvCxnSpPr>
            <p:cNvPr id="94" name="Straight Connector 93">
              <a:extLst>
                <a:ext uri="{FF2B5EF4-FFF2-40B4-BE49-F238E27FC236}">
                  <a16:creationId xmlns:a16="http://schemas.microsoft.com/office/drawing/2014/main" id="{1384D59B-8D27-F14B-995B-E42C1EE3EA3B}"/>
                </a:ext>
              </a:extLst>
            </p:cNvPr>
            <p:cNvCxnSpPr>
              <a:stCxn id="89" idx="6"/>
              <a:endCxn id="115"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BCA39AC-79CF-AD48-AD43-89416CDABB9C}"/>
                </a:ext>
              </a:extLst>
            </p:cNvPr>
            <p:cNvCxnSpPr>
              <a:cxnSpLocks/>
              <a:stCxn id="90" idx="2"/>
              <a:endCxn id="115"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746CEC7-50C0-8E45-9A5E-56F3460FB16D}"/>
                </a:ext>
              </a:extLst>
            </p:cNvPr>
            <p:cNvCxnSpPr>
              <a:cxnSpLocks/>
              <a:stCxn id="91" idx="6"/>
              <a:endCxn id="111"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56F4532-8ECC-A948-BB2C-DC1C5B82E4E5}"/>
                </a:ext>
              </a:extLst>
            </p:cNvPr>
            <p:cNvCxnSpPr>
              <a:cxnSpLocks/>
              <a:stCxn id="111" idx="0"/>
              <a:endCxn id="88"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60F06C7-D33A-3049-8606-113C300EB13D}"/>
                </a:ext>
              </a:extLst>
            </p:cNvPr>
            <p:cNvCxnSpPr>
              <a:cxnSpLocks/>
              <a:stCxn id="88" idx="4"/>
              <a:endCxn id="107"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6131641-F70D-0243-A33D-E2938A661E6B}"/>
                </a:ext>
              </a:extLst>
            </p:cNvPr>
            <p:cNvCxnSpPr>
              <a:cxnSpLocks/>
              <a:stCxn id="93" idx="2"/>
              <a:endCxn id="107"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05E7D59-7A99-B444-B696-74E7D95E8831}"/>
                </a:ext>
              </a:extLst>
            </p:cNvPr>
            <p:cNvCxnSpPr>
              <a:cxnSpLocks/>
              <a:stCxn id="111" idx="2"/>
              <a:endCxn id="92"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8F9E1D1-0ABA-3C48-BB16-40A9691F84F3}"/>
                </a:ext>
              </a:extLst>
            </p:cNvPr>
            <p:cNvCxnSpPr>
              <a:cxnSpLocks/>
              <a:stCxn id="107" idx="2"/>
              <a:endCxn id="92"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25FC6A9-FC17-B741-8BE9-5D62AB45AE9D}"/>
                </a:ext>
              </a:extLst>
            </p:cNvPr>
            <p:cNvCxnSpPr>
              <a:cxnSpLocks/>
              <a:stCxn id="88" idx="0"/>
              <a:endCxn id="115"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1F2C8C6B-3F1A-6E49-AB2B-90E60E86DA8A}"/>
                </a:ext>
              </a:extLst>
            </p:cNvPr>
            <p:cNvGrpSpPr/>
            <p:nvPr/>
          </p:nvGrpSpPr>
          <p:grpSpPr>
            <a:xfrm>
              <a:off x="6669977" y="2717060"/>
              <a:ext cx="521894" cy="393368"/>
              <a:chOff x="6669977" y="2717060"/>
              <a:chExt cx="521894" cy="393368"/>
            </a:xfrm>
          </p:grpSpPr>
          <p:sp>
            <p:nvSpPr>
              <p:cNvPr id="114" name="Rectangle 113">
                <a:extLst>
                  <a:ext uri="{FF2B5EF4-FFF2-40B4-BE49-F238E27FC236}">
                    <a16:creationId xmlns:a16="http://schemas.microsoft.com/office/drawing/2014/main" id="{167113CD-66B3-2D4D-8825-A91A00FCDC40}"/>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6B65B00F-4BBC-5B4E-A1A1-8A9518B183E6}"/>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09ACBA8F-928B-7440-BEDC-6BE53F1B347B}"/>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87C483FC-A4B0-BE4D-A4A9-F88C64F088F9}"/>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17" name="TextBox 116">
                    <a:extLst>
                      <a:ext uri="{FF2B5EF4-FFF2-40B4-BE49-F238E27FC236}">
                        <a16:creationId xmlns:a16="http://schemas.microsoft.com/office/drawing/2014/main" id="{87C483FC-A4B0-BE4D-A4A9-F88C64F088F9}"/>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1"/>
                    <a:stretch>
                      <a:fillRect l="-16667" r="-4167" b="-26087"/>
                    </a:stretch>
                  </a:blipFill>
                </p:spPr>
                <p:txBody>
                  <a:bodyPr/>
                  <a:lstStyle/>
                  <a:p>
                    <a:r>
                      <a:rPr lang="en-GB">
                        <a:noFill/>
                      </a:rPr>
                      <a:t> </a:t>
                    </a:r>
                  </a:p>
                </p:txBody>
              </p:sp>
            </mc:Fallback>
          </mc:AlternateContent>
        </p:grpSp>
        <p:grpSp>
          <p:nvGrpSpPr>
            <p:cNvPr id="104" name="Group 103">
              <a:extLst>
                <a:ext uri="{FF2B5EF4-FFF2-40B4-BE49-F238E27FC236}">
                  <a16:creationId xmlns:a16="http://schemas.microsoft.com/office/drawing/2014/main" id="{854F495C-8C6B-A745-A06D-5A75693F2661}"/>
                </a:ext>
              </a:extLst>
            </p:cNvPr>
            <p:cNvGrpSpPr/>
            <p:nvPr/>
          </p:nvGrpSpPr>
          <p:grpSpPr>
            <a:xfrm>
              <a:off x="6191042" y="3935548"/>
              <a:ext cx="425774" cy="392260"/>
              <a:chOff x="6191042" y="3935548"/>
              <a:chExt cx="425774" cy="392260"/>
            </a:xfrm>
          </p:grpSpPr>
          <p:sp>
            <p:nvSpPr>
              <p:cNvPr id="110" name="Rectangle 109">
                <a:extLst>
                  <a:ext uri="{FF2B5EF4-FFF2-40B4-BE49-F238E27FC236}">
                    <a16:creationId xmlns:a16="http://schemas.microsoft.com/office/drawing/2014/main" id="{20C6A7D4-C5FD-354F-86F5-E167A61714F6}"/>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011B0A6E-7BE7-8044-8D06-22DBBF9E5FE8}"/>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1D1E960D-A5CD-AD40-BD2C-3C9BB0A72B4F}"/>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2658B5E1-197B-0F45-B694-E6E961CBBEA0}"/>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3" name="TextBox 112">
                    <a:extLst>
                      <a:ext uri="{FF2B5EF4-FFF2-40B4-BE49-F238E27FC236}">
                        <a16:creationId xmlns:a16="http://schemas.microsoft.com/office/drawing/2014/main" id="{2658B5E1-197B-0F45-B694-E6E961CBBEA0}"/>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105" name="Group 104">
              <a:extLst>
                <a:ext uri="{FF2B5EF4-FFF2-40B4-BE49-F238E27FC236}">
                  <a16:creationId xmlns:a16="http://schemas.microsoft.com/office/drawing/2014/main" id="{4D49301A-F892-DD40-B419-A9DC4A68986D}"/>
                </a:ext>
              </a:extLst>
            </p:cNvPr>
            <p:cNvGrpSpPr/>
            <p:nvPr/>
          </p:nvGrpSpPr>
          <p:grpSpPr>
            <a:xfrm>
              <a:off x="6975826" y="3929695"/>
              <a:ext cx="516037" cy="397857"/>
              <a:chOff x="6975826" y="3929695"/>
              <a:chExt cx="516037" cy="397857"/>
            </a:xfrm>
          </p:grpSpPr>
          <p:sp>
            <p:nvSpPr>
              <p:cNvPr id="106" name="Rectangle 105">
                <a:extLst>
                  <a:ext uri="{FF2B5EF4-FFF2-40B4-BE49-F238E27FC236}">
                    <a16:creationId xmlns:a16="http://schemas.microsoft.com/office/drawing/2014/main" id="{974456A6-B6C5-474B-A0D6-E5A3F5247255}"/>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04ABE024-71C1-9A45-A118-228F6160DEE8}"/>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CD6534A2-24CB-B540-8B3C-A6E3AC5B7740}"/>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E12EAFFE-9B9E-CF41-8A91-D03481E4C32D}"/>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09" name="TextBox 108">
                    <a:extLst>
                      <a:ext uri="{FF2B5EF4-FFF2-40B4-BE49-F238E27FC236}">
                        <a16:creationId xmlns:a16="http://schemas.microsoft.com/office/drawing/2014/main" id="{E12EAFFE-9B9E-CF41-8A91-D03481E4C32D}"/>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1307699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6527-E164-AB40-B7DD-AE993F192AB4}"/>
              </a:ext>
            </a:extLst>
          </p:cNvPr>
          <p:cNvSpPr>
            <a:spLocks noGrp="1"/>
          </p:cNvSpPr>
          <p:nvPr>
            <p:ph type="title"/>
          </p:nvPr>
        </p:nvSpPr>
        <p:spPr/>
        <p:txBody>
          <a:bodyPr>
            <a:normAutofit/>
          </a:bodyPr>
          <a:lstStyle/>
          <a:p>
            <a:r>
              <a:rPr lang="de-DE" dirty="0" err="1"/>
              <a:t>Recap</a:t>
            </a:r>
            <a:r>
              <a:rPr lang="de-DE" dirty="0"/>
              <a:t>: </a:t>
            </a:r>
            <a:r>
              <a:rPr lang="de-DE" dirty="0" err="1"/>
              <a:t>Dependency</a:t>
            </a:r>
            <a:r>
              <a:rPr lang="de-DE" dirty="0"/>
              <a:t> Networks</a:t>
            </a:r>
          </a:p>
        </p:txBody>
      </p:sp>
      <p:sp>
        <p:nvSpPr>
          <p:cNvPr id="4" name="Slide Number Placeholder 3">
            <a:extLst>
              <a:ext uri="{FF2B5EF4-FFF2-40B4-BE49-F238E27FC236}">
                <a16:creationId xmlns:a16="http://schemas.microsoft.com/office/drawing/2014/main" id="{7604C38C-4C5B-CE4F-94A9-C2F5D5EE722B}"/>
              </a:ext>
            </a:extLst>
          </p:cNvPr>
          <p:cNvSpPr>
            <a:spLocks noGrp="1"/>
          </p:cNvSpPr>
          <p:nvPr>
            <p:ph type="sldNum" sz="quarter" idx="12"/>
          </p:nvPr>
        </p:nvSpPr>
        <p:spPr/>
        <p:txBody>
          <a:bodyPr/>
          <a:lstStyle/>
          <a:p>
            <a:fld id="{DB7C4649-800D-CB47-881A-AA04BFFFB18C}" type="slidenum">
              <a:rPr lang="en-US" smtClean="0"/>
              <a:t>24</a:t>
            </a:fld>
            <a:endParaRPr lang="en-US"/>
          </a:p>
        </p:txBody>
      </p:sp>
      <p:pic>
        <p:nvPicPr>
          <p:cNvPr id="5" name="Content Placeholder 5">
            <a:extLst>
              <a:ext uri="{FF2B5EF4-FFF2-40B4-BE49-F238E27FC236}">
                <a16:creationId xmlns:a16="http://schemas.microsoft.com/office/drawing/2014/main" id="{A5B75FED-514F-CA45-8C4C-F0210E336CBA}"/>
              </a:ext>
            </a:extLst>
          </p:cNvPr>
          <p:cNvPicPr>
            <a:picLocks noGrp="1" noChangeAspect="1"/>
          </p:cNvPicPr>
          <p:nvPr>
            <p:ph idx="1"/>
          </p:nvPr>
        </p:nvPicPr>
        <p:blipFill>
          <a:blip r:embed="rId2"/>
          <a:stretch>
            <a:fillRect/>
          </a:stretch>
        </p:blipFill>
        <p:spPr>
          <a:xfrm>
            <a:off x="943062" y="1308100"/>
            <a:ext cx="7257876" cy="4868863"/>
          </a:xfrm>
        </p:spPr>
      </p:pic>
      <p:sp>
        <p:nvSpPr>
          <p:cNvPr id="6" name="Cloud Callout 5">
            <a:extLst>
              <a:ext uri="{FF2B5EF4-FFF2-40B4-BE49-F238E27FC236}">
                <a16:creationId xmlns:a16="http://schemas.microsoft.com/office/drawing/2014/main" id="{56CEE0DA-BEE9-2348-9B5D-CD206DEEE45F}"/>
              </a:ext>
            </a:extLst>
          </p:cNvPr>
          <p:cNvSpPr/>
          <p:nvPr/>
        </p:nvSpPr>
        <p:spPr>
          <a:xfrm>
            <a:off x="6498771" y="1308100"/>
            <a:ext cx="2465843" cy="1892300"/>
          </a:xfrm>
          <a:prstGeom prst="cloudCallout">
            <a:avLst>
              <a:gd name="adj1" fmla="val -25689"/>
              <a:gd name="adj2" fmla="val 705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All </a:t>
            </a:r>
            <a:r>
              <a:rPr lang="de-DE" dirty="0" err="1">
                <a:solidFill>
                  <a:schemeClr val="bg1"/>
                </a:solidFill>
              </a:rPr>
              <a:t>devices</a:t>
            </a:r>
            <a:r>
              <a:rPr lang="de-DE" dirty="0">
                <a:solidFill>
                  <a:schemeClr val="bg1"/>
                </a:solidFill>
              </a:rPr>
              <a:t> </a:t>
            </a:r>
            <a:r>
              <a:rPr lang="de-DE" dirty="0" err="1">
                <a:solidFill>
                  <a:schemeClr val="bg1"/>
                </a:solidFill>
              </a:rPr>
              <a:t>can</a:t>
            </a:r>
            <a:r>
              <a:rPr lang="de-DE" dirty="0">
                <a:solidFill>
                  <a:schemeClr val="bg1"/>
                </a:solidFill>
              </a:rPr>
              <a:t> </a:t>
            </a:r>
            <a:r>
              <a:rPr lang="de-DE" dirty="0" err="1">
                <a:solidFill>
                  <a:schemeClr val="bg1"/>
                </a:solidFill>
              </a:rPr>
              <a:t>be</a:t>
            </a:r>
            <a:r>
              <a:rPr lang="de-DE" dirty="0">
                <a:solidFill>
                  <a:schemeClr val="bg1"/>
                </a:solidFill>
              </a:rPr>
              <a:t> </a:t>
            </a:r>
            <a:r>
              <a:rPr lang="de-DE" dirty="0" err="1">
                <a:solidFill>
                  <a:schemeClr val="bg1"/>
                </a:solidFill>
              </a:rPr>
              <a:t>treated</a:t>
            </a:r>
            <a:r>
              <a:rPr lang="de-DE" dirty="0">
                <a:solidFill>
                  <a:schemeClr val="bg1"/>
                </a:solidFill>
              </a:rPr>
              <a:t> </a:t>
            </a:r>
            <a:r>
              <a:rPr lang="de-DE" dirty="0" err="1">
                <a:solidFill>
                  <a:schemeClr val="bg1"/>
                </a:solidFill>
              </a:rPr>
              <a:t>identically</a:t>
            </a:r>
            <a:endParaRPr lang="de-DE" dirty="0">
              <a:solidFill>
                <a:schemeClr val="bg1"/>
              </a:solidFill>
            </a:endParaRPr>
          </a:p>
        </p:txBody>
      </p:sp>
    </p:spTree>
    <p:extLst>
      <p:ext uri="{BB962C8B-B14F-4D97-AF65-F5344CB8AC3E}">
        <p14:creationId xmlns:p14="http://schemas.microsoft.com/office/powerpoint/2010/main" val="268480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591C-84B0-B94A-99A1-C4D7EB68171A}"/>
              </a:ext>
            </a:extLst>
          </p:cNvPr>
          <p:cNvSpPr>
            <a:spLocks noGrp="1"/>
          </p:cNvSpPr>
          <p:nvPr>
            <p:ph type="title"/>
          </p:nvPr>
        </p:nvSpPr>
        <p:spPr/>
        <p:txBody>
          <a:bodyPr/>
          <a:lstStyle/>
          <a:p>
            <a:r>
              <a:rPr lang="de-DE" dirty="0" err="1"/>
              <a:t>Application</a:t>
            </a:r>
            <a:r>
              <a:rPr lang="de-DE" dirty="0"/>
              <a:t> </a:t>
            </a:r>
            <a:r>
              <a:rPr lang="de-DE" dirty="0" err="1"/>
              <a:t>to</a:t>
            </a:r>
            <a:r>
              <a:rPr lang="de-DE" dirty="0"/>
              <a:t> Cyber-Security</a:t>
            </a:r>
            <a:endParaRPr lang="de-DE" baseline="30000" dirty="0"/>
          </a:p>
        </p:txBody>
      </p:sp>
      <p:pic>
        <p:nvPicPr>
          <p:cNvPr id="6" name="Content Placeholder 5">
            <a:extLst>
              <a:ext uri="{FF2B5EF4-FFF2-40B4-BE49-F238E27FC236}">
                <a16:creationId xmlns:a16="http://schemas.microsoft.com/office/drawing/2014/main" id="{F86C5A16-DFEE-4E4E-94CF-5CF765D50C93}"/>
              </a:ext>
            </a:extLst>
          </p:cNvPr>
          <p:cNvPicPr>
            <a:picLocks noGrp="1" noChangeAspect="1"/>
          </p:cNvPicPr>
          <p:nvPr>
            <p:ph idx="1"/>
          </p:nvPr>
        </p:nvPicPr>
        <p:blipFill>
          <a:blip r:embed="rId2"/>
          <a:stretch>
            <a:fillRect/>
          </a:stretch>
        </p:blipFill>
        <p:spPr>
          <a:xfrm>
            <a:off x="952500" y="3426502"/>
            <a:ext cx="7239000" cy="2895600"/>
          </a:xfrm>
        </p:spPr>
      </p:pic>
      <p:sp>
        <p:nvSpPr>
          <p:cNvPr id="4" name="Slide Number Placeholder 3">
            <a:extLst>
              <a:ext uri="{FF2B5EF4-FFF2-40B4-BE49-F238E27FC236}">
                <a16:creationId xmlns:a16="http://schemas.microsoft.com/office/drawing/2014/main" id="{1A58380A-BDC8-DF4E-9368-B8F20C15962A}"/>
              </a:ext>
            </a:extLst>
          </p:cNvPr>
          <p:cNvSpPr>
            <a:spLocks noGrp="1"/>
          </p:cNvSpPr>
          <p:nvPr>
            <p:ph type="sldNum" sz="quarter" idx="12"/>
          </p:nvPr>
        </p:nvSpPr>
        <p:spPr/>
        <p:txBody>
          <a:bodyPr/>
          <a:lstStyle/>
          <a:p>
            <a:pPr>
              <a:defRPr/>
            </a:pPr>
            <a:fld id="{A4C577E2-95DD-1F4B-A688-E8FB02007787}" type="slidenum">
              <a:rPr lang="de-DE" smtClean="0"/>
              <a:pPr>
                <a:defRPr/>
              </a:pPr>
              <a:t>25</a:t>
            </a:fld>
            <a:endParaRPr lang="de-DE"/>
          </a:p>
        </p:txBody>
      </p:sp>
      <p:pic>
        <p:nvPicPr>
          <p:cNvPr id="8" name="Picture 7">
            <a:extLst>
              <a:ext uri="{FF2B5EF4-FFF2-40B4-BE49-F238E27FC236}">
                <a16:creationId xmlns:a16="http://schemas.microsoft.com/office/drawing/2014/main" id="{2DB10D59-3F02-CC45-93F2-BAE452C65AFF}"/>
              </a:ext>
            </a:extLst>
          </p:cNvPr>
          <p:cNvPicPr>
            <a:picLocks noChangeAspect="1"/>
          </p:cNvPicPr>
          <p:nvPr/>
        </p:nvPicPr>
        <p:blipFill>
          <a:blip r:embed="rId3"/>
          <a:stretch>
            <a:fillRect/>
          </a:stretch>
        </p:blipFill>
        <p:spPr>
          <a:xfrm>
            <a:off x="987160" y="1266262"/>
            <a:ext cx="6807200" cy="2057400"/>
          </a:xfrm>
          <a:prstGeom prst="rect">
            <a:avLst/>
          </a:prstGeom>
        </p:spPr>
      </p:pic>
      <p:sp>
        <p:nvSpPr>
          <p:cNvPr id="3" name="Rectangle 2">
            <a:extLst>
              <a:ext uri="{FF2B5EF4-FFF2-40B4-BE49-F238E27FC236}">
                <a16:creationId xmlns:a16="http://schemas.microsoft.com/office/drawing/2014/main" id="{CEDB2018-20EB-EB4F-AFBF-866B25C30123}"/>
              </a:ext>
            </a:extLst>
          </p:cNvPr>
          <p:cNvSpPr/>
          <p:nvPr/>
        </p:nvSpPr>
        <p:spPr>
          <a:xfrm>
            <a:off x="3799114" y="5366661"/>
            <a:ext cx="4392386" cy="95544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7" name="Rectangle 6">
            <a:extLst>
              <a:ext uri="{FF2B5EF4-FFF2-40B4-BE49-F238E27FC236}">
                <a16:creationId xmlns:a16="http://schemas.microsoft.com/office/drawing/2014/main" id="{B1D9CBF1-7447-B44E-9DDB-8EA544A563C7}"/>
              </a:ext>
            </a:extLst>
          </p:cNvPr>
          <p:cNvSpPr/>
          <p:nvPr/>
        </p:nvSpPr>
        <p:spPr>
          <a:xfrm>
            <a:off x="936171" y="5682347"/>
            <a:ext cx="4392386" cy="955441"/>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10" name="Rectangle 9">
            <a:extLst>
              <a:ext uri="{FF2B5EF4-FFF2-40B4-BE49-F238E27FC236}">
                <a16:creationId xmlns:a16="http://schemas.microsoft.com/office/drawing/2014/main" id="{D9969CC6-9556-F444-A4D2-5A83CE5A7CBA}"/>
              </a:ext>
            </a:extLst>
          </p:cNvPr>
          <p:cNvSpPr/>
          <p:nvPr/>
        </p:nvSpPr>
        <p:spPr>
          <a:xfrm>
            <a:off x="628650" y="3381490"/>
            <a:ext cx="3611336" cy="393356"/>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4120271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Queries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28648" y="1309816"/>
                <a:ext cx="5797270" cy="4867147"/>
              </a:xfrm>
            </p:spPr>
            <p:txBody>
              <a:bodyPr>
                <a:noAutofit/>
              </a:bodyPr>
              <a:lstStyle/>
              <a:p>
                <a:r>
                  <a:rPr lang="en-US" dirty="0">
                    <a:solidFill>
                      <a:schemeClr val="accent1"/>
                    </a:solidFill>
                  </a:rPr>
                  <a:t>Marginal</a:t>
                </a:r>
                <a:r>
                  <a:rPr lang="en-US" dirty="0"/>
                  <a:t> distribution</a:t>
                </a:r>
              </a:p>
              <a:p>
                <a:pPr lvl="1"/>
                <a14:m>
                  <m:oMath xmlns:m="http://schemas.openxmlformats.org/officeDocument/2006/math">
                    <m:r>
                      <a:rPr lang="de-DE" i="1">
                        <a:latin typeface="Cambria Math" charset="0"/>
                      </a:rPr>
                      <m:t>𝑃</m:t>
                    </m:r>
                    <m:d>
                      <m:dPr>
                        <m:ctrlPr>
                          <a:rPr lang="de-DE" i="1">
                            <a:latin typeface="Cambria Math" panose="02040503050406030204" pitchFamily="18" charset="0"/>
                          </a:rPr>
                        </m:ctrlPr>
                      </m:d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i="1">
                            <a:latin typeface="Cambria Math" charset="0"/>
                          </a:rPr>
                          <m:t>𝑒𝑣𝑒</m:t>
                        </m:r>
                        <m:r>
                          <a:rPr lang="de-DE" b="0" i="1" smtClean="0">
                            <a:latin typeface="Cambria Math" panose="02040503050406030204" pitchFamily="18" charset="0"/>
                          </a:rPr>
                          <m:t>)</m:t>
                        </m:r>
                      </m:e>
                    </m:d>
                  </m:oMath>
                </a14:m>
                <a:endParaRPr lang="de-DE" dirty="0"/>
              </a:p>
              <a:p>
                <a:pPr lvl="1"/>
                <a14:m>
                  <m:oMath xmlns:m="http://schemas.openxmlformats.org/officeDocument/2006/math">
                    <m:r>
                      <a:rPr lang="de-DE" i="1">
                        <a:latin typeface="Cambria Math" charset="0"/>
                      </a:rPr>
                      <m:t>𝑃</m:t>
                    </m:r>
                    <m:d>
                      <m:dPr>
                        <m:ctrlPr>
                          <a:rPr lang="de-DE" i="1">
                            <a:latin typeface="Cambria Math" panose="02040503050406030204" pitchFamily="18" charset="0"/>
                          </a:rPr>
                        </m:ctrlPr>
                      </m:dPr>
                      <m:e>
                        <m:r>
                          <a:rPr lang="de-DE" b="0" i="1" smtClean="0">
                            <a:latin typeface="Cambria Math" panose="02040503050406030204" pitchFamily="18" charset="0"/>
                          </a:rPr>
                          <m:t>𝑇𝑟𝑎𝑣𝑒𝑙</m:t>
                        </m:r>
                        <m:r>
                          <a:rPr lang="de-DE" b="0" i="1" smtClean="0">
                            <a:latin typeface="Cambria Math" panose="02040503050406030204" pitchFamily="18" charset="0"/>
                          </a:rPr>
                          <m:t>(</m:t>
                        </m:r>
                        <m:r>
                          <a:rPr lang="de-DE" i="1">
                            <a:latin typeface="Cambria Math" charset="0"/>
                          </a:rPr>
                          <m:t>𝑒𝑣𝑒</m:t>
                        </m:r>
                        <m:r>
                          <a:rPr lang="de-DE" b="0" i="1" smtClean="0">
                            <a:latin typeface="Cambria Math" charset="0"/>
                          </a:rPr>
                          <m:t>,</m:t>
                        </m:r>
                        <m:r>
                          <a:rPr lang="de-DE" b="0" i="1" smtClean="0">
                            <a:latin typeface="Cambria Math" panose="02040503050406030204" pitchFamily="18" charset="0"/>
                          </a:rPr>
                          <m:t>)</m:t>
                        </m:r>
                        <m:r>
                          <a:rPr lang="de-DE" b="0" i="1" smtClean="0">
                            <a:latin typeface="Cambria Math" charset="0"/>
                          </a:rPr>
                          <m:t> </m:t>
                        </m:r>
                        <m:r>
                          <a:rPr lang="de-DE" b="0" i="1" smtClean="0">
                            <a:latin typeface="Cambria Math" charset="0"/>
                          </a:rPr>
                          <m:t>𝑇𝑟𝑒𝑎𝑡</m:t>
                        </m:r>
                        <m:r>
                          <a:rPr lang="de-DE" b="0" i="1" smtClean="0">
                            <a:latin typeface="Cambria Math" panose="02040503050406030204" pitchFamily="18" charset="0"/>
                          </a:rPr>
                          <m:t>(</m:t>
                        </m:r>
                        <m:r>
                          <a:rPr lang="de-DE" b="0" i="1" smtClean="0">
                            <a:latin typeface="Cambria Math" charset="0"/>
                          </a:rPr>
                          <m:t>𝑒𝑣𝑒</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𝑚</m:t>
                            </m:r>
                          </m:e>
                          <m:sub>
                            <m:r>
                              <a:rPr lang="de-DE" b="0" i="1" smtClean="0">
                                <a:latin typeface="Cambria Math" charset="0"/>
                              </a:rPr>
                              <m:t>1</m:t>
                            </m:r>
                          </m:sub>
                        </m:sSub>
                        <m:r>
                          <a:rPr lang="de-DE" b="0" i="1" smtClean="0">
                            <a:latin typeface="Cambria Math" panose="02040503050406030204" pitchFamily="18" charset="0"/>
                          </a:rPr>
                          <m:t>)</m:t>
                        </m:r>
                      </m:e>
                    </m:d>
                  </m:oMath>
                </a14:m>
                <a:endParaRPr lang="en-US" dirty="0"/>
              </a:p>
              <a:p>
                <a:r>
                  <a:rPr lang="en-US" dirty="0">
                    <a:solidFill>
                      <a:schemeClr val="accent1"/>
                    </a:solidFill>
                  </a:rPr>
                  <a:t>Conditional</a:t>
                </a:r>
                <a:r>
                  <a:rPr lang="en-US" dirty="0"/>
                  <a:t> distribution</a:t>
                </a:r>
              </a:p>
              <a:p>
                <a:pPr lvl="1"/>
                <a14:m>
                  <m:oMath xmlns:m="http://schemas.openxmlformats.org/officeDocument/2006/math">
                    <m:r>
                      <a:rPr lang="de-DE" i="1">
                        <a:latin typeface="Cambria Math" charset="0"/>
                      </a:rPr>
                      <m:t>𝑃</m:t>
                    </m:r>
                    <m:d>
                      <m:dPr>
                        <m:endChr m:val="|"/>
                        <m:ctrlPr>
                          <a:rPr lang="de-DE" i="1">
                            <a:latin typeface="Cambria Math" panose="02040503050406030204" pitchFamily="18" charset="0"/>
                          </a:rPr>
                        </m:ctrlPr>
                      </m:d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i="1">
                            <a:latin typeface="Cambria Math" charset="0"/>
                          </a:rPr>
                          <m:t>𝑒𝑣𝑒</m:t>
                        </m:r>
                        <m:r>
                          <a:rPr lang="de-DE" b="0" i="1" smtClean="0">
                            <a:latin typeface="Cambria Math" panose="02040503050406030204" pitchFamily="18" charset="0"/>
                          </a:rPr>
                          <m:t>)</m:t>
                        </m:r>
                      </m:e>
                    </m:d>
                    <m:r>
                      <a:rPr lang="de-DE" b="0" i="1" smtClean="0">
                        <a:latin typeface="Cambria Math" charset="0"/>
                      </a:rPr>
                      <m:t>𝐸𝑝𝑖𝑑</m:t>
                    </m:r>
                    <m:r>
                      <a:rPr lang="de-DE" b="0" i="1" smtClean="0">
                        <a:latin typeface="Cambria Math" charset="0"/>
                      </a:rPr>
                      <m:t>)</m:t>
                    </m:r>
                  </m:oMath>
                </a14:m>
                <a:endParaRPr lang="de-DE" b="0" dirty="0"/>
              </a:p>
              <a:p>
                <a:pPr lvl="1"/>
                <a14:m>
                  <m:oMath xmlns:m="http://schemas.openxmlformats.org/officeDocument/2006/math">
                    <m:r>
                      <a:rPr lang="de-DE" i="1">
                        <a:latin typeface="Cambria Math" charset="0"/>
                      </a:rPr>
                      <m:t>𝑃</m:t>
                    </m:r>
                    <m:d>
                      <m:dPr>
                        <m:endChr m:val="|"/>
                        <m:ctrlPr>
                          <a:rPr lang="de-DE" i="1">
                            <a:latin typeface="Cambria Math" panose="02040503050406030204" pitchFamily="18" charset="0"/>
                          </a:rPr>
                        </m:ctrlPr>
                      </m:dPr>
                      <m:e>
                        <m:r>
                          <a:rPr lang="de-DE" b="0" i="1" smtClean="0">
                            <a:latin typeface="Cambria Math" panose="02040503050406030204" pitchFamily="18" charset="0"/>
                          </a:rPr>
                          <m:t>𝐸𝑝𝑖𝑑</m:t>
                        </m:r>
                      </m:e>
                    </m:d>
                    <m:r>
                      <a:rPr lang="de-DE" b="0" i="1" smtClean="0">
                        <a:latin typeface="Cambria Math" panose="02040503050406030204" pitchFamily="18" charset="0"/>
                      </a:rPr>
                      <m:t>𝑆𝑖𝑐𝑘</m:t>
                    </m:r>
                    <m:d>
                      <m:dPr>
                        <m:ctrlPr>
                          <a:rPr lang="de-DE" b="0" i="1" smtClean="0">
                            <a:latin typeface="Cambria Math" panose="02040503050406030204" pitchFamily="18" charset="0"/>
                          </a:rPr>
                        </m:ctrlPr>
                      </m:dPr>
                      <m:e>
                        <m:r>
                          <a:rPr lang="de-DE" b="0" i="1" smtClean="0">
                            <a:latin typeface="Cambria Math" panose="02040503050406030204" pitchFamily="18" charset="0"/>
                          </a:rPr>
                          <m:t>𝑒𝑣𝑒</m:t>
                        </m:r>
                      </m:e>
                    </m:d>
                    <m:r>
                      <a:rPr lang="de-DE" b="0" i="1" smtClean="0">
                        <a:latin typeface="Cambria Math" panose="02040503050406030204" pitchFamily="18" charset="0"/>
                      </a:rPr>
                      <m:t>=</m:t>
                    </m:r>
                    <m:r>
                      <a:rPr lang="de-DE" b="0" i="1" smtClean="0">
                        <a:latin typeface="Cambria Math" panose="02040503050406030204" pitchFamily="18" charset="0"/>
                      </a:rPr>
                      <m:t>𝑡𝑟𝑢𝑒</m:t>
                    </m:r>
                    <m:r>
                      <a:rPr lang="de-DE" i="1">
                        <a:latin typeface="Cambria Math" charset="0"/>
                      </a:rPr>
                      <m:t>)</m:t>
                    </m:r>
                  </m:oMath>
                </a14:m>
                <a:endParaRPr lang="en-US" dirty="0"/>
              </a:p>
              <a:p>
                <a:r>
                  <a:rPr lang="en-US" dirty="0"/>
                  <a:t>Most probable </a:t>
                </a:r>
                <a:br>
                  <a:rPr lang="en-US" dirty="0"/>
                </a:br>
                <a:r>
                  <a:rPr lang="en-US" dirty="0">
                    <a:solidFill>
                      <a:schemeClr val="accent1"/>
                    </a:solidFill>
                  </a:rPr>
                  <a:t>assignment</a:t>
                </a:r>
              </a:p>
              <a:p>
                <a:pPr marL="0" indent="0">
                  <a:buNone/>
                </a:pPr>
                <a:endParaRPr lang="en-US" sz="3600" dirty="0">
                  <a:solidFill>
                    <a:schemeClr val="accent1"/>
                  </a:solidFill>
                </a:endParaRPr>
              </a:p>
              <a:p>
                <a:pPr lvl="1"/>
                <a:r>
                  <a:rPr lang="de-DE" dirty="0">
                    <a:solidFill>
                      <a:schemeClr val="accent1"/>
                    </a:solidFill>
                  </a:rPr>
                  <a:t>MPE</a:t>
                </a:r>
                <a:r>
                  <a:rPr lang="de-DE" dirty="0"/>
                  <a:t>:</a:t>
                </a:r>
                <a14:m>
                  <m:oMath xmlns:m="http://schemas.openxmlformats.org/officeDocument/2006/math">
                    <m:r>
                      <a:rPr lang="de-DE">
                        <a:latin typeface="Cambria Math" panose="02040503050406030204" pitchFamily="18" charset="0"/>
                      </a:rPr>
                      <m:t> </m:t>
                    </m:r>
                    <m:r>
                      <a:rPr lang="de-DE" i="1">
                        <a:latin typeface="Cambria Math" panose="02040503050406030204" pitchFamily="18" charset="0"/>
                      </a:rPr>
                      <m:t>𝑅</m:t>
                    </m:r>
                    <m:r>
                      <a:rPr lang="de-DE" i="1">
                        <a:latin typeface="Cambria Math" panose="02040503050406030204" pitchFamily="18" charset="0"/>
                      </a:rPr>
                      <m:t>=</m:t>
                    </m:r>
                    <m:r>
                      <a:rPr lang="de-DE" b="0" i="1" smtClean="0">
                        <a:latin typeface="Cambria Math" panose="02040503050406030204" pitchFamily="18" charset="0"/>
                      </a:rPr>
                      <m:t>𝑟𝑣</m:t>
                    </m:r>
                    <m:r>
                      <a:rPr lang="de-DE" b="0" i="1" smtClean="0">
                        <a:latin typeface="Cambria Math" panose="02040503050406030204" pitchFamily="18" charset="0"/>
                      </a:rPr>
                      <m:t>(</m:t>
                    </m:r>
                    <m:r>
                      <a:rPr lang="de-DE" b="0" i="1" smtClean="0">
                        <a:latin typeface="Cambria Math" panose="02040503050406030204" pitchFamily="18" charset="0"/>
                      </a:rPr>
                      <m:t>𝑔𝑟</m:t>
                    </m:r>
                    <m:r>
                      <a:rPr lang="de-DE" b="0" i="1" smtClean="0">
                        <a:latin typeface="Cambria Math" panose="02040503050406030204" pitchFamily="18" charset="0"/>
                      </a:rPr>
                      <m:t>(</m:t>
                    </m:r>
                    <m:r>
                      <a:rPr lang="de-DE" b="0" i="1" smtClean="0">
                        <a:latin typeface="Cambria Math" panose="02040503050406030204" pitchFamily="18" charset="0"/>
                      </a:rPr>
                      <m:t>𝐺</m:t>
                    </m:r>
                    <m:r>
                      <a:rPr lang="de-DE" b="0" i="1" smtClean="0">
                        <a:latin typeface="Cambria Math" panose="02040503050406030204" pitchFamily="18" charset="0"/>
                      </a:rPr>
                      <m:t>))</m:t>
                    </m:r>
                  </m:oMath>
                </a14:m>
                <a:endParaRPr lang="en-US" dirty="0">
                  <a:solidFill>
                    <a:schemeClr val="accent1"/>
                  </a:solidFill>
                </a:endParaRPr>
              </a:p>
              <a:p>
                <a:pPr lvl="1"/>
                <a:r>
                  <a:rPr lang="de-DE" b="0" dirty="0">
                    <a:solidFill>
                      <a:schemeClr val="accent1"/>
                    </a:solidFill>
                  </a:rPr>
                  <a:t>MAP</a:t>
                </a:r>
                <a:r>
                  <a:rPr lang="de-DE" b="0" dirty="0"/>
                  <a:t>:</a:t>
                </a:r>
                <a14:m>
                  <m:oMath xmlns:m="http://schemas.openxmlformats.org/officeDocument/2006/math">
                    <m:r>
                      <a:rPr lang="de-DE" b="0" i="0" smtClean="0">
                        <a:latin typeface="Cambria Math" panose="02040503050406030204" pitchFamily="18" charset="0"/>
                      </a:rPr>
                      <m:t> </m:t>
                    </m:r>
                    <m:r>
                      <a:rPr lang="de-DE" b="0" i="1" smtClean="0">
                        <a:latin typeface="Cambria Math" panose="02040503050406030204" pitchFamily="18" charset="0"/>
                      </a:rPr>
                      <m:t>𝑅</m:t>
                    </m:r>
                    <m:r>
                      <a:rPr lang="de-DE" b="0" i="1" smtClean="0">
                        <a:latin typeface="Cambria Math" panose="02040503050406030204" pitchFamily="18" charset="0"/>
                      </a:rPr>
                      <m:t>={</m:t>
                    </m:r>
                    <m:r>
                      <a:rPr lang="de-DE" i="1">
                        <a:latin typeface="Cambria Math" charset="0"/>
                      </a:rPr>
                      <m:t>𝑇𝑟𝑎𝑣𝑒𝑙</m:t>
                    </m:r>
                    <m:r>
                      <a:rPr lang="de-DE" b="0" i="1" smtClean="0">
                        <a:latin typeface="Cambria Math" panose="02040503050406030204" pitchFamily="18" charset="0"/>
                      </a:rPr>
                      <m:t>(</m:t>
                    </m:r>
                    <m:r>
                      <a:rPr lang="de-DE" i="1">
                        <a:latin typeface="Cambria Math" charset="0"/>
                      </a:rPr>
                      <m:t>𝑒𝑣𝑒</m:t>
                    </m:r>
                    <m:r>
                      <a:rPr lang="de-DE" b="0" i="1" smtClean="0">
                        <a:latin typeface="Cambria Math" panose="02040503050406030204" pitchFamily="18" charset="0"/>
                      </a:rPr>
                      <m:t>)</m:t>
                    </m:r>
                    <m:r>
                      <a:rPr lang="de-DE" i="1">
                        <a:latin typeface="Cambria Math" charset="0"/>
                      </a:rPr>
                      <m:t>,</m:t>
                    </m:r>
                    <m:r>
                      <a:rPr lang="de-DE" i="1">
                        <a:latin typeface="Cambria Math" charset="0"/>
                      </a:rPr>
                      <m:t>𝑀𝑎𝑛</m:t>
                    </m:r>
                    <m:r>
                      <a:rPr lang="de-DE" b="0" i="1" smtClean="0">
                        <a:latin typeface="Cambria Math" panose="02040503050406030204" pitchFamily="18" charset="0"/>
                      </a:rPr>
                      <m:t>(</m:t>
                    </m:r>
                    <m:r>
                      <a:rPr lang="de-DE" i="1">
                        <a:latin typeface="Cambria Math" panose="02040503050406030204" pitchFamily="18" charset="0"/>
                      </a:rPr>
                      <m:t>𝑣𝑖𝑟𝑢𝑠</m:t>
                    </m:r>
                    <m:r>
                      <a:rPr lang="de-DE" b="0" i="1" smtClean="0">
                        <a:latin typeface="Cambria Math" panose="02040503050406030204" pitchFamily="18" charset="0"/>
                      </a:rPr>
                      <m:t>)}</m:t>
                    </m:r>
                  </m:oMath>
                </a14:m>
                <a:endParaRPr lang="en-US"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28648" y="1309816"/>
                <a:ext cx="5797270" cy="4867147"/>
              </a:xfrm>
              <a:blipFill>
                <a:blip r:embed="rId3"/>
                <a:stretch>
                  <a:fillRect l="-1747" t="-1823" r="-655" b="-260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26</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FD052D1-AD3E-0B42-8E63-2AED7A60B012}"/>
                  </a:ext>
                </a:extLst>
              </p:cNvPr>
              <p:cNvSpPr/>
              <p:nvPr/>
            </p:nvSpPr>
            <p:spPr>
              <a:xfrm>
                <a:off x="1145868" y="4639640"/>
                <a:ext cx="3799182" cy="800219"/>
              </a:xfrm>
              <a:prstGeom prst="rect">
                <a:avLst/>
              </a:prstGeom>
            </p:spPr>
            <p:txBody>
              <a:bodyPr wrap="none">
                <a:spAutoFit/>
              </a:bodyPr>
              <a:lstStyle/>
              <a:p>
                <a:pPr marL="12700" lvl="1"/>
                <a14:m>
                  <m:oMathPara xmlns:m="http://schemas.openxmlformats.org/officeDocument/2006/math">
                    <m:oMathParaPr>
                      <m:jc m:val="center"/>
                    </m:oMathParaPr>
                    <m:oMath xmlns:m="http://schemas.openxmlformats.org/officeDocument/2006/math">
                      <m:func>
                        <m:funcPr>
                          <m:ctrlPr>
                            <a:rPr lang="mr-IN" i="1" smtClean="0">
                              <a:latin typeface="Cambria Math" panose="02040503050406030204" pitchFamily="18" charset="0"/>
                            </a:rPr>
                          </m:ctrlPr>
                        </m:funcPr>
                        <m:fName>
                          <m:limLow>
                            <m:limLowPr>
                              <m:ctrlPr>
                                <a:rPr lang="mr-IN" i="1">
                                  <a:latin typeface="Cambria Math" panose="02040503050406030204" pitchFamily="18" charset="0"/>
                                </a:rPr>
                              </m:ctrlPr>
                            </m:limLowPr>
                            <m:e>
                              <m:r>
                                <m:rPr>
                                  <m:sty m:val="p"/>
                                </m:rPr>
                                <a:rPr lang="de-DE">
                                  <a:latin typeface="Cambria Math" charset="0"/>
                                </a:rPr>
                                <m:t>arg</m:t>
                              </m:r>
                              <m:r>
                                <m:rPr>
                                  <m:sty m:val="p"/>
                                </m:rPr>
                                <a:rPr lang="mr-IN">
                                  <a:latin typeface="Cambria Math" charset="0"/>
                                </a:rPr>
                                <m:t>max</m:t>
                              </m:r>
                            </m:e>
                            <m:lim>
                              <m:r>
                                <a:rPr lang="de-DE" b="0" i="1" smtClean="0">
                                  <a:latin typeface="Cambria Math" panose="02040503050406030204" pitchFamily="18" charset="0"/>
                                </a:rPr>
                                <m:t>𝑣</m:t>
                              </m:r>
                              <m:r>
                                <a:rPr lang="de-DE" b="0" i="1" smtClean="0">
                                  <a:latin typeface="Cambria Math" panose="02040503050406030204" pitchFamily="18" charset="0"/>
                                </a:rPr>
                                <m:t>∈</m:t>
                              </m:r>
                              <m:r>
                                <a:rPr lang="de-DE" b="0" i="1" smtClean="0">
                                  <a:latin typeface="Cambria Math" panose="02040503050406030204" pitchFamily="18" charset="0"/>
                                </a:rPr>
                                <m:t>𝑟</m:t>
                              </m:r>
                              <m:r>
                                <a:rPr lang="de-DE" b="0" i="1" smtClean="0">
                                  <a:latin typeface="Cambria Math" panose="02040503050406030204" pitchFamily="18" charset="0"/>
                                </a:rPr>
                                <m:t>(</m:t>
                              </m:r>
                              <m:r>
                                <a:rPr lang="de-DE" b="0" i="1" smtClean="0">
                                  <a:latin typeface="Cambria Math" panose="02040503050406030204" pitchFamily="18" charset="0"/>
                                </a:rPr>
                                <m:t>𝑅</m:t>
                              </m:r>
                              <m:r>
                                <a:rPr lang="de-DE" b="0" i="1" smtClean="0">
                                  <a:latin typeface="Cambria Math" panose="02040503050406030204" pitchFamily="18" charset="0"/>
                                </a:rPr>
                                <m:t>)</m:t>
                              </m:r>
                            </m:lim>
                          </m:limLow>
                        </m:fName>
                        <m:e>
                          <m:nary>
                            <m:naryPr>
                              <m:chr m:val="∑"/>
                              <m:supHide m:val="on"/>
                              <m:ctrlPr>
                                <a:rPr lang="de-DE" i="1" smtClean="0">
                                  <a:latin typeface="Cambria Math" panose="02040503050406030204" pitchFamily="18" charset="0"/>
                                </a:rPr>
                              </m:ctrlPr>
                            </m:naryPr>
                            <m:sub>
                              <m:r>
                                <m:rPr>
                                  <m:brk m:alnAt="7"/>
                                </m:rPr>
                                <a:rPr lang="de-DE" b="0" i="1" smtClean="0">
                                  <a:latin typeface="Cambria Math" panose="02040503050406030204" pitchFamily="18" charset="0"/>
                                </a:rPr>
                                <m:t>𝑣</m:t>
                              </m:r>
                              <m:r>
                                <a:rPr lang="de-DE" b="0" i="1" smtClean="0">
                                  <a:latin typeface="Cambria Math" panose="02040503050406030204" pitchFamily="18" charset="0"/>
                                </a:rPr>
                                <m:t>∈</m:t>
                              </m:r>
                              <m:r>
                                <a:rPr lang="de-DE" b="0" i="1" smtClean="0">
                                  <a:latin typeface="Cambria Math" panose="02040503050406030204" pitchFamily="18" charset="0"/>
                                </a:rPr>
                                <m:t>𝑟</m:t>
                              </m:r>
                              <m:r>
                                <a:rPr lang="de-DE" b="0" i="1" smtClean="0">
                                  <a:latin typeface="Cambria Math" panose="02040503050406030204" pitchFamily="18" charset="0"/>
                                </a:rPr>
                                <m:t>(</m:t>
                              </m:r>
                              <m:r>
                                <a:rPr lang="de-DE" b="0" i="1" smtClean="0">
                                  <a:latin typeface="Cambria Math" panose="02040503050406030204" pitchFamily="18" charset="0"/>
                                </a:rPr>
                                <m:t>𝑅</m:t>
                              </m:r>
                              <m:r>
                                <a:rPr lang="de-DE" b="0" i="1" smtClean="0">
                                  <a:latin typeface="Cambria Math" panose="02040503050406030204" pitchFamily="18" charset="0"/>
                                  <a:ea typeface="Cambria Math" panose="02040503050406030204" pitchFamily="18" charset="0"/>
                                </a:rPr>
                                <m:t>)</m:t>
                              </m:r>
                            </m:sub>
                            <m:sup/>
                            <m:e>
                              <m:sSub>
                                <m:sSubPr>
                                  <m:ctrlPr>
                                    <a:rPr lang="de-DE" i="1">
                                      <a:latin typeface="Cambria Math" panose="02040503050406030204" pitchFamily="18" charset="0"/>
                                    </a:rPr>
                                  </m:ctrlPr>
                                </m:sSubPr>
                                <m:e>
                                  <m:r>
                                    <a:rPr lang="de-DE" i="1">
                                      <a:latin typeface="Cambria Math" charset="0"/>
                                    </a:rPr>
                                    <m:t>𝑃</m:t>
                                  </m:r>
                                </m:e>
                                <m:sub>
                                  <m:r>
                                    <a:rPr lang="de-DE" b="0" i="1" smtClean="0">
                                      <a:latin typeface="Cambria Math" panose="02040503050406030204" pitchFamily="18" charset="0"/>
                                    </a:rPr>
                                    <m:t>𝐹</m:t>
                                  </m:r>
                                </m:sub>
                              </m:sSub>
                              <m:r>
                                <a:rPr lang="de-DE" b="0" i="1" smtClean="0">
                                  <a:latin typeface="Cambria Math" panose="02040503050406030204" pitchFamily="18" charset="0"/>
                                </a:rPr>
                                <m:t>(</m:t>
                              </m:r>
                              <m:r>
                                <a:rPr lang="de-DE" b="0" i="1" smtClean="0">
                                  <a:latin typeface="Cambria Math" panose="02040503050406030204" pitchFamily="18" charset="0"/>
                                </a:rPr>
                                <m:t>𝑣</m:t>
                              </m:r>
                              <m:r>
                                <a:rPr lang="de-DE" b="0" i="1" smtClean="0">
                                  <a:latin typeface="Cambria Math" panose="02040503050406030204" pitchFamily="18" charset="0"/>
                                </a:rPr>
                                <m:t>)</m:t>
                              </m:r>
                            </m:e>
                          </m:nary>
                        </m:e>
                      </m:func>
                      <m:r>
                        <a:rPr lang="de-DE" b="0" i="0" smtClean="0">
                          <a:latin typeface="Cambria Math" panose="02040503050406030204" pitchFamily="18" charset="0"/>
                        </a:rPr>
                        <m:t>, </m:t>
                      </m:r>
                      <m:r>
                        <a:rPr lang="de-DE" b="0" i="1" smtClean="0">
                          <a:latin typeface="Cambria Math" panose="02040503050406030204" pitchFamily="18" charset="0"/>
                        </a:rPr>
                        <m:t>𝑅</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rPr>
                        <m:t>𝑟𝑣</m:t>
                      </m:r>
                      <m:d>
                        <m:dPr>
                          <m:ctrlPr>
                            <a:rPr lang="de-DE" b="0" i="1" smtClean="0">
                              <a:latin typeface="Cambria Math" panose="02040503050406030204" pitchFamily="18" charset="0"/>
                            </a:rPr>
                          </m:ctrlPr>
                        </m:dPr>
                        <m:e>
                          <m:r>
                            <a:rPr lang="de-DE" b="0" i="1" smtClean="0">
                              <a:latin typeface="Cambria Math" panose="02040503050406030204" pitchFamily="18" charset="0"/>
                            </a:rPr>
                            <m:t>𝑔𝑟</m:t>
                          </m:r>
                          <m:r>
                            <a:rPr lang="de-DE" b="0" i="1" smtClean="0">
                              <a:latin typeface="Cambria Math" panose="02040503050406030204" pitchFamily="18" charset="0"/>
                            </a:rPr>
                            <m:t>(</m:t>
                          </m:r>
                          <m:r>
                            <a:rPr lang="de-DE" b="0" i="1" smtClean="0">
                              <a:latin typeface="Cambria Math" panose="02040503050406030204" pitchFamily="18" charset="0"/>
                            </a:rPr>
                            <m:t>𝐺</m:t>
                          </m:r>
                          <m:r>
                            <a:rPr lang="de-DE" b="0" i="1" smtClean="0">
                              <a:latin typeface="Cambria Math" panose="02040503050406030204" pitchFamily="18" charset="0"/>
                            </a:rPr>
                            <m:t>)</m:t>
                          </m:r>
                        </m:e>
                      </m:d>
                    </m:oMath>
                  </m:oMathPara>
                </a14:m>
                <a:endParaRPr lang="de-DE" dirty="0">
                  <a:ea typeface="Cambria Math" panose="02040503050406030204" pitchFamily="18" charset="0"/>
                </a:endParaRPr>
              </a:p>
            </p:txBody>
          </p:sp>
        </mc:Choice>
        <mc:Fallback xmlns="">
          <p:sp>
            <p:nvSpPr>
              <p:cNvPr id="5" name="Rectangle 4">
                <a:extLst>
                  <a:ext uri="{FF2B5EF4-FFF2-40B4-BE49-F238E27FC236}">
                    <a16:creationId xmlns:a16="http://schemas.microsoft.com/office/drawing/2014/main" id="{9FD052D1-AD3E-0B42-8E63-2AED7A60B012}"/>
                  </a:ext>
                </a:extLst>
              </p:cNvPr>
              <p:cNvSpPr>
                <a:spLocks noRot="1" noChangeAspect="1" noMove="1" noResize="1" noEditPoints="1" noAdjustHandles="1" noChangeArrowheads="1" noChangeShapeType="1" noTextEdit="1"/>
              </p:cNvSpPr>
              <p:nvPr/>
            </p:nvSpPr>
            <p:spPr>
              <a:xfrm>
                <a:off x="1145868" y="4639640"/>
                <a:ext cx="3799182" cy="800219"/>
              </a:xfrm>
              <a:prstGeom prst="rect">
                <a:avLst/>
              </a:prstGeom>
              <a:blipFill>
                <a:blip r:embed="rId4"/>
                <a:stretch>
                  <a:fillRect t="-115625" b="-156250"/>
                </a:stretch>
              </a:blipFill>
            </p:spPr>
            <p:txBody>
              <a:bodyPr/>
              <a:lstStyle/>
              <a:p>
                <a:r>
                  <a:rPr lang="en-GB">
                    <a:noFill/>
                  </a:rPr>
                  <a:t> </a:t>
                </a:r>
              </a:p>
            </p:txBody>
          </p:sp>
        </mc:Fallback>
      </mc:AlternateContent>
      <p:sp>
        <p:nvSpPr>
          <p:cNvPr id="130" name="TextBox 129">
            <a:extLst>
              <a:ext uri="{FF2B5EF4-FFF2-40B4-BE49-F238E27FC236}">
                <a16:creationId xmlns:a16="http://schemas.microsoft.com/office/drawing/2014/main" id="{49CD6593-E54D-8740-938A-9D676FB07137}"/>
              </a:ext>
            </a:extLst>
          </p:cNvPr>
          <p:cNvSpPr txBox="1"/>
          <p:nvPr/>
        </p:nvSpPr>
        <p:spPr>
          <a:xfrm>
            <a:off x="4385362" y="1344117"/>
            <a:ext cx="3663125" cy="646331"/>
          </a:xfrm>
          <a:prstGeom prst="rect">
            <a:avLst/>
          </a:prstGeom>
          <a:noFill/>
        </p:spPr>
        <p:txBody>
          <a:bodyPr wrap="square" rtlCol="0">
            <a:spAutoFit/>
          </a:bodyPr>
          <a:lstStyle/>
          <a:p>
            <a:r>
              <a:rPr lang="en-US" sz="3600" b="1" dirty="0">
                <a:solidFill>
                  <a:srgbClr val="C00000"/>
                </a:solidFill>
              </a:rPr>
              <a:t>Avoid groundings!</a:t>
            </a:r>
          </a:p>
        </p:txBody>
      </p:sp>
      <p:grpSp>
        <p:nvGrpSpPr>
          <p:cNvPr id="131" name="Group 130">
            <a:extLst>
              <a:ext uri="{FF2B5EF4-FFF2-40B4-BE49-F238E27FC236}">
                <a16:creationId xmlns:a16="http://schemas.microsoft.com/office/drawing/2014/main" id="{C2FAD22D-5A2C-A849-AA3E-3291A669D76F}"/>
              </a:ext>
            </a:extLst>
          </p:cNvPr>
          <p:cNvGrpSpPr/>
          <p:nvPr/>
        </p:nvGrpSpPr>
        <p:grpSpPr>
          <a:xfrm>
            <a:off x="4475748" y="2639275"/>
            <a:ext cx="4539915" cy="2208228"/>
            <a:chOff x="4604084" y="2639275"/>
            <a:chExt cx="4539915" cy="2208228"/>
          </a:xfrm>
        </p:grpSpPr>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C78B419F-764F-6940-8609-16FFE5939AAA}"/>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132" name="TextBox 131">
                  <a:extLst>
                    <a:ext uri="{FF2B5EF4-FFF2-40B4-BE49-F238E27FC236}">
                      <a16:creationId xmlns:a16="http://schemas.microsoft.com/office/drawing/2014/main" id="{C78B419F-764F-6940-8609-16FFE5939AAA}"/>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5"/>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46AB7971-B2F9-9B4C-8DF7-4E3414AC6892}"/>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133" name="TextBox 132">
                  <a:extLst>
                    <a:ext uri="{FF2B5EF4-FFF2-40B4-BE49-F238E27FC236}">
                      <a16:creationId xmlns:a16="http://schemas.microsoft.com/office/drawing/2014/main" id="{46AB7971-B2F9-9B4C-8DF7-4E3414AC6892}"/>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6"/>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11F837C7-B5E7-574C-9D2F-D61A38B12637}"/>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134" name="TextBox 133">
                  <a:extLst>
                    <a:ext uri="{FF2B5EF4-FFF2-40B4-BE49-F238E27FC236}">
                      <a16:creationId xmlns:a16="http://schemas.microsoft.com/office/drawing/2014/main" id="{11F837C7-B5E7-574C-9D2F-D61A38B12637}"/>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78A2C11B-93F8-8D48-9A66-54A3E104AE65}"/>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135" name="TextBox 134">
                  <a:extLst>
                    <a:ext uri="{FF2B5EF4-FFF2-40B4-BE49-F238E27FC236}">
                      <a16:creationId xmlns:a16="http://schemas.microsoft.com/office/drawing/2014/main" id="{78A2C11B-93F8-8D48-9A66-54A3E104AE65}"/>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8"/>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9A1D6E12-B420-074A-B9D0-88C3670B32D2}"/>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136" name="TextBox 135">
                  <a:extLst>
                    <a:ext uri="{FF2B5EF4-FFF2-40B4-BE49-F238E27FC236}">
                      <a16:creationId xmlns:a16="http://schemas.microsoft.com/office/drawing/2014/main" id="{9A1D6E12-B420-074A-B9D0-88C3670B32D2}"/>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9"/>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9A281A8F-D882-9342-9D51-C35C75315296}"/>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137" name="TextBox 136">
                  <a:extLst>
                    <a:ext uri="{FF2B5EF4-FFF2-40B4-BE49-F238E27FC236}">
                      <a16:creationId xmlns:a16="http://schemas.microsoft.com/office/drawing/2014/main" id="{9A281A8F-D882-9342-9D51-C35C75315296}"/>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0"/>
                  <a:stretch>
                    <a:fillRect b="-6061"/>
                  </a:stretch>
                </a:blipFill>
                <a:ln>
                  <a:solidFill>
                    <a:schemeClr val="tx1"/>
                  </a:solidFill>
                </a:ln>
              </p:spPr>
              <p:txBody>
                <a:bodyPr/>
                <a:lstStyle/>
                <a:p>
                  <a:r>
                    <a:rPr lang="en-GB">
                      <a:noFill/>
                    </a:rPr>
                    <a:t> </a:t>
                  </a:r>
                </a:p>
              </p:txBody>
            </p:sp>
          </mc:Fallback>
        </mc:AlternateContent>
        <p:cxnSp>
          <p:nvCxnSpPr>
            <p:cNvPr id="138" name="Straight Connector 137">
              <a:extLst>
                <a:ext uri="{FF2B5EF4-FFF2-40B4-BE49-F238E27FC236}">
                  <a16:creationId xmlns:a16="http://schemas.microsoft.com/office/drawing/2014/main" id="{98916C76-3795-2A4D-ABC4-5C6B0B5F33DF}"/>
                </a:ext>
              </a:extLst>
            </p:cNvPr>
            <p:cNvCxnSpPr>
              <a:stCxn id="133" idx="6"/>
              <a:endCxn id="159"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66F8BB1-B48B-1F45-8F62-9C7055956F89}"/>
                </a:ext>
              </a:extLst>
            </p:cNvPr>
            <p:cNvCxnSpPr>
              <a:cxnSpLocks/>
              <a:stCxn id="134" idx="2"/>
              <a:endCxn id="159"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D56E86B-3478-3642-B2E4-B63EBE72C636}"/>
                </a:ext>
              </a:extLst>
            </p:cNvPr>
            <p:cNvCxnSpPr>
              <a:cxnSpLocks/>
              <a:stCxn id="135" idx="6"/>
              <a:endCxn id="155"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477A99AA-D399-AD46-B255-86EA3BC126A9}"/>
                </a:ext>
              </a:extLst>
            </p:cNvPr>
            <p:cNvCxnSpPr>
              <a:cxnSpLocks/>
              <a:stCxn id="155" idx="0"/>
              <a:endCxn id="132"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7B02526-AB42-FA44-8D69-075C02FF3A7D}"/>
                </a:ext>
              </a:extLst>
            </p:cNvPr>
            <p:cNvCxnSpPr>
              <a:cxnSpLocks/>
              <a:stCxn id="132" idx="4"/>
              <a:endCxn id="151"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FD1A4CD-4A10-694A-BFFF-7F00FD1C3969}"/>
                </a:ext>
              </a:extLst>
            </p:cNvPr>
            <p:cNvCxnSpPr>
              <a:cxnSpLocks/>
              <a:stCxn id="137" idx="2"/>
              <a:endCxn id="151"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0FFC042-91A4-E34C-B28D-5AEF544D053B}"/>
                </a:ext>
              </a:extLst>
            </p:cNvPr>
            <p:cNvCxnSpPr>
              <a:cxnSpLocks/>
              <a:stCxn id="155" idx="2"/>
              <a:endCxn id="136"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F0117E6-91DF-704D-B4A2-DDA48094A2D6}"/>
                </a:ext>
              </a:extLst>
            </p:cNvPr>
            <p:cNvCxnSpPr>
              <a:cxnSpLocks/>
              <a:stCxn id="151" idx="2"/>
              <a:endCxn id="136"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EABA724-54A0-6A47-B679-8803E0EF1BE2}"/>
                </a:ext>
              </a:extLst>
            </p:cNvPr>
            <p:cNvCxnSpPr>
              <a:cxnSpLocks/>
              <a:stCxn id="132" idx="0"/>
              <a:endCxn id="159"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Group 146">
              <a:extLst>
                <a:ext uri="{FF2B5EF4-FFF2-40B4-BE49-F238E27FC236}">
                  <a16:creationId xmlns:a16="http://schemas.microsoft.com/office/drawing/2014/main" id="{C1861C33-2564-5941-9883-E98A4B85B5F3}"/>
                </a:ext>
              </a:extLst>
            </p:cNvPr>
            <p:cNvGrpSpPr/>
            <p:nvPr/>
          </p:nvGrpSpPr>
          <p:grpSpPr>
            <a:xfrm>
              <a:off x="6669977" y="2717060"/>
              <a:ext cx="521894" cy="393368"/>
              <a:chOff x="6669977" y="2717060"/>
              <a:chExt cx="521894" cy="393368"/>
            </a:xfrm>
          </p:grpSpPr>
          <p:sp>
            <p:nvSpPr>
              <p:cNvPr id="158" name="Rectangle 157">
                <a:extLst>
                  <a:ext uri="{FF2B5EF4-FFF2-40B4-BE49-F238E27FC236}">
                    <a16:creationId xmlns:a16="http://schemas.microsoft.com/office/drawing/2014/main" id="{7DFF5671-A14A-EE4B-AE50-DCD53ECA7197}"/>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93538ACE-0EE0-2C47-98E4-5088217ABAB5}"/>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BB2DBC6F-7AD7-9141-9161-154F9A68954C}"/>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AF5DF65A-6B3A-274E-92DD-965AC17AEB16}"/>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61" name="TextBox 160">
                    <a:extLst>
                      <a:ext uri="{FF2B5EF4-FFF2-40B4-BE49-F238E27FC236}">
                        <a16:creationId xmlns:a16="http://schemas.microsoft.com/office/drawing/2014/main" id="{AF5DF65A-6B3A-274E-92DD-965AC17AEB16}"/>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1"/>
                    <a:stretch>
                      <a:fillRect l="-16667" r="-4167" b="-26087"/>
                    </a:stretch>
                  </a:blipFill>
                </p:spPr>
                <p:txBody>
                  <a:bodyPr/>
                  <a:lstStyle/>
                  <a:p>
                    <a:r>
                      <a:rPr lang="en-GB">
                        <a:noFill/>
                      </a:rPr>
                      <a:t> </a:t>
                    </a:r>
                  </a:p>
                </p:txBody>
              </p:sp>
            </mc:Fallback>
          </mc:AlternateContent>
        </p:grpSp>
        <p:grpSp>
          <p:nvGrpSpPr>
            <p:cNvPr id="148" name="Group 147">
              <a:extLst>
                <a:ext uri="{FF2B5EF4-FFF2-40B4-BE49-F238E27FC236}">
                  <a16:creationId xmlns:a16="http://schemas.microsoft.com/office/drawing/2014/main" id="{E6D4E636-2E25-BE46-B2A8-23E5B2CD10B0}"/>
                </a:ext>
              </a:extLst>
            </p:cNvPr>
            <p:cNvGrpSpPr/>
            <p:nvPr/>
          </p:nvGrpSpPr>
          <p:grpSpPr>
            <a:xfrm>
              <a:off x="6191042" y="3935548"/>
              <a:ext cx="425774" cy="392260"/>
              <a:chOff x="6191042" y="3935548"/>
              <a:chExt cx="425774" cy="392260"/>
            </a:xfrm>
          </p:grpSpPr>
          <p:sp>
            <p:nvSpPr>
              <p:cNvPr id="154" name="Rectangle 153">
                <a:extLst>
                  <a:ext uri="{FF2B5EF4-FFF2-40B4-BE49-F238E27FC236}">
                    <a16:creationId xmlns:a16="http://schemas.microsoft.com/office/drawing/2014/main" id="{706E39DB-BAAC-2D4B-A259-3DC99815D4B5}"/>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884987B8-3089-1D41-A3EF-C87ED8F945E4}"/>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70938742-8E6E-C24D-BB68-5F27944A43CA}"/>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B4A25732-433C-7946-BB5D-DA9FDDD4E53E}"/>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57" name="TextBox 156">
                    <a:extLst>
                      <a:ext uri="{FF2B5EF4-FFF2-40B4-BE49-F238E27FC236}">
                        <a16:creationId xmlns:a16="http://schemas.microsoft.com/office/drawing/2014/main" id="{B4A25732-433C-7946-BB5D-DA9FDDD4E53E}"/>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2"/>
                    <a:stretch>
                      <a:fillRect l="-16667" r="-4167" b="-21739"/>
                    </a:stretch>
                  </a:blipFill>
                </p:spPr>
                <p:txBody>
                  <a:bodyPr/>
                  <a:lstStyle/>
                  <a:p>
                    <a:r>
                      <a:rPr lang="en-GB">
                        <a:noFill/>
                      </a:rPr>
                      <a:t> </a:t>
                    </a:r>
                  </a:p>
                </p:txBody>
              </p:sp>
            </mc:Fallback>
          </mc:AlternateContent>
        </p:grpSp>
        <p:grpSp>
          <p:nvGrpSpPr>
            <p:cNvPr id="149" name="Group 148">
              <a:extLst>
                <a:ext uri="{FF2B5EF4-FFF2-40B4-BE49-F238E27FC236}">
                  <a16:creationId xmlns:a16="http://schemas.microsoft.com/office/drawing/2014/main" id="{134A8942-AC8F-A148-A9A2-01B5FA38105C}"/>
                </a:ext>
              </a:extLst>
            </p:cNvPr>
            <p:cNvGrpSpPr/>
            <p:nvPr/>
          </p:nvGrpSpPr>
          <p:grpSpPr>
            <a:xfrm>
              <a:off x="6975826" y="3929695"/>
              <a:ext cx="516037" cy="397857"/>
              <a:chOff x="6975826" y="3929695"/>
              <a:chExt cx="516037" cy="397857"/>
            </a:xfrm>
          </p:grpSpPr>
          <p:sp>
            <p:nvSpPr>
              <p:cNvPr id="150" name="Rectangle 149">
                <a:extLst>
                  <a:ext uri="{FF2B5EF4-FFF2-40B4-BE49-F238E27FC236}">
                    <a16:creationId xmlns:a16="http://schemas.microsoft.com/office/drawing/2014/main" id="{DF9A97F5-7FF8-054A-9DDA-3FB16B957241}"/>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4CE46FE6-E74A-AD4A-9758-26EE73574913}"/>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53FB6879-8DC1-8F46-9927-7027C6D4E3DB}"/>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C18F69E5-3590-B44B-897D-9913C38390DA}"/>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53" name="TextBox 152">
                    <a:extLst>
                      <a:ext uri="{FF2B5EF4-FFF2-40B4-BE49-F238E27FC236}">
                        <a16:creationId xmlns:a16="http://schemas.microsoft.com/office/drawing/2014/main" id="{C18F69E5-3590-B44B-897D-9913C38390DA}"/>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3"/>
                    <a:stretch>
                      <a:fillRect l="-16667" r="-4167" b="-21739"/>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116891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QA: Lifted VE (LVE)</a:t>
            </a:r>
          </a:p>
        </p:txBody>
      </p:sp>
      <p:sp>
        <p:nvSpPr>
          <p:cNvPr id="3" name="Content Placeholder 2"/>
          <p:cNvSpPr>
            <a:spLocks noGrp="1"/>
          </p:cNvSpPr>
          <p:nvPr>
            <p:ph sz="half" idx="1"/>
          </p:nvPr>
        </p:nvSpPr>
        <p:spPr>
          <a:xfrm>
            <a:off x="628649" y="1309816"/>
            <a:ext cx="4487491" cy="4867147"/>
          </a:xfrm>
        </p:spPr>
        <p:txBody>
          <a:bodyPr>
            <a:normAutofit/>
          </a:bodyPr>
          <a:lstStyle/>
          <a:p>
            <a:r>
              <a:rPr lang="en-GB" dirty="0"/>
              <a:t>Eliminate all variables </a:t>
            </a:r>
            <a:br>
              <a:rPr lang="en-GB" dirty="0"/>
            </a:br>
            <a:r>
              <a:rPr lang="en-GB" dirty="0"/>
              <a:t>not appearing in query</a:t>
            </a:r>
          </a:p>
          <a:p>
            <a:r>
              <a:rPr lang="en-GB" dirty="0">
                <a:solidFill>
                  <a:schemeClr val="accent1"/>
                </a:solidFill>
              </a:rPr>
              <a:t>Lifted summing out</a:t>
            </a:r>
          </a:p>
          <a:p>
            <a:pPr lvl="1"/>
            <a:r>
              <a:rPr lang="en-GB" dirty="0"/>
              <a:t>Sum out </a:t>
            </a:r>
            <a:r>
              <a:rPr lang="en-GB" dirty="0">
                <a:solidFill>
                  <a:schemeClr val="accent1"/>
                </a:solidFill>
              </a:rPr>
              <a:t>representative</a:t>
            </a:r>
            <a:r>
              <a:rPr lang="en-GB" dirty="0"/>
              <a:t> instance</a:t>
            </a:r>
          </a:p>
          <a:p>
            <a:pPr lvl="1"/>
            <a:r>
              <a:rPr lang="en-GB" dirty="0"/>
              <a:t>Exponentiate result for </a:t>
            </a:r>
            <a:r>
              <a:rPr lang="en-GB" dirty="0">
                <a:solidFill>
                  <a:schemeClr val="accent1"/>
                </a:solidFill>
              </a:rPr>
              <a:t>isomorphic</a:t>
            </a:r>
            <a:r>
              <a:rPr lang="en-GB" dirty="0"/>
              <a:t> instances</a:t>
            </a:r>
          </a:p>
          <a:p>
            <a:r>
              <a:rPr lang="en-GB" dirty="0"/>
              <a:t>Preconditions exist!</a:t>
            </a:r>
          </a:p>
          <a:p>
            <a:r>
              <a:rPr lang="en-GB" dirty="0"/>
              <a:t>Count conversion (not part of this tutorial)</a:t>
            </a:r>
          </a:p>
        </p:txBody>
      </p:sp>
      <p:sp>
        <p:nvSpPr>
          <p:cNvPr id="4" name="Slide Number Placeholder 3"/>
          <p:cNvSpPr>
            <a:spLocks noGrp="1"/>
          </p:cNvSpPr>
          <p:nvPr>
            <p:ph type="sldNum" sz="quarter" idx="12"/>
          </p:nvPr>
        </p:nvSpPr>
        <p:spPr/>
        <p:txBody>
          <a:bodyPr/>
          <a:lstStyle/>
          <a:p>
            <a:fld id="{DB7C4649-800D-CB47-881A-AA04BFFFB18C}" type="slidenum">
              <a:rPr lang="en-US" smtClean="0"/>
              <a:t>27</a:t>
            </a:fld>
            <a:endParaRPr lang="en-US"/>
          </a:p>
        </p:txBody>
      </p:sp>
      <p:sp>
        <p:nvSpPr>
          <p:cNvPr id="38" name="TextBox 37"/>
          <p:cNvSpPr txBox="1"/>
          <p:nvPr/>
        </p:nvSpPr>
        <p:spPr>
          <a:xfrm>
            <a:off x="4293704" y="1024818"/>
            <a:ext cx="4718481" cy="923330"/>
          </a:xfrm>
          <a:prstGeom prst="rect">
            <a:avLst/>
          </a:prstGeom>
          <a:noFill/>
        </p:spPr>
        <p:txBody>
          <a:bodyPr wrap="square" rtlCol="0">
            <a:spAutoFit/>
          </a:bodyPr>
          <a:lstStyle/>
          <a:p>
            <a:r>
              <a:rPr lang="en-GB" dirty="0"/>
              <a:t>Poole (2003), de Salvo </a:t>
            </a:r>
            <a:r>
              <a:rPr lang="en-GB" dirty="0" err="1"/>
              <a:t>Braz</a:t>
            </a:r>
            <a:r>
              <a:rPr lang="en-GB" dirty="0"/>
              <a:t> et al. (2005, 2006), </a:t>
            </a:r>
            <a:r>
              <a:rPr lang="en-GB" dirty="0" err="1"/>
              <a:t>Milch</a:t>
            </a:r>
            <a:r>
              <a:rPr lang="en-GB" dirty="0"/>
              <a:t> et al. (2008), </a:t>
            </a:r>
            <a:r>
              <a:rPr lang="en-GB" dirty="0" err="1"/>
              <a:t>Taghipour</a:t>
            </a:r>
            <a:r>
              <a:rPr lang="en-GB" dirty="0"/>
              <a:t> et al. (2013, 2013a)</a:t>
            </a:r>
          </a:p>
        </p:txBody>
      </p:sp>
      <p:sp>
        <p:nvSpPr>
          <p:cNvPr id="39" name="TextBox 38">
            <a:extLst>
              <a:ext uri="{FF2B5EF4-FFF2-40B4-BE49-F238E27FC236}">
                <a16:creationId xmlns:a16="http://schemas.microsoft.com/office/drawing/2014/main" id="{73B7360F-25D2-9647-B775-86E404DF85F1}"/>
              </a:ext>
            </a:extLst>
          </p:cNvPr>
          <p:cNvSpPr txBox="1"/>
          <p:nvPr/>
        </p:nvSpPr>
        <p:spPr>
          <a:xfrm>
            <a:off x="2809691" y="5418329"/>
            <a:ext cx="3663125" cy="646331"/>
          </a:xfrm>
          <a:prstGeom prst="rect">
            <a:avLst/>
          </a:prstGeom>
          <a:noFill/>
        </p:spPr>
        <p:txBody>
          <a:bodyPr wrap="square" rtlCol="0">
            <a:spAutoFit/>
          </a:bodyPr>
          <a:lstStyle/>
          <a:p>
            <a:r>
              <a:rPr lang="en-US" sz="3600" b="1" dirty="0">
                <a:solidFill>
                  <a:srgbClr val="C00000"/>
                </a:solidFill>
              </a:rPr>
              <a:t>Avoid groundings!</a:t>
            </a:r>
          </a:p>
        </p:txBody>
      </p:sp>
      <p:grpSp>
        <p:nvGrpSpPr>
          <p:cNvPr id="71" name="Group 70">
            <a:extLst>
              <a:ext uri="{FF2B5EF4-FFF2-40B4-BE49-F238E27FC236}">
                <a16:creationId xmlns:a16="http://schemas.microsoft.com/office/drawing/2014/main" id="{5EA9B409-7BD8-0746-AF16-8FE6CBFB5ACB}"/>
              </a:ext>
            </a:extLst>
          </p:cNvPr>
          <p:cNvGrpSpPr/>
          <p:nvPr/>
        </p:nvGrpSpPr>
        <p:grpSpPr>
          <a:xfrm>
            <a:off x="4475748" y="2639275"/>
            <a:ext cx="4539915" cy="2208228"/>
            <a:chOff x="4604084" y="2639275"/>
            <a:chExt cx="4539915" cy="2208228"/>
          </a:xfrm>
        </p:grpSpPr>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2544B25-4D3A-7A47-88E3-63FA950FD8C6}"/>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72" name="TextBox 71">
                  <a:extLst>
                    <a:ext uri="{FF2B5EF4-FFF2-40B4-BE49-F238E27FC236}">
                      <a16:creationId xmlns:a16="http://schemas.microsoft.com/office/drawing/2014/main" id="{C2544B25-4D3A-7A47-88E3-63FA950FD8C6}"/>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6C3B5D52-A207-5B4F-9207-6407C3DD39DD}"/>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73" name="TextBox 72">
                  <a:extLst>
                    <a:ext uri="{FF2B5EF4-FFF2-40B4-BE49-F238E27FC236}">
                      <a16:creationId xmlns:a16="http://schemas.microsoft.com/office/drawing/2014/main" id="{6C3B5D52-A207-5B4F-9207-6407C3DD39DD}"/>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53C0B20F-EB0F-E345-808E-E78584139340}"/>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74" name="TextBox 73">
                  <a:extLst>
                    <a:ext uri="{FF2B5EF4-FFF2-40B4-BE49-F238E27FC236}">
                      <a16:creationId xmlns:a16="http://schemas.microsoft.com/office/drawing/2014/main" id="{53C0B20F-EB0F-E345-808E-E78584139340}"/>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C8A647BF-3C96-E145-8D05-E5286BCB9B31}"/>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75" name="TextBox 74">
                  <a:extLst>
                    <a:ext uri="{FF2B5EF4-FFF2-40B4-BE49-F238E27FC236}">
                      <a16:creationId xmlns:a16="http://schemas.microsoft.com/office/drawing/2014/main" id="{C8A647BF-3C96-E145-8D05-E5286BCB9B31}"/>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6"/>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5C35071-8C12-C74C-9896-00C024CFCC4A}"/>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76" name="TextBox 75">
                  <a:extLst>
                    <a:ext uri="{FF2B5EF4-FFF2-40B4-BE49-F238E27FC236}">
                      <a16:creationId xmlns:a16="http://schemas.microsoft.com/office/drawing/2014/main" id="{A5C35071-8C12-C74C-9896-00C024CFCC4A}"/>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D663F6A4-D903-8044-82A9-62BAD537D62A}"/>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77" name="TextBox 76">
                  <a:extLst>
                    <a:ext uri="{FF2B5EF4-FFF2-40B4-BE49-F238E27FC236}">
                      <a16:creationId xmlns:a16="http://schemas.microsoft.com/office/drawing/2014/main" id="{D663F6A4-D903-8044-82A9-62BAD537D62A}"/>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8"/>
                  <a:stretch>
                    <a:fillRect b="-6061"/>
                  </a:stretch>
                </a:blipFill>
                <a:ln>
                  <a:solidFill>
                    <a:schemeClr val="tx1"/>
                  </a:solidFill>
                </a:ln>
              </p:spPr>
              <p:txBody>
                <a:bodyPr/>
                <a:lstStyle/>
                <a:p>
                  <a:r>
                    <a:rPr lang="en-GB">
                      <a:noFill/>
                    </a:rPr>
                    <a:t> </a:t>
                  </a:r>
                </a:p>
              </p:txBody>
            </p:sp>
          </mc:Fallback>
        </mc:AlternateContent>
        <p:cxnSp>
          <p:nvCxnSpPr>
            <p:cNvPr id="78" name="Straight Connector 77">
              <a:extLst>
                <a:ext uri="{FF2B5EF4-FFF2-40B4-BE49-F238E27FC236}">
                  <a16:creationId xmlns:a16="http://schemas.microsoft.com/office/drawing/2014/main" id="{702E856D-046B-7A46-AE0C-985A1BF9579E}"/>
                </a:ext>
              </a:extLst>
            </p:cNvPr>
            <p:cNvCxnSpPr>
              <a:stCxn id="73" idx="6"/>
              <a:endCxn id="99"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F5FE898-1159-2D43-8897-BB7B59E62386}"/>
                </a:ext>
              </a:extLst>
            </p:cNvPr>
            <p:cNvCxnSpPr>
              <a:cxnSpLocks/>
              <a:stCxn id="74" idx="2"/>
              <a:endCxn id="99"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562AB2F-B9D7-9E42-8685-58732B4ECE7A}"/>
                </a:ext>
              </a:extLst>
            </p:cNvPr>
            <p:cNvCxnSpPr>
              <a:cxnSpLocks/>
              <a:stCxn id="75" idx="6"/>
              <a:endCxn id="95"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2B5AE0-56F5-3A48-B2AA-45825D4001F4}"/>
                </a:ext>
              </a:extLst>
            </p:cNvPr>
            <p:cNvCxnSpPr>
              <a:cxnSpLocks/>
              <a:stCxn id="95" idx="0"/>
              <a:endCxn id="72"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91A1CEF-42F4-9540-AEC5-150C93897A48}"/>
                </a:ext>
              </a:extLst>
            </p:cNvPr>
            <p:cNvCxnSpPr>
              <a:cxnSpLocks/>
              <a:stCxn id="72" idx="4"/>
              <a:endCxn id="91"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117C620-70D1-7F42-A180-AD46091E9DD1}"/>
                </a:ext>
              </a:extLst>
            </p:cNvPr>
            <p:cNvCxnSpPr>
              <a:cxnSpLocks/>
              <a:stCxn id="77" idx="2"/>
              <a:endCxn id="91"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9CEA394-E923-CD46-BFAB-682F33C99FFC}"/>
                </a:ext>
              </a:extLst>
            </p:cNvPr>
            <p:cNvCxnSpPr>
              <a:cxnSpLocks/>
              <a:stCxn id="95" idx="2"/>
              <a:endCxn id="76"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E9FC82D-62DF-9A40-BFDC-9922AAF5D8BA}"/>
                </a:ext>
              </a:extLst>
            </p:cNvPr>
            <p:cNvCxnSpPr>
              <a:cxnSpLocks/>
              <a:stCxn id="91" idx="2"/>
              <a:endCxn id="76"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7AED151-65A8-F24C-88B5-F42D63169F0A}"/>
                </a:ext>
              </a:extLst>
            </p:cNvPr>
            <p:cNvCxnSpPr>
              <a:cxnSpLocks/>
              <a:stCxn id="72" idx="0"/>
              <a:endCxn id="99"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DFECDD8F-30AE-6B46-B0AB-205F2FCF8CF9}"/>
                </a:ext>
              </a:extLst>
            </p:cNvPr>
            <p:cNvGrpSpPr/>
            <p:nvPr/>
          </p:nvGrpSpPr>
          <p:grpSpPr>
            <a:xfrm>
              <a:off x="6669977" y="2717060"/>
              <a:ext cx="521894" cy="393368"/>
              <a:chOff x="6669977" y="2717060"/>
              <a:chExt cx="521894" cy="393368"/>
            </a:xfrm>
          </p:grpSpPr>
          <p:sp>
            <p:nvSpPr>
              <p:cNvPr id="98" name="Rectangle 97">
                <a:extLst>
                  <a:ext uri="{FF2B5EF4-FFF2-40B4-BE49-F238E27FC236}">
                    <a16:creationId xmlns:a16="http://schemas.microsoft.com/office/drawing/2014/main" id="{04C696B8-B56B-7844-B136-E346DF353615}"/>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2A7B9EEE-243B-6C44-B015-E809135C2EA8}"/>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C5FDC296-B49B-4348-85CA-E09FA392E077}"/>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CC32BBCF-B112-6C47-952E-B0C22752B7E2}"/>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01" name="TextBox 100">
                    <a:extLst>
                      <a:ext uri="{FF2B5EF4-FFF2-40B4-BE49-F238E27FC236}">
                        <a16:creationId xmlns:a16="http://schemas.microsoft.com/office/drawing/2014/main" id="{CC32BBCF-B112-6C47-952E-B0C22752B7E2}"/>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9"/>
                    <a:stretch>
                      <a:fillRect l="-16667" r="-4167" b="-26087"/>
                    </a:stretch>
                  </a:blipFill>
                </p:spPr>
                <p:txBody>
                  <a:bodyPr/>
                  <a:lstStyle/>
                  <a:p>
                    <a:r>
                      <a:rPr lang="en-GB">
                        <a:noFill/>
                      </a:rPr>
                      <a:t> </a:t>
                    </a:r>
                  </a:p>
                </p:txBody>
              </p:sp>
            </mc:Fallback>
          </mc:AlternateContent>
        </p:grpSp>
        <p:grpSp>
          <p:nvGrpSpPr>
            <p:cNvPr id="88" name="Group 87">
              <a:extLst>
                <a:ext uri="{FF2B5EF4-FFF2-40B4-BE49-F238E27FC236}">
                  <a16:creationId xmlns:a16="http://schemas.microsoft.com/office/drawing/2014/main" id="{C3AB085B-B72D-E748-9AAA-03F04FCEECC2}"/>
                </a:ext>
              </a:extLst>
            </p:cNvPr>
            <p:cNvGrpSpPr/>
            <p:nvPr/>
          </p:nvGrpSpPr>
          <p:grpSpPr>
            <a:xfrm>
              <a:off x="6191042" y="3935548"/>
              <a:ext cx="425774" cy="392260"/>
              <a:chOff x="6191042" y="3935548"/>
              <a:chExt cx="425774" cy="392260"/>
            </a:xfrm>
          </p:grpSpPr>
          <p:sp>
            <p:nvSpPr>
              <p:cNvPr id="94" name="Rectangle 93">
                <a:extLst>
                  <a:ext uri="{FF2B5EF4-FFF2-40B4-BE49-F238E27FC236}">
                    <a16:creationId xmlns:a16="http://schemas.microsoft.com/office/drawing/2014/main" id="{6D76F5E1-C595-3945-BEBD-23C78C045DD0}"/>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43C05E76-3BC8-3842-AD1C-5795A6D31983}"/>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0916B9E1-74A5-5544-B94B-B5A190C507F7}"/>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535B84C-521C-644B-B68F-855C6DDA844F}"/>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97" name="TextBox 96">
                    <a:extLst>
                      <a:ext uri="{FF2B5EF4-FFF2-40B4-BE49-F238E27FC236}">
                        <a16:creationId xmlns:a16="http://schemas.microsoft.com/office/drawing/2014/main" id="{E535B84C-521C-644B-B68F-855C6DDA844F}"/>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0"/>
                    <a:stretch>
                      <a:fillRect l="-16667" r="-4167" b="-21739"/>
                    </a:stretch>
                  </a:blipFill>
                </p:spPr>
                <p:txBody>
                  <a:bodyPr/>
                  <a:lstStyle/>
                  <a:p>
                    <a:r>
                      <a:rPr lang="en-GB">
                        <a:noFill/>
                      </a:rPr>
                      <a:t> </a:t>
                    </a:r>
                  </a:p>
                </p:txBody>
              </p:sp>
            </mc:Fallback>
          </mc:AlternateContent>
        </p:grpSp>
        <p:grpSp>
          <p:nvGrpSpPr>
            <p:cNvPr id="89" name="Group 88">
              <a:extLst>
                <a:ext uri="{FF2B5EF4-FFF2-40B4-BE49-F238E27FC236}">
                  <a16:creationId xmlns:a16="http://schemas.microsoft.com/office/drawing/2014/main" id="{E3659856-A860-684C-A595-C2B9502F7056}"/>
                </a:ext>
              </a:extLst>
            </p:cNvPr>
            <p:cNvGrpSpPr/>
            <p:nvPr/>
          </p:nvGrpSpPr>
          <p:grpSpPr>
            <a:xfrm>
              <a:off x="6975826" y="3929695"/>
              <a:ext cx="516037" cy="397857"/>
              <a:chOff x="6975826" y="3929695"/>
              <a:chExt cx="516037" cy="397857"/>
            </a:xfrm>
          </p:grpSpPr>
          <p:sp>
            <p:nvSpPr>
              <p:cNvPr id="90" name="Rectangle 89">
                <a:extLst>
                  <a:ext uri="{FF2B5EF4-FFF2-40B4-BE49-F238E27FC236}">
                    <a16:creationId xmlns:a16="http://schemas.microsoft.com/office/drawing/2014/main" id="{9FAE7A7D-92D5-5140-8D16-B5D994352BDA}"/>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EBC5CF42-BDC0-FF42-962E-3C32BA051994}"/>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41C1D884-0005-8541-8BA3-ADAF56623E54}"/>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9C8933A-34A1-2B4E-8CF1-DABF5C12EF43}"/>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93" name="TextBox 92">
                    <a:extLst>
                      <a:ext uri="{FF2B5EF4-FFF2-40B4-BE49-F238E27FC236}">
                        <a16:creationId xmlns:a16="http://schemas.microsoft.com/office/drawing/2014/main" id="{89C8933A-34A1-2B4E-8CF1-DABF5C12EF43}"/>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1"/>
                    <a:stretch>
                      <a:fillRect l="-16667" r="-4167" b="-21739"/>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58242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QA: LVE in Detail</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28649" y="1309816"/>
                <a:ext cx="7886701" cy="4867147"/>
              </a:xfrm>
            </p:spPr>
            <p:txBody>
              <a:bodyPr>
                <a:normAutofit/>
              </a:bodyPr>
              <a:lstStyle/>
              <a:p>
                <a:r>
                  <a:rPr lang="en-GB" dirty="0"/>
                  <a:t>E.g., marginal</a:t>
                </a:r>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en-GB" i="1" smtClean="0">
                            <a:solidFill>
                              <a:schemeClr val="accent1"/>
                            </a:solidFill>
                            <a:latin typeface="Cambria Math" charset="0"/>
                          </a:rPr>
                          <m:t>𝑇𝑟𝑎𝑣𝑒𝑙</m:t>
                        </m:r>
                        <m:r>
                          <a:rPr lang="de-DE" b="0" i="1" smtClean="0">
                            <a:solidFill>
                              <a:schemeClr val="accent1"/>
                            </a:solidFill>
                            <a:latin typeface="Cambria Math" charset="0"/>
                          </a:rPr>
                          <m:t>(</m:t>
                        </m:r>
                        <m:r>
                          <a:rPr lang="en-GB" i="1">
                            <a:solidFill>
                              <a:schemeClr val="accent1"/>
                            </a:solidFill>
                            <a:latin typeface="Cambria Math" charset="0"/>
                          </a:rPr>
                          <m:t>𝑒𝑣𝑒</m:t>
                        </m:r>
                        <m:r>
                          <a:rPr lang="de-DE" b="0" i="1" smtClean="0">
                            <a:solidFill>
                              <a:schemeClr val="accent1"/>
                            </a:solidFill>
                            <a:latin typeface="Cambria Math" charset="0"/>
                          </a:rPr>
                          <m:t>)</m:t>
                        </m:r>
                      </m:e>
                    </m:d>
                  </m:oMath>
                </a14:m>
                <a:endParaRPr lang="en-GB" dirty="0"/>
              </a:p>
              <a:p>
                <a:pPr lvl="1"/>
                <a:r>
                  <a:rPr lang="en-GB" dirty="0"/>
                  <a:t>Split </a:t>
                </a:r>
                <a:r>
                  <a:rPr lang="en-GB" dirty="0" err="1"/>
                  <a:t>w.r.t</a:t>
                </a:r>
                <a:r>
                  <a:rPr lang="en-GB" dirty="0"/>
                  <a:t>. </a:t>
                </a:r>
                <a14:m>
                  <m:oMath xmlns:m="http://schemas.openxmlformats.org/officeDocument/2006/math">
                    <m:r>
                      <a:rPr lang="en-GB" i="1">
                        <a:solidFill>
                          <a:schemeClr val="accent1"/>
                        </a:solidFill>
                        <a:latin typeface="Cambria Math" charset="0"/>
                      </a:rPr>
                      <m:t>𝑇𝑟𝑎𝑣𝑒𝑙</m:t>
                    </m:r>
                    <m:r>
                      <a:rPr lang="de-DE" i="1">
                        <a:solidFill>
                          <a:schemeClr val="accent1"/>
                        </a:solidFill>
                        <a:latin typeface="Cambria Math" charset="0"/>
                      </a:rPr>
                      <m:t>(</m:t>
                    </m:r>
                    <m:r>
                      <a:rPr lang="en-GB" i="1">
                        <a:solidFill>
                          <a:schemeClr val="accent1"/>
                        </a:solidFill>
                        <a:latin typeface="Cambria Math" charset="0"/>
                      </a:rPr>
                      <m:t>𝑒𝑣𝑒</m:t>
                    </m:r>
                    <m:r>
                      <a:rPr lang="de-DE" i="1">
                        <a:solidFill>
                          <a:schemeClr val="accent1"/>
                        </a:solidFill>
                        <a:latin typeface="Cambria Math" charset="0"/>
                      </a:rPr>
                      <m:t>)</m:t>
                    </m:r>
                  </m:oMath>
                </a14:m>
                <a:endParaRPr lang="en-GB" dirty="0"/>
              </a:p>
              <a:p>
                <a:pPr lvl="1"/>
                <a:r>
                  <a:rPr lang="en-GB" dirty="0"/>
                  <a:t>Eliminate all </a:t>
                </a:r>
                <a:r>
                  <a:rPr lang="en-GB" dirty="0">
                    <a:solidFill>
                      <a:srgbClr val="C00000"/>
                    </a:solidFill>
                  </a:rPr>
                  <a:t>non-query variables</a:t>
                </a:r>
              </a:p>
              <a:p>
                <a:pPr lvl="1"/>
                <a:r>
                  <a:rPr lang="en-GB" dirty="0"/>
                  <a:t>Normalise</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28649" y="1309816"/>
                <a:ext cx="7886701" cy="4867147"/>
              </a:xfrm>
              <a:blipFill>
                <a:blip r:embed="rId2"/>
                <a:stretch>
                  <a:fillRect l="-1284" t="-182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28</a:t>
            </a:fld>
            <a:endParaRPr lang="en-US" dirty="0"/>
          </a:p>
        </p:txBody>
      </p:sp>
      <p:grpSp>
        <p:nvGrpSpPr>
          <p:cNvPr id="70" name="Group 69">
            <a:extLst>
              <a:ext uri="{FF2B5EF4-FFF2-40B4-BE49-F238E27FC236}">
                <a16:creationId xmlns:a16="http://schemas.microsoft.com/office/drawing/2014/main" id="{D06CC5A3-85CE-BB40-AFAB-AA97E513A104}"/>
              </a:ext>
            </a:extLst>
          </p:cNvPr>
          <p:cNvGrpSpPr/>
          <p:nvPr/>
        </p:nvGrpSpPr>
        <p:grpSpPr>
          <a:xfrm>
            <a:off x="2268000" y="3960000"/>
            <a:ext cx="4539915" cy="2208228"/>
            <a:chOff x="4604084" y="2639275"/>
            <a:chExt cx="4539915" cy="2208228"/>
          </a:xfrm>
        </p:grpSpPr>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77B637EF-50E4-4A42-A053-F14C074083F0}"/>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71" name="TextBox 70">
                  <a:extLst>
                    <a:ext uri="{FF2B5EF4-FFF2-40B4-BE49-F238E27FC236}">
                      <a16:creationId xmlns:a16="http://schemas.microsoft.com/office/drawing/2014/main" id="{77B637EF-50E4-4A42-A053-F14C074083F0}"/>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8F9829B1-366D-284C-A946-5F32F2593610}"/>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72" name="TextBox 71">
                  <a:extLst>
                    <a:ext uri="{FF2B5EF4-FFF2-40B4-BE49-F238E27FC236}">
                      <a16:creationId xmlns:a16="http://schemas.microsoft.com/office/drawing/2014/main" id="{8F9829B1-366D-284C-A946-5F32F2593610}"/>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9677"/>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8D133FC-E0D2-734C-A13D-158318C569A5}"/>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73" name="TextBox 72">
                  <a:extLst>
                    <a:ext uri="{FF2B5EF4-FFF2-40B4-BE49-F238E27FC236}">
                      <a16:creationId xmlns:a16="http://schemas.microsoft.com/office/drawing/2014/main" id="{F8D133FC-E0D2-734C-A13D-158318C569A5}"/>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E97E9D84-233A-C347-91A5-E27409191C5E}"/>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74" name="TextBox 73">
                  <a:extLst>
                    <a:ext uri="{FF2B5EF4-FFF2-40B4-BE49-F238E27FC236}">
                      <a16:creationId xmlns:a16="http://schemas.microsoft.com/office/drawing/2014/main" id="{E97E9D84-233A-C347-91A5-E27409191C5E}"/>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6"/>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8E0F5828-6136-B340-B18D-A92C34A9BCF5}"/>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75" name="TextBox 74">
                  <a:extLst>
                    <a:ext uri="{FF2B5EF4-FFF2-40B4-BE49-F238E27FC236}">
                      <a16:creationId xmlns:a16="http://schemas.microsoft.com/office/drawing/2014/main" id="{8E0F5828-6136-B340-B18D-A92C34A9BCF5}"/>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31F19D9-9550-9C48-A88D-F5D4BD2C2271}"/>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76" name="TextBox 75">
                  <a:extLst>
                    <a:ext uri="{FF2B5EF4-FFF2-40B4-BE49-F238E27FC236}">
                      <a16:creationId xmlns:a16="http://schemas.microsoft.com/office/drawing/2014/main" id="{A31F19D9-9550-9C48-A88D-F5D4BD2C2271}"/>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8"/>
                  <a:stretch>
                    <a:fillRect b="-6061"/>
                  </a:stretch>
                </a:blipFill>
                <a:ln>
                  <a:solidFill>
                    <a:schemeClr val="tx1"/>
                  </a:solidFill>
                </a:ln>
              </p:spPr>
              <p:txBody>
                <a:bodyPr/>
                <a:lstStyle/>
                <a:p>
                  <a:r>
                    <a:rPr lang="en-GB">
                      <a:noFill/>
                    </a:rPr>
                    <a:t> </a:t>
                  </a:r>
                </a:p>
              </p:txBody>
            </p:sp>
          </mc:Fallback>
        </mc:AlternateContent>
        <p:cxnSp>
          <p:nvCxnSpPr>
            <p:cNvPr id="77" name="Straight Connector 76">
              <a:extLst>
                <a:ext uri="{FF2B5EF4-FFF2-40B4-BE49-F238E27FC236}">
                  <a16:creationId xmlns:a16="http://schemas.microsoft.com/office/drawing/2014/main" id="{E361FF45-AD47-1349-85E7-E9056244357E}"/>
                </a:ext>
              </a:extLst>
            </p:cNvPr>
            <p:cNvCxnSpPr>
              <a:stCxn id="72" idx="6"/>
              <a:endCxn id="98"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976DBF6-1D25-0541-A66B-1BBE918A71FD}"/>
                </a:ext>
              </a:extLst>
            </p:cNvPr>
            <p:cNvCxnSpPr>
              <a:cxnSpLocks/>
              <a:stCxn id="73" idx="2"/>
              <a:endCxn id="98"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86A2C00-990A-DA43-A929-625484029AA5}"/>
                </a:ext>
              </a:extLst>
            </p:cNvPr>
            <p:cNvCxnSpPr>
              <a:cxnSpLocks/>
              <a:stCxn id="74" idx="6"/>
              <a:endCxn id="94"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89B0538-7BEB-8549-80A0-4FECB50017C7}"/>
                </a:ext>
              </a:extLst>
            </p:cNvPr>
            <p:cNvCxnSpPr>
              <a:cxnSpLocks/>
              <a:stCxn id="94" idx="0"/>
              <a:endCxn id="71"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F543CAE-4368-D84E-9BF1-16512B4F0BC6}"/>
                </a:ext>
              </a:extLst>
            </p:cNvPr>
            <p:cNvCxnSpPr>
              <a:cxnSpLocks/>
              <a:stCxn id="71" idx="4"/>
              <a:endCxn id="90"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805C3FB-8BAE-C749-855B-465D567845E0}"/>
                </a:ext>
              </a:extLst>
            </p:cNvPr>
            <p:cNvCxnSpPr>
              <a:cxnSpLocks/>
              <a:stCxn id="76" idx="2"/>
              <a:endCxn id="90"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C01850A-81EE-1647-A6F0-0BE3DB73AA0C}"/>
                </a:ext>
              </a:extLst>
            </p:cNvPr>
            <p:cNvCxnSpPr>
              <a:cxnSpLocks/>
              <a:stCxn id="94" idx="2"/>
              <a:endCxn id="75"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6A38CAF-7D91-AE4A-B88D-083F002642EE}"/>
                </a:ext>
              </a:extLst>
            </p:cNvPr>
            <p:cNvCxnSpPr>
              <a:cxnSpLocks/>
              <a:stCxn id="90" idx="2"/>
              <a:endCxn id="75"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EAA361B-0CED-974C-B693-3D3421C2F6C3}"/>
                </a:ext>
              </a:extLst>
            </p:cNvPr>
            <p:cNvCxnSpPr>
              <a:cxnSpLocks/>
              <a:stCxn id="71" idx="0"/>
              <a:endCxn id="98"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34E2D901-D5E1-0A4F-A118-BAA7FF5BBEE9}"/>
                </a:ext>
              </a:extLst>
            </p:cNvPr>
            <p:cNvGrpSpPr/>
            <p:nvPr/>
          </p:nvGrpSpPr>
          <p:grpSpPr>
            <a:xfrm>
              <a:off x="6669977" y="2717060"/>
              <a:ext cx="521894" cy="393368"/>
              <a:chOff x="6669977" y="2717060"/>
              <a:chExt cx="521894" cy="393368"/>
            </a:xfrm>
          </p:grpSpPr>
          <p:sp>
            <p:nvSpPr>
              <p:cNvPr id="97" name="Rectangle 96">
                <a:extLst>
                  <a:ext uri="{FF2B5EF4-FFF2-40B4-BE49-F238E27FC236}">
                    <a16:creationId xmlns:a16="http://schemas.microsoft.com/office/drawing/2014/main" id="{57EA6FF2-ED2E-0C48-862E-F68903CE67F0}"/>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ADC32806-E323-3849-AE93-F55964C212EA}"/>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9BCB49A8-2FF0-0E4B-98B9-BF9B4883695D}"/>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CE882A98-EE2B-D042-A468-0AAC63D9C212}"/>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00" name="TextBox 99">
                    <a:extLst>
                      <a:ext uri="{FF2B5EF4-FFF2-40B4-BE49-F238E27FC236}">
                        <a16:creationId xmlns:a16="http://schemas.microsoft.com/office/drawing/2014/main" id="{CE882A98-EE2B-D042-A468-0AAC63D9C212}"/>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9"/>
                    <a:stretch>
                      <a:fillRect l="-22727" r="-4545" b="-21739"/>
                    </a:stretch>
                  </a:blipFill>
                </p:spPr>
                <p:txBody>
                  <a:bodyPr/>
                  <a:lstStyle/>
                  <a:p>
                    <a:r>
                      <a:rPr lang="en-GB">
                        <a:noFill/>
                      </a:rPr>
                      <a:t> </a:t>
                    </a:r>
                  </a:p>
                </p:txBody>
              </p:sp>
            </mc:Fallback>
          </mc:AlternateContent>
        </p:grpSp>
        <p:grpSp>
          <p:nvGrpSpPr>
            <p:cNvPr id="87" name="Group 86">
              <a:extLst>
                <a:ext uri="{FF2B5EF4-FFF2-40B4-BE49-F238E27FC236}">
                  <a16:creationId xmlns:a16="http://schemas.microsoft.com/office/drawing/2014/main" id="{2328B4CE-06D0-CD4C-A38D-734F66494C77}"/>
                </a:ext>
              </a:extLst>
            </p:cNvPr>
            <p:cNvGrpSpPr/>
            <p:nvPr/>
          </p:nvGrpSpPr>
          <p:grpSpPr>
            <a:xfrm>
              <a:off x="6191042" y="3935548"/>
              <a:ext cx="425774" cy="392260"/>
              <a:chOff x="6191042" y="3935548"/>
              <a:chExt cx="425774" cy="392260"/>
            </a:xfrm>
          </p:grpSpPr>
          <p:sp>
            <p:nvSpPr>
              <p:cNvPr id="93" name="Rectangle 92">
                <a:extLst>
                  <a:ext uri="{FF2B5EF4-FFF2-40B4-BE49-F238E27FC236}">
                    <a16:creationId xmlns:a16="http://schemas.microsoft.com/office/drawing/2014/main" id="{8077D847-D988-704A-BFC8-7EF89E255C15}"/>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E0CA9C68-AED4-164F-BAAE-3A1457416631}"/>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F3E03DAF-9A27-C84D-9316-D12F6CB1941C}"/>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A4501D49-315D-7747-89D1-69331EA83EDF}"/>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96" name="TextBox 95">
                    <a:extLst>
                      <a:ext uri="{FF2B5EF4-FFF2-40B4-BE49-F238E27FC236}">
                        <a16:creationId xmlns:a16="http://schemas.microsoft.com/office/drawing/2014/main" id="{A4501D49-315D-7747-89D1-69331EA83EDF}"/>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0"/>
                    <a:stretch>
                      <a:fillRect l="-16667" b="-21739"/>
                    </a:stretch>
                  </a:blipFill>
                </p:spPr>
                <p:txBody>
                  <a:bodyPr/>
                  <a:lstStyle/>
                  <a:p>
                    <a:r>
                      <a:rPr lang="en-GB">
                        <a:noFill/>
                      </a:rPr>
                      <a:t> </a:t>
                    </a:r>
                  </a:p>
                </p:txBody>
              </p:sp>
            </mc:Fallback>
          </mc:AlternateContent>
        </p:grpSp>
        <p:grpSp>
          <p:nvGrpSpPr>
            <p:cNvPr id="88" name="Group 87">
              <a:extLst>
                <a:ext uri="{FF2B5EF4-FFF2-40B4-BE49-F238E27FC236}">
                  <a16:creationId xmlns:a16="http://schemas.microsoft.com/office/drawing/2014/main" id="{8CD58B52-534E-714F-B229-1C848FDFC295}"/>
                </a:ext>
              </a:extLst>
            </p:cNvPr>
            <p:cNvGrpSpPr/>
            <p:nvPr/>
          </p:nvGrpSpPr>
          <p:grpSpPr>
            <a:xfrm>
              <a:off x="6975826" y="3929695"/>
              <a:ext cx="516037" cy="397857"/>
              <a:chOff x="6975826" y="3929695"/>
              <a:chExt cx="516037" cy="397857"/>
            </a:xfrm>
          </p:grpSpPr>
          <p:sp>
            <p:nvSpPr>
              <p:cNvPr id="89" name="Rectangle 88">
                <a:extLst>
                  <a:ext uri="{FF2B5EF4-FFF2-40B4-BE49-F238E27FC236}">
                    <a16:creationId xmlns:a16="http://schemas.microsoft.com/office/drawing/2014/main" id="{EA0F790A-FB61-5E48-A708-C4002538E6D3}"/>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3CBB00C5-4FE6-AA46-AEE1-57B8CF19B40E}"/>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2BFDB034-A3CF-F441-BD71-CB2083122BB2}"/>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6A96563C-055C-1C4D-9694-D569B8D14FA6}"/>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92" name="TextBox 91">
                    <a:extLst>
                      <a:ext uri="{FF2B5EF4-FFF2-40B4-BE49-F238E27FC236}">
                        <a16:creationId xmlns:a16="http://schemas.microsoft.com/office/drawing/2014/main" id="{6A96563C-055C-1C4D-9694-D569B8D14FA6}"/>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1"/>
                    <a:stretch>
                      <a:fillRect l="-16667" r="-4167" b="-21739"/>
                    </a:stretch>
                  </a:blipFill>
                </p:spPr>
                <p:txBody>
                  <a:bodyPr/>
                  <a:lstStyle/>
                  <a:p>
                    <a:r>
                      <a:rPr lang="en-GB">
                        <a:noFill/>
                      </a:rPr>
                      <a:t> </a:t>
                    </a:r>
                  </a:p>
                </p:txBody>
              </p:sp>
            </mc:Fallback>
          </mc:AlternateContent>
        </p:grpSp>
      </p:grpSp>
      <p:grpSp>
        <p:nvGrpSpPr>
          <p:cNvPr id="29" name="Group 28">
            <a:extLst>
              <a:ext uri="{FF2B5EF4-FFF2-40B4-BE49-F238E27FC236}">
                <a16:creationId xmlns:a16="http://schemas.microsoft.com/office/drawing/2014/main" id="{6B73E870-8F74-8841-AA63-52035D25671A}"/>
              </a:ext>
            </a:extLst>
          </p:cNvPr>
          <p:cNvGrpSpPr/>
          <p:nvPr/>
        </p:nvGrpSpPr>
        <p:grpSpPr>
          <a:xfrm>
            <a:off x="1152000" y="3600000"/>
            <a:ext cx="6945481" cy="2208228"/>
            <a:chOff x="-137566" y="3960000"/>
            <a:chExt cx="6945481" cy="2208228"/>
          </a:xfrm>
        </p:grpSpPr>
        <p:grpSp>
          <p:nvGrpSpPr>
            <p:cNvPr id="5" name="Group 4">
              <a:extLst>
                <a:ext uri="{FF2B5EF4-FFF2-40B4-BE49-F238E27FC236}">
                  <a16:creationId xmlns:a16="http://schemas.microsoft.com/office/drawing/2014/main" id="{F6CE4445-38F6-EC45-ADAB-7C6495FF339C}"/>
                </a:ext>
              </a:extLst>
            </p:cNvPr>
            <p:cNvGrpSpPr/>
            <p:nvPr/>
          </p:nvGrpSpPr>
          <p:grpSpPr>
            <a:xfrm>
              <a:off x="-1673" y="3960000"/>
              <a:ext cx="6809588" cy="2208228"/>
              <a:chOff x="-1673" y="3960000"/>
              <a:chExt cx="6809588" cy="2208228"/>
            </a:xfrm>
          </p:grpSpPr>
          <p:grpSp>
            <p:nvGrpSpPr>
              <p:cNvPr id="40" name="Group 39">
                <a:extLst>
                  <a:ext uri="{FF2B5EF4-FFF2-40B4-BE49-F238E27FC236}">
                    <a16:creationId xmlns:a16="http://schemas.microsoft.com/office/drawing/2014/main" id="{D1365085-5DB9-7E48-9D76-1B4C6CACF4DB}"/>
                  </a:ext>
                </a:extLst>
              </p:cNvPr>
              <p:cNvGrpSpPr/>
              <p:nvPr/>
            </p:nvGrpSpPr>
            <p:grpSpPr>
              <a:xfrm>
                <a:off x="2268000" y="3960000"/>
                <a:ext cx="4539915" cy="2208228"/>
                <a:chOff x="4604084" y="2639275"/>
                <a:chExt cx="4539915" cy="2208228"/>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D8CCC77-FFCF-3048-B63C-B626946E5F10}"/>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41" name="TextBox 40">
                      <a:extLst>
                        <a:ext uri="{FF2B5EF4-FFF2-40B4-BE49-F238E27FC236}">
                          <a16:creationId xmlns:a16="http://schemas.microsoft.com/office/drawing/2014/main" id="{5D8CCC77-FFCF-3048-B63C-B626946E5F10}"/>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12"/>
                      <a:stretch>
                        <a:fillRect r="-3774"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8B62F37-20D2-BB43-B850-66CFE4DBDFD4}"/>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42" name="TextBox 41">
                      <a:extLst>
                        <a:ext uri="{FF2B5EF4-FFF2-40B4-BE49-F238E27FC236}">
                          <a16:creationId xmlns:a16="http://schemas.microsoft.com/office/drawing/2014/main" id="{B8B62F37-20D2-BB43-B850-66CFE4DBDFD4}"/>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13"/>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3BEF76A-4386-AA42-BA21-B5E52A2FB556}"/>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panose="02040503050406030204" pitchFamily="18" charset="0"/>
                              </a:rPr>
                              <m:t>𝑊</m:t>
                            </m:r>
                            <m:r>
                              <a:rPr lang="de-DE" b="0" i="1" smtClean="0">
                                <a:latin typeface="Cambria Math" charset="0"/>
                              </a:rPr>
                              <m:t>)</m:t>
                            </m:r>
                          </m:oMath>
                        </m:oMathPara>
                      </a14:m>
                      <a:endParaRPr lang="en-GB" dirty="0"/>
                    </a:p>
                  </p:txBody>
                </p:sp>
              </mc:Choice>
              <mc:Fallback xmlns="">
                <p:sp>
                  <p:nvSpPr>
                    <p:cNvPr id="43" name="TextBox 42">
                      <a:extLst>
                        <a:ext uri="{FF2B5EF4-FFF2-40B4-BE49-F238E27FC236}">
                          <a16:creationId xmlns:a16="http://schemas.microsoft.com/office/drawing/2014/main" id="{63BEF76A-4386-AA42-BA21-B5E52A2FB556}"/>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14"/>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D3C821D-C4F1-F142-8BF7-8DF48C2DFDC6}"/>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44" name="TextBox 43">
                      <a:extLst>
                        <a:ext uri="{FF2B5EF4-FFF2-40B4-BE49-F238E27FC236}">
                          <a16:creationId xmlns:a16="http://schemas.microsoft.com/office/drawing/2014/main" id="{5D3C821D-C4F1-F142-8BF7-8DF48C2DFDC6}"/>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15"/>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CE15178-FB1A-8A47-8BCA-5DB7062BFB2F}"/>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45" name="TextBox 44">
                      <a:extLst>
                        <a:ext uri="{FF2B5EF4-FFF2-40B4-BE49-F238E27FC236}">
                          <a16:creationId xmlns:a16="http://schemas.microsoft.com/office/drawing/2014/main" id="{9CE15178-FB1A-8A47-8BCA-5DB7062BFB2F}"/>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16"/>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215650CC-F5F9-C147-B433-3A6793724FAE}"/>
                        </a:ext>
                      </a:extLst>
                    </p:cNvPr>
                    <p:cNvSpPr txBox="1"/>
                    <p:nvPr/>
                  </p:nvSpPr>
                  <p:spPr>
                    <a:xfrm>
                      <a:off x="7511218" y="3850296"/>
                      <a:ext cx="163278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panose="02040503050406030204" pitchFamily="18" charset="0"/>
                              </a:rPr>
                              <m:t>𝑀</m:t>
                            </m:r>
                            <m:r>
                              <a:rPr lang="de-DE" b="0" i="1" smtClean="0">
                                <a:latin typeface="Cambria Math" charset="0"/>
                              </a:rPr>
                              <m:t>)</m:t>
                            </m:r>
                          </m:oMath>
                        </m:oMathPara>
                      </a14:m>
                      <a:endParaRPr lang="en-GB" dirty="0"/>
                    </a:p>
                  </p:txBody>
                </p:sp>
              </mc:Choice>
              <mc:Fallback xmlns="">
                <p:sp>
                  <p:nvSpPr>
                    <p:cNvPr id="46" name="TextBox 45">
                      <a:extLst>
                        <a:ext uri="{FF2B5EF4-FFF2-40B4-BE49-F238E27FC236}">
                          <a16:creationId xmlns:a16="http://schemas.microsoft.com/office/drawing/2014/main" id="{215650CC-F5F9-C147-B433-3A6793724FAE}"/>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17"/>
                      <a:stretch>
                        <a:fillRect b="-9375"/>
                      </a:stretch>
                    </a:blipFill>
                    <a:ln>
                      <a:solidFill>
                        <a:schemeClr val="tx1"/>
                      </a:solidFill>
                    </a:ln>
                  </p:spPr>
                  <p:txBody>
                    <a:bodyPr/>
                    <a:lstStyle/>
                    <a:p>
                      <a:r>
                        <a:rPr lang="en-GB">
                          <a:noFill/>
                        </a:rPr>
                        <a:t> </a:t>
                      </a:r>
                    </a:p>
                  </p:txBody>
                </p:sp>
              </mc:Fallback>
            </mc:AlternateContent>
            <p:cxnSp>
              <p:nvCxnSpPr>
                <p:cNvPr id="47" name="Straight Connector 46">
                  <a:extLst>
                    <a:ext uri="{FF2B5EF4-FFF2-40B4-BE49-F238E27FC236}">
                      <a16:creationId xmlns:a16="http://schemas.microsoft.com/office/drawing/2014/main" id="{FC476D1E-EF99-9B49-BD1F-CB629C193BB2}"/>
                    </a:ext>
                  </a:extLst>
                </p:cNvPr>
                <p:cNvCxnSpPr>
                  <a:stCxn id="42" idx="6"/>
                  <a:endCxn id="68"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6F0C217-5749-8743-A822-1170BF0FE3B0}"/>
                    </a:ext>
                  </a:extLst>
                </p:cNvPr>
                <p:cNvCxnSpPr>
                  <a:cxnSpLocks/>
                  <a:stCxn id="43" idx="2"/>
                  <a:endCxn id="68"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7A438F-C177-6F4B-BCEC-4456011442EB}"/>
                    </a:ext>
                  </a:extLst>
                </p:cNvPr>
                <p:cNvCxnSpPr>
                  <a:cxnSpLocks/>
                  <a:stCxn id="44" idx="6"/>
                  <a:endCxn id="64"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9BD255C-1DB6-FA4E-8235-8DD4739079E1}"/>
                    </a:ext>
                  </a:extLst>
                </p:cNvPr>
                <p:cNvCxnSpPr>
                  <a:cxnSpLocks/>
                  <a:stCxn id="64" idx="0"/>
                  <a:endCxn id="41"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35D6E4-E9B3-B041-995E-F6FEEBB1FBA5}"/>
                    </a:ext>
                  </a:extLst>
                </p:cNvPr>
                <p:cNvCxnSpPr>
                  <a:cxnSpLocks/>
                  <a:stCxn id="41" idx="4"/>
                  <a:endCxn id="60"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16BE0CB-B73D-0448-BD89-F09E2EEB197B}"/>
                    </a:ext>
                  </a:extLst>
                </p:cNvPr>
                <p:cNvCxnSpPr>
                  <a:cxnSpLocks/>
                  <a:stCxn id="46" idx="2"/>
                  <a:endCxn id="60"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40EF37F-08F5-D245-A5DE-B755BF21287A}"/>
                    </a:ext>
                  </a:extLst>
                </p:cNvPr>
                <p:cNvCxnSpPr>
                  <a:cxnSpLocks/>
                  <a:stCxn id="64" idx="2"/>
                  <a:endCxn id="45"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DC01DD-1D05-E247-B5A7-8187585331E0}"/>
                    </a:ext>
                  </a:extLst>
                </p:cNvPr>
                <p:cNvCxnSpPr>
                  <a:cxnSpLocks/>
                  <a:stCxn id="60" idx="2"/>
                  <a:endCxn id="45"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0A1660A-A5DD-A745-A3DD-9B4879F48DD3}"/>
                    </a:ext>
                  </a:extLst>
                </p:cNvPr>
                <p:cNvCxnSpPr>
                  <a:cxnSpLocks/>
                  <a:stCxn id="41" idx="0"/>
                  <a:endCxn id="68"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47E5EAA4-D9B0-F044-8B8F-48B38706FC40}"/>
                    </a:ext>
                  </a:extLst>
                </p:cNvPr>
                <p:cNvGrpSpPr/>
                <p:nvPr/>
              </p:nvGrpSpPr>
              <p:grpSpPr>
                <a:xfrm>
                  <a:off x="6669977" y="2717060"/>
                  <a:ext cx="521894" cy="393368"/>
                  <a:chOff x="6669977" y="2717060"/>
                  <a:chExt cx="521894" cy="393368"/>
                </a:xfrm>
              </p:grpSpPr>
              <p:sp>
                <p:nvSpPr>
                  <p:cNvPr id="67" name="Rectangle 66">
                    <a:extLst>
                      <a:ext uri="{FF2B5EF4-FFF2-40B4-BE49-F238E27FC236}">
                        <a16:creationId xmlns:a16="http://schemas.microsoft.com/office/drawing/2014/main" id="{B35A0C55-3030-1245-9263-5FD06F422F68}"/>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A930A893-CF2C-EC41-9663-0DC0AC871419}"/>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B8B7A0B7-5A35-AA4B-9686-0DF97049DE2D}"/>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BC690FFE-5D44-D848-879E-7CDEEC47EE8E}"/>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01" name="TextBox 100">
                        <a:extLst>
                          <a:ext uri="{FF2B5EF4-FFF2-40B4-BE49-F238E27FC236}">
                            <a16:creationId xmlns:a16="http://schemas.microsoft.com/office/drawing/2014/main" id="{BC690FFE-5D44-D848-879E-7CDEEC47EE8E}"/>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8"/>
                        <a:stretch>
                          <a:fillRect l="-16667" r="-4167" b="-21739"/>
                        </a:stretch>
                      </a:blipFill>
                    </p:spPr>
                    <p:txBody>
                      <a:bodyPr/>
                      <a:lstStyle/>
                      <a:p>
                        <a:r>
                          <a:rPr lang="en-GB">
                            <a:noFill/>
                          </a:rPr>
                          <a:t> </a:t>
                        </a:r>
                      </a:p>
                    </p:txBody>
                  </p:sp>
                </mc:Fallback>
              </mc:AlternateContent>
            </p:grpSp>
            <p:grpSp>
              <p:nvGrpSpPr>
                <p:cNvPr id="57" name="Group 56">
                  <a:extLst>
                    <a:ext uri="{FF2B5EF4-FFF2-40B4-BE49-F238E27FC236}">
                      <a16:creationId xmlns:a16="http://schemas.microsoft.com/office/drawing/2014/main" id="{39E4797A-4C24-D145-AD9A-DED3037355AA}"/>
                    </a:ext>
                  </a:extLst>
                </p:cNvPr>
                <p:cNvGrpSpPr/>
                <p:nvPr/>
              </p:nvGrpSpPr>
              <p:grpSpPr>
                <a:xfrm>
                  <a:off x="6191042" y="3935548"/>
                  <a:ext cx="425774" cy="392260"/>
                  <a:chOff x="6191042" y="3935548"/>
                  <a:chExt cx="425774" cy="392260"/>
                </a:xfrm>
              </p:grpSpPr>
              <p:sp>
                <p:nvSpPr>
                  <p:cNvPr id="63" name="Rectangle 62">
                    <a:extLst>
                      <a:ext uri="{FF2B5EF4-FFF2-40B4-BE49-F238E27FC236}">
                        <a16:creationId xmlns:a16="http://schemas.microsoft.com/office/drawing/2014/main" id="{4B16E0E0-17FD-464A-9A5E-BFEE4CD519DC}"/>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4B4D5765-71E3-BA4F-A0CC-D43CC1D36FFC}"/>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B385ACC9-C303-FC4C-BA0C-E4CF68766F53}"/>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CBD97739-66C7-B147-9237-D3C691B3740C}"/>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66" name="TextBox 65">
                        <a:extLst>
                          <a:ext uri="{FF2B5EF4-FFF2-40B4-BE49-F238E27FC236}">
                            <a16:creationId xmlns:a16="http://schemas.microsoft.com/office/drawing/2014/main" id="{CBD97739-66C7-B147-9237-D3C691B3740C}"/>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9"/>
                        <a:stretch>
                          <a:fillRect l="-16667" r="-4167" b="-27273"/>
                        </a:stretch>
                      </a:blipFill>
                    </p:spPr>
                    <p:txBody>
                      <a:bodyPr/>
                      <a:lstStyle/>
                      <a:p>
                        <a:r>
                          <a:rPr lang="en-GB">
                            <a:noFill/>
                          </a:rPr>
                          <a:t> </a:t>
                        </a:r>
                      </a:p>
                    </p:txBody>
                  </p:sp>
                </mc:Fallback>
              </mc:AlternateContent>
            </p:grpSp>
            <p:grpSp>
              <p:nvGrpSpPr>
                <p:cNvPr id="58" name="Group 57">
                  <a:extLst>
                    <a:ext uri="{FF2B5EF4-FFF2-40B4-BE49-F238E27FC236}">
                      <a16:creationId xmlns:a16="http://schemas.microsoft.com/office/drawing/2014/main" id="{3CB24CE6-5F19-F349-AD88-A181C2FC133D}"/>
                    </a:ext>
                  </a:extLst>
                </p:cNvPr>
                <p:cNvGrpSpPr/>
                <p:nvPr/>
              </p:nvGrpSpPr>
              <p:grpSpPr>
                <a:xfrm>
                  <a:off x="6975826" y="3929695"/>
                  <a:ext cx="516037" cy="397857"/>
                  <a:chOff x="6975826" y="3929695"/>
                  <a:chExt cx="516037" cy="397857"/>
                </a:xfrm>
              </p:grpSpPr>
              <p:sp>
                <p:nvSpPr>
                  <p:cNvPr id="59" name="Rectangle 58">
                    <a:extLst>
                      <a:ext uri="{FF2B5EF4-FFF2-40B4-BE49-F238E27FC236}">
                        <a16:creationId xmlns:a16="http://schemas.microsoft.com/office/drawing/2014/main" id="{EE0070E3-2ED3-744A-8B45-6951CBE5B17F}"/>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75C6822F-930B-2B40-8184-8D829F50F4D8}"/>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2477B30-87F7-5A42-8A52-4F35F01319A0}"/>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7CFC5A7-8D9D-AB4E-848B-B26E66C2D265}"/>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62" name="TextBox 61">
                        <a:extLst>
                          <a:ext uri="{FF2B5EF4-FFF2-40B4-BE49-F238E27FC236}">
                            <a16:creationId xmlns:a16="http://schemas.microsoft.com/office/drawing/2014/main" id="{37CFC5A7-8D9D-AB4E-848B-B26E66C2D265}"/>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20"/>
                        <a:stretch>
                          <a:fillRect l="-12000" b="-27273"/>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21B3F8E7-2A64-9C4D-869B-6AF0DCD46697}"/>
                      </a:ext>
                    </a:extLst>
                  </p:cNvPr>
                  <p:cNvSpPr txBox="1"/>
                  <p:nvPr/>
                </p:nvSpPr>
                <p:spPr>
                  <a:xfrm>
                    <a:off x="-1673" y="4049593"/>
                    <a:ext cx="166015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1"/>
                              </a:solidFill>
                              <a:latin typeface="Cambria Math" charset="0"/>
                            </a:rPr>
                            <m:t>𝑇𝑟𝑎𝑣𝑒𝑙</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𝑒𝑣𝑒</m:t>
                          </m:r>
                          <m:r>
                            <a:rPr lang="de-DE" b="0" i="1" smtClean="0">
                              <a:solidFill>
                                <a:schemeClr val="accent1"/>
                              </a:solidFill>
                              <a:latin typeface="Cambria Math" charset="0"/>
                            </a:rPr>
                            <m:t>)</m:t>
                          </m:r>
                        </m:oMath>
                      </m:oMathPara>
                    </a14:m>
                    <a:endParaRPr lang="en-GB" dirty="0"/>
                  </a:p>
                </p:txBody>
              </p:sp>
            </mc:Choice>
            <mc:Fallback xmlns="">
              <p:sp>
                <p:nvSpPr>
                  <p:cNvPr id="108" name="TextBox 107">
                    <a:extLst>
                      <a:ext uri="{FF2B5EF4-FFF2-40B4-BE49-F238E27FC236}">
                        <a16:creationId xmlns:a16="http://schemas.microsoft.com/office/drawing/2014/main" id="{21B3F8E7-2A64-9C4D-869B-6AF0DCD46697}"/>
                      </a:ext>
                    </a:extLst>
                  </p:cNvPr>
                  <p:cNvSpPr txBox="1">
                    <a:spLocks noRot="1" noChangeAspect="1" noMove="1" noResize="1" noEditPoints="1" noAdjustHandles="1" noChangeArrowheads="1" noChangeShapeType="1" noTextEdit="1"/>
                  </p:cNvSpPr>
                  <p:nvPr/>
                </p:nvSpPr>
                <p:spPr>
                  <a:xfrm>
                    <a:off x="-1673" y="4049593"/>
                    <a:ext cx="1660151" cy="389513"/>
                  </a:xfrm>
                  <a:prstGeom prst="ellipse">
                    <a:avLst/>
                  </a:prstGeom>
                  <a:blipFill>
                    <a:blip r:embed="rId21"/>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B84B3006-255E-0B40-A103-A5D21C14DD8C}"/>
                      </a:ext>
                    </a:extLst>
                  </p:cNvPr>
                  <p:cNvSpPr txBox="1"/>
                  <p:nvPr/>
                </p:nvSpPr>
                <p:spPr>
                  <a:xfrm>
                    <a:off x="167154" y="4586778"/>
                    <a:ext cx="1244694"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1"/>
                              </a:solidFill>
                              <a:latin typeface="Cambria Math" charset="0"/>
                            </a:rPr>
                            <m:t>𝑆𝑖𝑐𝑘</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𝑒𝑣𝑒</m:t>
                          </m:r>
                          <m:r>
                            <a:rPr lang="de-DE" b="0" i="1" smtClean="0">
                              <a:solidFill>
                                <a:schemeClr val="accent1"/>
                              </a:solidFill>
                              <a:latin typeface="Cambria Math" charset="0"/>
                            </a:rPr>
                            <m:t>)</m:t>
                          </m:r>
                        </m:oMath>
                      </m:oMathPara>
                    </a14:m>
                    <a:endParaRPr lang="en-GB" dirty="0">
                      <a:solidFill>
                        <a:schemeClr val="accent1"/>
                      </a:solidFill>
                    </a:endParaRPr>
                  </a:p>
                </p:txBody>
              </p:sp>
            </mc:Choice>
            <mc:Fallback xmlns="">
              <p:sp>
                <p:nvSpPr>
                  <p:cNvPr id="109" name="TextBox 108">
                    <a:extLst>
                      <a:ext uri="{FF2B5EF4-FFF2-40B4-BE49-F238E27FC236}">
                        <a16:creationId xmlns:a16="http://schemas.microsoft.com/office/drawing/2014/main" id="{B84B3006-255E-0B40-A103-A5D21C14DD8C}"/>
                      </a:ext>
                    </a:extLst>
                  </p:cNvPr>
                  <p:cNvSpPr txBox="1">
                    <a:spLocks noRot="1" noChangeAspect="1" noMove="1" noResize="1" noEditPoints="1" noAdjustHandles="1" noChangeArrowheads="1" noChangeShapeType="1" noTextEdit="1"/>
                  </p:cNvSpPr>
                  <p:nvPr/>
                </p:nvSpPr>
                <p:spPr>
                  <a:xfrm>
                    <a:off x="167154" y="4586778"/>
                    <a:ext cx="1244694" cy="389513"/>
                  </a:xfrm>
                  <a:prstGeom prst="ellipse">
                    <a:avLst/>
                  </a:prstGeom>
                  <a:blipFill>
                    <a:blip r:embed="rId22"/>
                    <a:stretch>
                      <a:fillRect b="-9375"/>
                    </a:stretch>
                  </a:blipFill>
                  <a:ln>
                    <a:solidFill>
                      <a:schemeClr val="tx1"/>
                    </a:solidFill>
                  </a:ln>
                </p:spPr>
                <p:txBody>
                  <a:bodyPr/>
                  <a:lstStyle/>
                  <a:p>
                    <a:r>
                      <a:rPr lang="en-GB">
                        <a:noFill/>
                      </a:rPr>
                      <a:t> </a:t>
                    </a:r>
                  </a:p>
                </p:txBody>
              </p:sp>
            </mc:Fallback>
          </mc:AlternateContent>
          <p:cxnSp>
            <p:nvCxnSpPr>
              <p:cNvPr id="110" name="Straight Connector 109">
                <a:extLst>
                  <a:ext uri="{FF2B5EF4-FFF2-40B4-BE49-F238E27FC236}">
                    <a16:creationId xmlns:a16="http://schemas.microsoft.com/office/drawing/2014/main" id="{8CBA2499-A055-154E-AFBD-8D4BD1031E99}"/>
                  </a:ext>
                </a:extLst>
              </p:cNvPr>
              <p:cNvCxnSpPr>
                <a:cxnSpLocks/>
                <a:stCxn id="108" idx="6"/>
                <a:endCxn id="113" idx="1"/>
              </p:cNvCxnSpPr>
              <p:nvPr/>
            </p:nvCxnSpPr>
            <p:spPr>
              <a:xfrm>
                <a:off x="1658478" y="4244350"/>
                <a:ext cx="377621" cy="337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D76208D-7FFE-0E41-AA76-45EE8F863716}"/>
                  </a:ext>
                </a:extLst>
              </p:cNvPr>
              <p:cNvCxnSpPr>
                <a:cxnSpLocks/>
                <a:stCxn id="113" idx="3"/>
                <a:endCxn id="41" idx="2"/>
              </p:cNvCxnSpPr>
              <p:nvPr/>
            </p:nvCxnSpPr>
            <p:spPr>
              <a:xfrm>
                <a:off x="2180099" y="4582073"/>
                <a:ext cx="1945642" cy="190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2897826-5B57-D04D-B965-2472E96741F2}"/>
                  </a:ext>
                </a:extLst>
              </p:cNvPr>
              <p:cNvCxnSpPr>
                <a:cxnSpLocks/>
                <a:stCxn id="113" idx="1"/>
                <a:endCxn id="109" idx="6"/>
              </p:cNvCxnSpPr>
              <p:nvPr/>
            </p:nvCxnSpPr>
            <p:spPr>
              <a:xfrm flipH="1">
                <a:off x="1411848" y="4582073"/>
                <a:ext cx="624251" cy="199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FD570878-A38B-A14B-A692-E55297CB8AE2}"/>
                  </a:ext>
                </a:extLst>
              </p:cNvPr>
              <p:cNvSpPr/>
              <p:nvPr/>
            </p:nvSpPr>
            <p:spPr>
              <a:xfrm>
                <a:off x="2036099" y="451007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EC04AEF-4532-D54D-A72A-D7014F4E6CC5}"/>
                      </a:ext>
                    </a:extLst>
                  </p:cNvPr>
                  <p:cNvSpPr txBox="1"/>
                  <p:nvPr/>
                </p:nvSpPr>
                <p:spPr>
                  <a:xfrm>
                    <a:off x="1997732" y="4151726"/>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14" name="TextBox 113">
                    <a:extLst>
                      <a:ext uri="{FF2B5EF4-FFF2-40B4-BE49-F238E27FC236}">
                        <a16:creationId xmlns:a16="http://schemas.microsoft.com/office/drawing/2014/main" id="{7EC04AEF-4532-D54D-A72A-D7014F4E6CC5}"/>
                      </a:ext>
                    </a:extLst>
                  </p:cNvPr>
                  <p:cNvSpPr txBox="1">
                    <a:spLocks noRot="1" noChangeAspect="1" noMove="1" noResize="1" noEditPoints="1" noAdjustHandles="1" noChangeArrowheads="1" noChangeShapeType="1" noTextEdit="1"/>
                  </p:cNvSpPr>
                  <p:nvPr/>
                </p:nvSpPr>
                <p:spPr>
                  <a:xfrm>
                    <a:off x="1997732" y="4151726"/>
                    <a:ext cx="293414" cy="276999"/>
                  </a:xfrm>
                  <a:prstGeom prst="rect">
                    <a:avLst/>
                  </a:prstGeom>
                  <a:blipFill>
                    <a:blip r:embed="rId23"/>
                    <a:stretch>
                      <a:fillRect l="-16667" r="-4167" b="-27273"/>
                    </a:stretch>
                  </a:blipFill>
                </p:spPr>
                <p:txBody>
                  <a:bodyPr/>
                  <a:lstStyle/>
                  <a:p>
                    <a:r>
                      <a:rPr lang="en-GB">
                        <a:noFill/>
                      </a:rPr>
                      <a:t> </a:t>
                    </a:r>
                  </a:p>
                </p:txBody>
              </p:sp>
            </mc:Fallback>
          </mc:AlternateContent>
        </p:grpSp>
        <p:cxnSp>
          <p:nvCxnSpPr>
            <p:cNvPr id="115" name="Straight Connector 114">
              <a:extLst>
                <a:ext uri="{FF2B5EF4-FFF2-40B4-BE49-F238E27FC236}">
                  <a16:creationId xmlns:a16="http://schemas.microsoft.com/office/drawing/2014/main" id="{802A4077-C533-5748-9C78-710CAAF9236A}"/>
                </a:ext>
              </a:extLst>
            </p:cNvPr>
            <p:cNvCxnSpPr>
              <a:cxnSpLocks/>
              <a:stCxn id="117" idx="3"/>
              <a:endCxn id="41" idx="2"/>
            </p:cNvCxnSpPr>
            <p:nvPr/>
          </p:nvCxnSpPr>
          <p:spPr>
            <a:xfrm flipV="1">
              <a:off x="2190058" y="4772347"/>
              <a:ext cx="1935683" cy="177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D37820E-7172-544F-849B-F6642B5CAC78}"/>
                </a:ext>
              </a:extLst>
            </p:cNvPr>
            <p:cNvCxnSpPr>
              <a:cxnSpLocks/>
              <a:stCxn id="117" idx="1"/>
              <a:endCxn id="118" idx="6"/>
            </p:cNvCxnSpPr>
            <p:nvPr/>
          </p:nvCxnSpPr>
          <p:spPr>
            <a:xfrm flipH="1">
              <a:off x="1722732" y="4949364"/>
              <a:ext cx="323326" cy="360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9BC790E3-81A7-AC4F-BE3F-7687BB7F6D72}"/>
                </a:ext>
              </a:extLst>
            </p:cNvPr>
            <p:cNvSpPr/>
            <p:nvPr/>
          </p:nvSpPr>
          <p:spPr>
            <a:xfrm>
              <a:off x="2046058" y="487736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B1F25174-86A7-E041-8EA9-55DD38F97A40}"/>
                    </a:ext>
                  </a:extLst>
                </p:cNvPr>
                <p:cNvSpPr txBox="1"/>
                <p:nvPr/>
              </p:nvSpPr>
              <p:spPr>
                <a:xfrm>
                  <a:off x="-137566" y="5114790"/>
                  <a:ext cx="186029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1"/>
                            </a:solidFill>
                            <a:latin typeface="Cambria Math" charset="0"/>
                          </a:rPr>
                          <m:t>𝑇𝑟𝑒𝑎𝑡</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𝑒𝑣𝑒</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𝑀</m:t>
                        </m:r>
                        <m:r>
                          <a:rPr lang="de-DE" b="0" i="1" smtClean="0">
                            <a:solidFill>
                              <a:schemeClr val="accent1"/>
                            </a:solidFill>
                            <a:latin typeface="Cambria Math" charset="0"/>
                          </a:rPr>
                          <m:t>)</m:t>
                        </m:r>
                      </m:oMath>
                    </m:oMathPara>
                  </a14:m>
                  <a:endParaRPr lang="en-GB" dirty="0">
                    <a:solidFill>
                      <a:schemeClr val="accent1"/>
                    </a:solidFill>
                  </a:endParaRPr>
                </a:p>
              </p:txBody>
            </p:sp>
          </mc:Choice>
          <mc:Fallback xmlns="">
            <p:sp>
              <p:nvSpPr>
                <p:cNvPr id="118" name="TextBox 117">
                  <a:extLst>
                    <a:ext uri="{FF2B5EF4-FFF2-40B4-BE49-F238E27FC236}">
                      <a16:creationId xmlns:a16="http://schemas.microsoft.com/office/drawing/2014/main" id="{B1F25174-86A7-E041-8EA9-55DD38F97A40}"/>
                    </a:ext>
                  </a:extLst>
                </p:cNvPr>
                <p:cNvSpPr txBox="1">
                  <a:spLocks noRot="1" noChangeAspect="1" noMove="1" noResize="1" noEditPoints="1" noAdjustHandles="1" noChangeArrowheads="1" noChangeShapeType="1" noTextEdit="1"/>
                </p:cNvSpPr>
                <p:nvPr/>
              </p:nvSpPr>
              <p:spPr>
                <a:xfrm>
                  <a:off x="-137566" y="5114790"/>
                  <a:ext cx="1860298" cy="389513"/>
                </a:xfrm>
                <a:prstGeom prst="ellipse">
                  <a:avLst/>
                </a:prstGeom>
                <a:blipFill>
                  <a:blip r:embed="rId24"/>
                  <a:stretch>
                    <a:fillRect b="-6061"/>
                  </a:stretch>
                </a:blipFill>
                <a:ln>
                  <a:solidFill>
                    <a:schemeClr val="tx1"/>
                  </a:solidFill>
                </a:ln>
              </p:spPr>
              <p:txBody>
                <a:bodyPr/>
                <a:lstStyle/>
                <a:p>
                  <a:r>
                    <a:rPr lang="en-GB">
                      <a:noFill/>
                    </a:rPr>
                    <a:t> </a:t>
                  </a:r>
                </a:p>
              </p:txBody>
            </p:sp>
          </mc:Fallback>
        </mc:AlternateContent>
        <p:cxnSp>
          <p:nvCxnSpPr>
            <p:cNvPr id="119" name="Straight Connector 118">
              <a:extLst>
                <a:ext uri="{FF2B5EF4-FFF2-40B4-BE49-F238E27FC236}">
                  <a16:creationId xmlns:a16="http://schemas.microsoft.com/office/drawing/2014/main" id="{D77F0A64-04EE-894C-BE1E-76DA93217B1F}"/>
                </a:ext>
              </a:extLst>
            </p:cNvPr>
            <p:cNvCxnSpPr>
              <a:cxnSpLocks/>
              <a:stCxn id="117" idx="1"/>
              <a:endCxn id="109" idx="6"/>
            </p:cNvCxnSpPr>
            <p:nvPr/>
          </p:nvCxnSpPr>
          <p:spPr>
            <a:xfrm flipH="1" flipV="1">
              <a:off x="1411848" y="4781535"/>
              <a:ext cx="634210" cy="167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529FA61B-D477-E646-8EDA-D99ACAD811E2}"/>
                    </a:ext>
                  </a:extLst>
                </p:cNvPr>
                <p:cNvSpPr txBox="1"/>
                <p:nvPr/>
              </p:nvSpPr>
              <p:spPr>
                <a:xfrm>
                  <a:off x="1977749" y="4976291"/>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20" name="TextBox 119">
                  <a:extLst>
                    <a:ext uri="{FF2B5EF4-FFF2-40B4-BE49-F238E27FC236}">
                      <a16:creationId xmlns:a16="http://schemas.microsoft.com/office/drawing/2014/main" id="{529FA61B-D477-E646-8EDA-D99ACAD811E2}"/>
                    </a:ext>
                  </a:extLst>
                </p:cNvPr>
                <p:cNvSpPr txBox="1">
                  <a:spLocks noRot="1" noChangeAspect="1" noMove="1" noResize="1" noEditPoints="1" noAdjustHandles="1" noChangeArrowheads="1" noChangeShapeType="1" noTextEdit="1"/>
                </p:cNvSpPr>
                <p:nvPr/>
              </p:nvSpPr>
              <p:spPr>
                <a:xfrm>
                  <a:off x="1977749" y="4976291"/>
                  <a:ext cx="293414" cy="276999"/>
                </a:xfrm>
                <a:prstGeom prst="rect">
                  <a:avLst/>
                </a:prstGeom>
                <a:blipFill>
                  <a:blip r:embed="rId25"/>
                  <a:stretch>
                    <a:fillRect l="-16667" r="-4167" b="-26087"/>
                  </a:stretch>
                </a:blipFill>
              </p:spPr>
              <p:txBody>
                <a:bodyPr/>
                <a:lstStyle/>
                <a:p>
                  <a:r>
                    <a:rPr lang="en-GB">
                      <a:noFill/>
                    </a:rPr>
                    <a:t> </a:t>
                  </a:r>
                </a:p>
              </p:txBody>
            </p:sp>
          </mc:Fallback>
        </mc:AlternateContent>
      </p:grpSp>
      <p:grpSp>
        <p:nvGrpSpPr>
          <p:cNvPr id="122" name="Group 121">
            <a:extLst>
              <a:ext uri="{FF2B5EF4-FFF2-40B4-BE49-F238E27FC236}">
                <a16:creationId xmlns:a16="http://schemas.microsoft.com/office/drawing/2014/main" id="{9C718779-45E5-3D47-BACA-125DBF85BB5B}"/>
              </a:ext>
            </a:extLst>
          </p:cNvPr>
          <p:cNvGrpSpPr/>
          <p:nvPr/>
        </p:nvGrpSpPr>
        <p:grpSpPr>
          <a:xfrm>
            <a:off x="1152000" y="3600000"/>
            <a:ext cx="6945481" cy="2208228"/>
            <a:chOff x="-137566" y="3960000"/>
            <a:chExt cx="6945481" cy="2208228"/>
          </a:xfrm>
        </p:grpSpPr>
        <p:grpSp>
          <p:nvGrpSpPr>
            <p:cNvPr id="123" name="Group 122">
              <a:extLst>
                <a:ext uri="{FF2B5EF4-FFF2-40B4-BE49-F238E27FC236}">
                  <a16:creationId xmlns:a16="http://schemas.microsoft.com/office/drawing/2014/main" id="{B4CCCFB9-393F-6A4E-90D2-4E40B94FAE17}"/>
                </a:ext>
              </a:extLst>
            </p:cNvPr>
            <p:cNvGrpSpPr/>
            <p:nvPr/>
          </p:nvGrpSpPr>
          <p:grpSpPr>
            <a:xfrm>
              <a:off x="-1673" y="3960000"/>
              <a:ext cx="6809588" cy="2208228"/>
              <a:chOff x="-1673" y="3960000"/>
              <a:chExt cx="6809588" cy="2208228"/>
            </a:xfrm>
          </p:grpSpPr>
          <p:grpSp>
            <p:nvGrpSpPr>
              <p:cNvPr id="130" name="Group 129">
                <a:extLst>
                  <a:ext uri="{FF2B5EF4-FFF2-40B4-BE49-F238E27FC236}">
                    <a16:creationId xmlns:a16="http://schemas.microsoft.com/office/drawing/2014/main" id="{E88A4A59-74C6-F348-99AC-36842E050246}"/>
                  </a:ext>
                </a:extLst>
              </p:cNvPr>
              <p:cNvGrpSpPr/>
              <p:nvPr/>
            </p:nvGrpSpPr>
            <p:grpSpPr>
              <a:xfrm>
                <a:off x="2268000" y="3960000"/>
                <a:ext cx="4539915" cy="2208228"/>
                <a:chOff x="4604084" y="2639275"/>
                <a:chExt cx="4539915" cy="2208228"/>
              </a:xfrm>
            </p:grpSpPr>
            <mc:AlternateContent xmlns:mc="http://schemas.openxmlformats.org/markup-compatibility/2006" xmlns:a14="http://schemas.microsoft.com/office/drawing/2010/main">
              <mc:Choice Requires="a14">
                <p:sp>
                  <p:nvSpPr>
                    <p:cNvPr id="138" name="TextBox 137">
                      <a:extLst>
                        <a:ext uri="{FF2B5EF4-FFF2-40B4-BE49-F238E27FC236}">
                          <a16:creationId xmlns:a16="http://schemas.microsoft.com/office/drawing/2014/main" id="{D0F2CBD0-F7DB-7147-9E83-40DA68F022CA}"/>
                        </a:ext>
                      </a:extLst>
                    </p:cNvPr>
                    <p:cNvSpPr txBox="1"/>
                    <p:nvPr/>
                  </p:nvSpPr>
                  <p:spPr>
                    <a:xfrm>
                      <a:off x="6461825" y="3256865"/>
                      <a:ext cx="648000"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solidFill>
                                  <a:srgbClr val="C00000"/>
                                </a:solidFill>
                                <a:latin typeface="Cambria Math" charset="0"/>
                              </a:rPr>
                              <m:t>𝐸𝑝𝑖𝑑</m:t>
                            </m:r>
                          </m:oMath>
                        </m:oMathPara>
                      </a14:m>
                      <a:endParaRPr lang="en-GB" dirty="0">
                        <a:solidFill>
                          <a:srgbClr val="C00000"/>
                        </a:solidFill>
                      </a:endParaRPr>
                    </a:p>
                  </p:txBody>
                </p:sp>
              </mc:Choice>
              <mc:Fallback xmlns="">
                <p:sp>
                  <p:nvSpPr>
                    <p:cNvPr id="138" name="TextBox 137">
                      <a:extLst>
                        <a:ext uri="{FF2B5EF4-FFF2-40B4-BE49-F238E27FC236}">
                          <a16:creationId xmlns:a16="http://schemas.microsoft.com/office/drawing/2014/main" id="{D0F2CBD0-F7DB-7147-9E83-40DA68F022CA}"/>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26"/>
                      <a:stretch>
                        <a:fillRect r="-3774" b="-6061"/>
                      </a:stretch>
                    </a:blipFill>
                    <a:ln>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129BD50E-61FE-6A4D-B787-C213D0061087}"/>
                        </a:ext>
                      </a:extLst>
                    </p:cNvPr>
                    <p:cNvSpPr txBox="1"/>
                    <p:nvPr/>
                  </p:nvSpPr>
                  <p:spPr>
                    <a:xfrm>
                      <a:off x="5231863" y="2639275"/>
                      <a:ext cx="985062"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𝑁𝑎𝑡</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𝐷</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39" name="TextBox 138">
                      <a:extLst>
                        <a:ext uri="{FF2B5EF4-FFF2-40B4-BE49-F238E27FC236}">
                          <a16:creationId xmlns:a16="http://schemas.microsoft.com/office/drawing/2014/main" id="{129BD50E-61FE-6A4D-B787-C213D0061087}"/>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27"/>
                      <a:stretch>
                        <a:fillRect b="-6061"/>
                      </a:stretch>
                    </a:blipFill>
                    <a:ln>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8B2CE796-D501-0645-A307-2B0FD450E4AB}"/>
                        </a:ext>
                      </a:extLst>
                    </p:cNvPr>
                    <p:cNvSpPr txBox="1"/>
                    <p:nvPr/>
                  </p:nvSpPr>
                  <p:spPr>
                    <a:xfrm>
                      <a:off x="7371224" y="2642307"/>
                      <a:ext cx="1144125"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𝑀𝑎𝑛</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𝑊</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40" name="TextBox 139">
                      <a:extLst>
                        <a:ext uri="{FF2B5EF4-FFF2-40B4-BE49-F238E27FC236}">
                          <a16:creationId xmlns:a16="http://schemas.microsoft.com/office/drawing/2014/main" id="{8B2CE796-D501-0645-A307-2B0FD450E4AB}"/>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28"/>
                      <a:stretch>
                        <a:fillRect b="-6250"/>
                      </a:stretch>
                    </a:blipFill>
                    <a:ln>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1" name="TextBox 140">
                      <a:extLst>
                        <a:ext uri="{FF2B5EF4-FFF2-40B4-BE49-F238E27FC236}">
                          <a16:creationId xmlns:a16="http://schemas.microsoft.com/office/drawing/2014/main" id="{871F551A-1513-B74B-97B4-C57A3A6B539B}"/>
                        </a:ext>
                      </a:extLst>
                    </p:cNvPr>
                    <p:cNvSpPr txBox="1"/>
                    <p:nvPr/>
                  </p:nvSpPr>
                  <p:spPr>
                    <a:xfrm>
                      <a:off x="4604084" y="3858871"/>
                      <a:ext cx="1383249"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𝑇𝑟𝑎𝑣𝑒𝑙</m:t>
                            </m:r>
                            <m:r>
                              <a:rPr lang="de-DE" b="0" i="1" smtClean="0">
                                <a:solidFill>
                                  <a:srgbClr val="C00000"/>
                                </a:solidFill>
                                <a:latin typeface="Cambria Math" charset="0"/>
                              </a:rPr>
                              <m:t>(</m:t>
                            </m:r>
                            <m:r>
                              <a:rPr lang="de-DE" b="0" i="1" smtClean="0">
                                <a:solidFill>
                                  <a:srgbClr val="C00000"/>
                                </a:solidFill>
                                <a:latin typeface="Cambria Math" charset="0"/>
                              </a:rPr>
                              <m:t>𝑋</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41" name="TextBox 140">
                      <a:extLst>
                        <a:ext uri="{FF2B5EF4-FFF2-40B4-BE49-F238E27FC236}">
                          <a16:creationId xmlns:a16="http://schemas.microsoft.com/office/drawing/2014/main" id="{871F551A-1513-B74B-97B4-C57A3A6B539B}"/>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29"/>
                      <a:stretch>
                        <a:fillRect b="-6061"/>
                      </a:stretch>
                    </a:blipFill>
                    <a:ln>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3544D4BD-5919-C14F-BBB4-053F0D20B3BB}"/>
                        </a:ext>
                      </a:extLst>
                    </p:cNvPr>
                    <p:cNvSpPr txBox="1"/>
                    <p:nvPr/>
                  </p:nvSpPr>
                  <p:spPr>
                    <a:xfrm>
                      <a:off x="6254283" y="4457990"/>
                      <a:ext cx="1120628"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𝑆𝑖𝑐𝑘</m:t>
                            </m:r>
                            <m:r>
                              <a:rPr lang="de-DE" b="0" i="1" smtClean="0">
                                <a:solidFill>
                                  <a:srgbClr val="C00000"/>
                                </a:solidFill>
                                <a:latin typeface="Cambria Math" charset="0"/>
                              </a:rPr>
                              <m:t>(</m:t>
                            </m:r>
                            <m:r>
                              <a:rPr lang="de-DE" b="0" i="1" smtClean="0">
                                <a:solidFill>
                                  <a:srgbClr val="C00000"/>
                                </a:solidFill>
                                <a:latin typeface="Cambria Math" charset="0"/>
                              </a:rPr>
                              <m:t>𝑋</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42" name="TextBox 141">
                      <a:extLst>
                        <a:ext uri="{FF2B5EF4-FFF2-40B4-BE49-F238E27FC236}">
                          <a16:creationId xmlns:a16="http://schemas.microsoft.com/office/drawing/2014/main" id="{3544D4BD-5919-C14F-BBB4-053F0D20B3BB}"/>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30"/>
                      <a:stretch>
                        <a:fillRect b="-6250"/>
                      </a:stretch>
                    </a:blipFill>
                    <a:ln>
                      <a:solidFill>
                        <a:srgbClr val="C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D6867139-63EE-4345-815B-988C2B816B7E}"/>
                        </a:ext>
                      </a:extLst>
                    </p:cNvPr>
                    <p:cNvSpPr txBox="1"/>
                    <p:nvPr/>
                  </p:nvSpPr>
                  <p:spPr>
                    <a:xfrm>
                      <a:off x="7511218" y="3850296"/>
                      <a:ext cx="1632781"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𝑇𝑟𝑒𝑎𝑡</m:t>
                            </m:r>
                            <m:r>
                              <a:rPr lang="de-DE" b="0" i="1" smtClean="0">
                                <a:solidFill>
                                  <a:srgbClr val="C00000"/>
                                </a:solidFill>
                                <a:latin typeface="Cambria Math" charset="0"/>
                              </a:rPr>
                              <m:t>(</m:t>
                            </m:r>
                            <m:r>
                              <a:rPr lang="de-DE" b="0" i="1" smtClean="0">
                                <a:solidFill>
                                  <a:srgbClr val="C00000"/>
                                </a:solidFill>
                                <a:latin typeface="Cambria Math" charset="0"/>
                              </a:rPr>
                              <m:t>𝑋</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𝑀</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43" name="TextBox 142">
                      <a:extLst>
                        <a:ext uri="{FF2B5EF4-FFF2-40B4-BE49-F238E27FC236}">
                          <a16:creationId xmlns:a16="http://schemas.microsoft.com/office/drawing/2014/main" id="{D6867139-63EE-4345-815B-988C2B816B7E}"/>
                        </a:ext>
                      </a:extLst>
                    </p:cNvPr>
                    <p:cNvSpPr txBox="1">
                      <a:spLocks noRot="1" noChangeAspect="1" noMove="1" noResize="1" noEditPoints="1" noAdjustHandles="1" noChangeArrowheads="1" noChangeShapeType="1" noTextEdit="1"/>
                    </p:cNvSpPr>
                    <p:nvPr/>
                  </p:nvSpPr>
                  <p:spPr>
                    <a:xfrm>
                      <a:off x="7511218" y="3850296"/>
                      <a:ext cx="1632781" cy="389513"/>
                    </a:xfrm>
                    <a:prstGeom prst="ellipse">
                      <a:avLst/>
                    </a:prstGeom>
                    <a:blipFill>
                      <a:blip r:embed="rId31"/>
                      <a:stretch>
                        <a:fillRect b="-9375"/>
                      </a:stretch>
                    </a:blipFill>
                    <a:ln>
                      <a:solidFill>
                        <a:srgbClr val="C00000"/>
                      </a:solidFill>
                    </a:ln>
                  </p:spPr>
                  <p:txBody>
                    <a:bodyPr/>
                    <a:lstStyle/>
                    <a:p>
                      <a:r>
                        <a:rPr lang="en-GB">
                          <a:noFill/>
                        </a:rPr>
                        <a:t> </a:t>
                      </a:r>
                    </a:p>
                  </p:txBody>
                </p:sp>
              </mc:Fallback>
            </mc:AlternateContent>
            <p:cxnSp>
              <p:nvCxnSpPr>
                <p:cNvPr id="144" name="Straight Connector 143">
                  <a:extLst>
                    <a:ext uri="{FF2B5EF4-FFF2-40B4-BE49-F238E27FC236}">
                      <a16:creationId xmlns:a16="http://schemas.microsoft.com/office/drawing/2014/main" id="{E11E7422-758E-2C4D-8CC9-FB758511F380}"/>
                    </a:ext>
                  </a:extLst>
                </p:cNvPr>
                <p:cNvCxnSpPr>
                  <a:stCxn id="139" idx="6"/>
                  <a:endCxn id="165"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AA7A69E-BE69-464E-B8AB-D0407C02888E}"/>
                    </a:ext>
                  </a:extLst>
                </p:cNvPr>
                <p:cNvCxnSpPr>
                  <a:cxnSpLocks/>
                  <a:stCxn id="140" idx="2"/>
                  <a:endCxn id="165"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DF67008-2A48-8348-BEA9-188B224604AA}"/>
                    </a:ext>
                  </a:extLst>
                </p:cNvPr>
                <p:cNvCxnSpPr>
                  <a:cxnSpLocks/>
                  <a:stCxn id="141" idx="6"/>
                  <a:endCxn id="161"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C1FDD1F-FCB6-FD42-8341-A882634ABE34}"/>
                    </a:ext>
                  </a:extLst>
                </p:cNvPr>
                <p:cNvCxnSpPr>
                  <a:cxnSpLocks/>
                  <a:stCxn id="161" idx="0"/>
                  <a:endCxn id="138"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85903E9-EAFF-A443-98DA-AB5250A8B783}"/>
                    </a:ext>
                  </a:extLst>
                </p:cNvPr>
                <p:cNvCxnSpPr>
                  <a:cxnSpLocks/>
                  <a:stCxn id="138" idx="4"/>
                  <a:endCxn id="157"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09F628B9-2CD7-B54B-B5A3-530624A68E9A}"/>
                    </a:ext>
                  </a:extLst>
                </p:cNvPr>
                <p:cNvCxnSpPr>
                  <a:cxnSpLocks/>
                  <a:stCxn id="143" idx="2"/>
                  <a:endCxn id="157" idx="3"/>
                </p:cNvCxnSpPr>
                <p:nvPr/>
              </p:nvCxnSpPr>
              <p:spPr>
                <a:xfrm flipH="1">
                  <a:off x="7165906" y="4045053"/>
                  <a:ext cx="345312"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2FD9A1B-DB80-6545-BDE0-A6729857BD95}"/>
                    </a:ext>
                  </a:extLst>
                </p:cNvPr>
                <p:cNvCxnSpPr>
                  <a:cxnSpLocks/>
                  <a:stCxn id="161" idx="2"/>
                  <a:endCxn id="142"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56CB6D5-F049-E340-B806-69A8319A360C}"/>
                    </a:ext>
                  </a:extLst>
                </p:cNvPr>
                <p:cNvCxnSpPr>
                  <a:cxnSpLocks/>
                  <a:stCxn id="157" idx="2"/>
                  <a:endCxn id="142"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38296CA-A9D0-8E4C-9B68-A26E4EDF9626}"/>
                    </a:ext>
                  </a:extLst>
                </p:cNvPr>
                <p:cNvCxnSpPr>
                  <a:cxnSpLocks/>
                  <a:stCxn id="138" idx="0"/>
                  <a:endCxn id="165"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CAC7A74B-9561-EF4B-906F-F9D0CC9E57F1}"/>
                    </a:ext>
                  </a:extLst>
                </p:cNvPr>
                <p:cNvGrpSpPr/>
                <p:nvPr/>
              </p:nvGrpSpPr>
              <p:grpSpPr>
                <a:xfrm>
                  <a:off x="6669977" y="2717060"/>
                  <a:ext cx="521894" cy="393368"/>
                  <a:chOff x="6669977" y="2717060"/>
                  <a:chExt cx="521894" cy="393368"/>
                </a:xfrm>
              </p:grpSpPr>
              <p:sp>
                <p:nvSpPr>
                  <p:cNvPr id="164" name="Rectangle 163">
                    <a:extLst>
                      <a:ext uri="{FF2B5EF4-FFF2-40B4-BE49-F238E27FC236}">
                        <a16:creationId xmlns:a16="http://schemas.microsoft.com/office/drawing/2014/main" id="{57716CF2-968C-C542-B61B-5F3C3A20C8A6}"/>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ED1D9BA3-B326-2B46-9E36-84C18445FF2C}"/>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63A1FAF1-A7BF-9B44-B9E0-3ED87F325BCE}"/>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652D253F-B366-5240-956F-E7673A23CC3E}"/>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167" name="TextBox 166">
                        <a:extLst>
                          <a:ext uri="{FF2B5EF4-FFF2-40B4-BE49-F238E27FC236}">
                            <a16:creationId xmlns:a16="http://schemas.microsoft.com/office/drawing/2014/main" id="{652D253F-B366-5240-956F-E7673A23CC3E}"/>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18"/>
                        <a:stretch>
                          <a:fillRect l="-16667" r="-4167" b="-21739"/>
                        </a:stretch>
                      </a:blipFill>
                    </p:spPr>
                    <p:txBody>
                      <a:bodyPr/>
                      <a:lstStyle/>
                      <a:p>
                        <a:r>
                          <a:rPr lang="en-GB">
                            <a:noFill/>
                          </a:rPr>
                          <a:t> </a:t>
                        </a:r>
                      </a:p>
                    </p:txBody>
                  </p:sp>
                </mc:Fallback>
              </mc:AlternateContent>
            </p:grpSp>
            <p:grpSp>
              <p:nvGrpSpPr>
                <p:cNvPr id="154" name="Group 153">
                  <a:extLst>
                    <a:ext uri="{FF2B5EF4-FFF2-40B4-BE49-F238E27FC236}">
                      <a16:creationId xmlns:a16="http://schemas.microsoft.com/office/drawing/2014/main" id="{3598BB22-076D-CD46-B41F-72B5E2911D94}"/>
                    </a:ext>
                  </a:extLst>
                </p:cNvPr>
                <p:cNvGrpSpPr/>
                <p:nvPr/>
              </p:nvGrpSpPr>
              <p:grpSpPr>
                <a:xfrm>
                  <a:off x="6191042" y="3935548"/>
                  <a:ext cx="425774" cy="392260"/>
                  <a:chOff x="6191042" y="3935548"/>
                  <a:chExt cx="425774" cy="392260"/>
                </a:xfrm>
              </p:grpSpPr>
              <p:sp>
                <p:nvSpPr>
                  <p:cNvPr id="160" name="Rectangle 159">
                    <a:extLst>
                      <a:ext uri="{FF2B5EF4-FFF2-40B4-BE49-F238E27FC236}">
                        <a16:creationId xmlns:a16="http://schemas.microsoft.com/office/drawing/2014/main" id="{6B917DE2-041A-014C-BB55-AC985AC8E13C}"/>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id="{648E9564-F587-3F4C-8141-5F2812C21497}"/>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F610E56C-590E-B642-9C3F-3B2168D61CED}"/>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3" name="TextBox 162">
                        <a:extLst>
                          <a:ext uri="{FF2B5EF4-FFF2-40B4-BE49-F238E27FC236}">
                            <a16:creationId xmlns:a16="http://schemas.microsoft.com/office/drawing/2014/main" id="{70B685DA-189D-6846-9E4F-944CACE3711B}"/>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63" name="TextBox 162">
                        <a:extLst>
                          <a:ext uri="{FF2B5EF4-FFF2-40B4-BE49-F238E27FC236}">
                            <a16:creationId xmlns:a16="http://schemas.microsoft.com/office/drawing/2014/main" id="{70B685DA-189D-6846-9E4F-944CACE3711B}"/>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9"/>
                        <a:stretch>
                          <a:fillRect l="-16667" r="-4167" b="-27273"/>
                        </a:stretch>
                      </a:blipFill>
                    </p:spPr>
                    <p:txBody>
                      <a:bodyPr/>
                      <a:lstStyle/>
                      <a:p>
                        <a:r>
                          <a:rPr lang="en-GB">
                            <a:noFill/>
                          </a:rPr>
                          <a:t> </a:t>
                        </a:r>
                      </a:p>
                    </p:txBody>
                  </p:sp>
                </mc:Fallback>
              </mc:AlternateContent>
            </p:grpSp>
            <p:grpSp>
              <p:nvGrpSpPr>
                <p:cNvPr id="155" name="Group 154">
                  <a:extLst>
                    <a:ext uri="{FF2B5EF4-FFF2-40B4-BE49-F238E27FC236}">
                      <a16:creationId xmlns:a16="http://schemas.microsoft.com/office/drawing/2014/main" id="{54098602-2618-F84B-97A5-353974CA9BB2}"/>
                    </a:ext>
                  </a:extLst>
                </p:cNvPr>
                <p:cNvGrpSpPr/>
                <p:nvPr/>
              </p:nvGrpSpPr>
              <p:grpSpPr>
                <a:xfrm>
                  <a:off x="6975826" y="3929695"/>
                  <a:ext cx="516037" cy="397857"/>
                  <a:chOff x="6975826" y="3929695"/>
                  <a:chExt cx="516037" cy="397857"/>
                </a:xfrm>
              </p:grpSpPr>
              <p:sp>
                <p:nvSpPr>
                  <p:cNvPr id="156" name="Rectangle 155">
                    <a:extLst>
                      <a:ext uri="{FF2B5EF4-FFF2-40B4-BE49-F238E27FC236}">
                        <a16:creationId xmlns:a16="http://schemas.microsoft.com/office/drawing/2014/main" id="{D967003C-733F-9140-B914-3CEC0D55519C}"/>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03C24239-4298-EE4F-ABF6-F012996CB903}"/>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60B5F10C-F928-724E-A5BB-7F3E29F55297}"/>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5ACE9CC0-DE8B-C54D-B11C-3B276293067C}"/>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59" name="TextBox 158">
                        <a:extLst>
                          <a:ext uri="{FF2B5EF4-FFF2-40B4-BE49-F238E27FC236}">
                            <a16:creationId xmlns:a16="http://schemas.microsoft.com/office/drawing/2014/main" id="{5ACE9CC0-DE8B-C54D-B11C-3B276293067C}"/>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20"/>
                        <a:stretch>
                          <a:fillRect l="-12000" b="-27273"/>
                        </a:stretch>
                      </a:blipFill>
                    </p:spPr>
                    <p:txBody>
                      <a:bodyPr/>
                      <a:lstStyle/>
                      <a:p>
                        <a:r>
                          <a:rPr lang="en-GB">
                            <a:noFill/>
                          </a:rPr>
                          <a:t> </a:t>
                        </a:r>
                      </a:p>
                    </p:txBody>
                  </p:sp>
                </mc:Fallback>
              </mc:AlternateContent>
            </p:grpSp>
          </p:gr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4F428177-915B-6F4F-A7D8-AEFE2306591D}"/>
                      </a:ext>
                    </a:extLst>
                  </p:cNvPr>
                  <p:cNvSpPr txBox="1"/>
                  <p:nvPr/>
                </p:nvSpPr>
                <p:spPr>
                  <a:xfrm>
                    <a:off x="-1673" y="4049593"/>
                    <a:ext cx="1660151"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chemeClr val="accent1"/>
                              </a:solidFill>
                              <a:latin typeface="Cambria Math" charset="0"/>
                            </a:rPr>
                            <m:t>𝑇𝑟𝑎𝑣𝑒𝑙</m:t>
                          </m:r>
                          <m:r>
                            <a:rPr lang="de-DE" b="0" i="1" smtClean="0">
                              <a:solidFill>
                                <a:schemeClr val="accent1"/>
                              </a:solidFill>
                              <a:latin typeface="Cambria Math" charset="0"/>
                            </a:rPr>
                            <m:t>(</m:t>
                          </m:r>
                          <m:r>
                            <a:rPr lang="de-DE" b="0" i="1" smtClean="0">
                              <a:solidFill>
                                <a:schemeClr val="accent1"/>
                              </a:solidFill>
                              <a:latin typeface="Cambria Math" panose="02040503050406030204" pitchFamily="18" charset="0"/>
                            </a:rPr>
                            <m:t>𝑒𝑣𝑒</m:t>
                          </m:r>
                          <m:r>
                            <a:rPr lang="de-DE" b="0" i="1" smtClean="0">
                              <a:solidFill>
                                <a:schemeClr val="accent1"/>
                              </a:solidFill>
                              <a:latin typeface="Cambria Math" charset="0"/>
                            </a:rPr>
                            <m:t>)</m:t>
                          </m:r>
                        </m:oMath>
                      </m:oMathPara>
                    </a14:m>
                    <a:endParaRPr lang="en-GB" dirty="0">
                      <a:solidFill>
                        <a:schemeClr val="accent1"/>
                      </a:solidFill>
                    </a:endParaRPr>
                  </a:p>
                </p:txBody>
              </p:sp>
            </mc:Choice>
            <mc:Fallback xmlns="">
              <p:sp>
                <p:nvSpPr>
                  <p:cNvPr id="131" name="TextBox 130">
                    <a:extLst>
                      <a:ext uri="{FF2B5EF4-FFF2-40B4-BE49-F238E27FC236}">
                        <a16:creationId xmlns:a16="http://schemas.microsoft.com/office/drawing/2014/main" id="{4F428177-915B-6F4F-A7D8-AEFE2306591D}"/>
                      </a:ext>
                    </a:extLst>
                  </p:cNvPr>
                  <p:cNvSpPr txBox="1">
                    <a:spLocks noRot="1" noChangeAspect="1" noMove="1" noResize="1" noEditPoints="1" noAdjustHandles="1" noChangeArrowheads="1" noChangeShapeType="1" noTextEdit="1"/>
                  </p:cNvSpPr>
                  <p:nvPr/>
                </p:nvSpPr>
                <p:spPr>
                  <a:xfrm>
                    <a:off x="-1673" y="4049593"/>
                    <a:ext cx="1660151" cy="389513"/>
                  </a:xfrm>
                  <a:prstGeom prst="ellipse">
                    <a:avLst/>
                  </a:prstGeom>
                  <a:blipFill>
                    <a:blip r:embed="rId21"/>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1E0EE829-3470-3347-87D6-EB2378D6C6D8}"/>
                      </a:ext>
                    </a:extLst>
                  </p:cNvPr>
                  <p:cNvSpPr txBox="1"/>
                  <p:nvPr/>
                </p:nvSpPr>
                <p:spPr>
                  <a:xfrm>
                    <a:off x="167154" y="4586778"/>
                    <a:ext cx="1244694"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𝑆𝑖𝑐𝑘</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𝑒𝑣𝑒</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32" name="TextBox 131">
                    <a:extLst>
                      <a:ext uri="{FF2B5EF4-FFF2-40B4-BE49-F238E27FC236}">
                        <a16:creationId xmlns:a16="http://schemas.microsoft.com/office/drawing/2014/main" id="{1E0EE829-3470-3347-87D6-EB2378D6C6D8}"/>
                      </a:ext>
                    </a:extLst>
                  </p:cNvPr>
                  <p:cNvSpPr txBox="1">
                    <a:spLocks noRot="1" noChangeAspect="1" noMove="1" noResize="1" noEditPoints="1" noAdjustHandles="1" noChangeArrowheads="1" noChangeShapeType="1" noTextEdit="1"/>
                  </p:cNvSpPr>
                  <p:nvPr/>
                </p:nvSpPr>
                <p:spPr>
                  <a:xfrm>
                    <a:off x="167154" y="4586778"/>
                    <a:ext cx="1244694" cy="389513"/>
                  </a:xfrm>
                  <a:prstGeom prst="ellipse">
                    <a:avLst/>
                  </a:prstGeom>
                  <a:blipFill>
                    <a:blip r:embed="rId32"/>
                    <a:stretch>
                      <a:fillRect b="-9375"/>
                    </a:stretch>
                  </a:blipFill>
                  <a:ln>
                    <a:solidFill>
                      <a:srgbClr val="C00000"/>
                    </a:solidFill>
                  </a:ln>
                </p:spPr>
                <p:txBody>
                  <a:bodyPr/>
                  <a:lstStyle/>
                  <a:p>
                    <a:r>
                      <a:rPr lang="en-GB">
                        <a:noFill/>
                      </a:rPr>
                      <a:t> </a:t>
                    </a:r>
                  </a:p>
                </p:txBody>
              </p:sp>
            </mc:Fallback>
          </mc:AlternateContent>
          <p:cxnSp>
            <p:nvCxnSpPr>
              <p:cNvPr id="133" name="Straight Connector 132">
                <a:extLst>
                  <a:ext uri="{FF2B5EF4-FFF2-40B4-BE49-F238E27FC236}">
                    <a16:creationId xmlns:a16="http://schemas.microsoft.com/office/drawing/2014/main" id="{B977FF46-7625-114F-9DC7-F51C0070A90A}"/>
                  </a:ext>
                </a:extLst>
              </p:cNvPr>
              <p:cNvCxnSpPr>
                <a:cxnSpLocks/>
                <a:stCxn id="131" idx="6"/>
                <a:endCxn id="136" idx="1"/>
              </p:cNvCxnSpPr>
              <p:nvPr/>
            </p:nvCxnSpPr>
            <p:spPr>
              <a:xfrm>
                <a:off x="1658478" y="4244350"/>
                <a:ext cx="377621" cy="337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9A0B2505-2F09-C74E-9BD3-71F1717919C1}"/>
                  </a:ext>
                </a:extLst>
              </p:cNvPr>
              <p:cNvCxnSpPr>
                <a:cxnSpLocks/>
                <a:stCxn id="136" idx="3"/>
                <a:endCxn id="138" idx="2"/>
              </p:cNvCxnSpPr>
              <p:nvPr/>
            </p:nvCxnSpPr>
            <p:spPr>
              <a:xfrm>
                <a:off x="2180099" y="4582073"/>
                <a:ext cx="1945642" cy="190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155E7C2-1C26-A543-84B5-263A8A54F4E5}"/>
                  </a:ext>
                </a:extLst>
              </p:cNvPr>
              <p:cNvCxnSpPr>
                <a:cxnSpLocks/>
                <a:stCxn id="136" idx="1"/>
                <a:endCxn id="132" idx="6"/>
              </p:cNvCxnSpPr>
              <p:nvPr/>
            </p:nvCxnSpPr>
            <p:spPr>
              <a:xfrm flipH="1">
                <a:off x="1411848" y="4582073"/>
                <a:ext cx="624251" cy="199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ECE1CFE3-C17C-2D47-956F-94C3F5930C65}"/>
                  </a:ext>
                </a:extLst>
              </p:cNvPr>
              <p:cNvSpPr/>
              <p:nvPr/>
            </p:nvSpPr>
            <p:spPr>
              <a:xfrm>
                <a:off x="2036099" y="451007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1E22DD85-D059-AE4F-9E86-0909193AC197}"/>
                      </a:ext>
                    </a:extLst>
                  </p:cNvPr>
                  <p:cNvSpPr txBox="1"/>
                  <p:nvPr/>
                </p:nvSpPr>
                <p:spPr>
                  <a:xfrm>
                    <a:off x="1997732" y="4151726"/>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137" name="TextBox 136">
                    <a:extLst>
                      <a:ext uri="{FF2B5EF4-FFF2-40B4-BE49-F238E27FC236}">
                        <a16:creationId xmlns:a16="http://schemas.microsoft.com/office/drawing/2014/main" id="{1E22DD85-D059-AE4F-9E86-0909193AC197}"/>
                      </a:ext>
                    </a:extLst>
                  </p:cNvPr>
                  <p:cNvSpPr txBox="1">
                    <a:spLocks noRot="1" noChangeAspect="1" noMove="1" noResize="1" noEditPoints="1" noAdjustHandles="1" noChangeArrowheads="1" noChangeShapeType="1" noTextEdit="1"/>
                  </p:cNvSpPr>
                  <p:nvPr/>
                </p:nvSpPr>
                <p:spPr>
                  <a:xfrm>
                    <a:off x="1997732" y="4151726"/>
                    <a:ext cx="293414" cy="276999"/>
                  </a:xfrm>
                  <a:prstGeom prst="rect">
                    <a:avLst/>
                  </a:prstGeom>
                  <a:blipFill>
                    <a:blip r:embed="rId23"/>
                    <a:stretch>
                      <a:fillRect l="-16667" r="-4167" b="-27273"/>
                    </a:stretch>
                  </a:blipFill>
                </p:spPr>
                <p:txBody>
                  <a:bodyPr/>
                  <a:lstStyle/>
                  <a:p>
                    <a:r>
                      <a:rPr lang="en-GB">
                        <a:noFill/>
                      </a:rPr>
                      <a:t> </a:t>
                    </a:r>
                  </a:p>
                </p:txBody>
              </p:sp>
            </mc:Fallback>
          </mc:AlternateContent>
        </p:grpSp>
        <p:cxnSp>
          <p:nvCxnSpPr>
            <p:cNvPr id="124" name="Straight Connector 123">
              <a:extLst>
                <a:ext uri="{FF2B5EF4-FFF2-40B4-BE49-F238E27FC236}">
                  <a16:creationId xmlns:a16="http://schemas.microsoft.com/office/drawing/2014/main" id="{DDD1F564-74CD-4343-8025-6C42CFD98E88}"/>
                </a:ext>
              </a:extLst>
            </p:cNvPr>
            <p:cNvCxnSpPr>
              <a:cxnSpLocks/>
              <a:stCxn id="126" idx="3"/>
              <a:endCxn id="138" idx="2"/>
            </p:cNvCxnSpPr>
            <p:nvPr/>
          </p:nvCxnSpPr>
          <p:spPr>
            <a:xfrm flipV="1">
              <a:off x="2190058" y="4772347"/>
              <a:ext cx="1935683" cy="177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C082A93-B023-EE41-8CCC-5F2B2037E6C2}"/>
                </a:ext>
              </a:extLst>
            </p:cNvPr>
            <p:cNvCxnSpPr>
              <a:cxnSpLocks/>
              <a:stCxn id="126" idx="1"/>
              <a:endCxn id="127" idx="6"/>
            </p:cNvCxnSpPr>
            <p:nvPr/>
          </p:nvCxnSpPr>
          <p:spPr>
            <a:xfrm flipH="1">
              <a:off x="1722732" y="4949364"/>
              <a:ext cx="323326" cy="360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C68F983C-F66B-4B43-AC0B-605AA42B080C}"/>
                </a:ext>
              </a:extLst>
            </p:cNvPr>
            <p:cNvSpPr/>
            <p:nvPr/>
          </p:nvSpPr>
          <p:spPr>
            <a:xfrm>
              <a:off x="2046058" y="487736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F9751AD5-DB8A-EA4C-BC50-AE02F663EDEF}"/>
                    </a:ext>
                  </a:extLst>
                </p:cNvPr>
                <p:cNvSpPr txBox="1"/>
                <p:nvPr/>
              </p:nvSpPr>
              <p:spPr>
                <a:xfrm>
                  <a:off x="-137566" y="5114790"/>
                  <a:ext cx="1860298" cy="389513"/>
                </a:xfrm>
                <a:prstGeom prst="ellipse">
                  <a:avLst/>
                </a:prstGeom>
                <a:noFill/>
                <a:ln>
                  <a:solidFill>
                    <a:srgbClr val="C0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solidFill>
                              <a:srgbClr val="C00000"/>
                            </a:solidFill>
                            <a:latin typeface="Cambria Math" charset="0"/>
                          </a:rPr>
                          <m:t>𝑇𝑟𝑒𝑎𝑡</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𝑒𝑣𝑒</m:t>
                        </m:r>
                        <m:r>
                          <a:rPr lang="de-DE" b="0" i="1" smtClean="0">
                            <a:solidFill>
                              <a:srgbClr val="C00000"/>
                            </a:solidFill>
                            <a:latin typeface="Cambria Math" charset="0"/>
                          </a:rPr>
                          <m:t>,</m:t>
                        </m:r>
                        <m:r>
                          <a:rPr lang="de-DE" b="0" i="1" smtClean="0">
                            <a:solidFill>
                              <a:srgbClr val="C00000"/>
                            </a:solidFill>
                            <a:latin typeface="Cambria Math" panose="02040503050406030204" pitchFamily="18" charset="0"/>
                          </a:rPr>
                          <m:t>𝑀</m:t>
                        </m:r>
                        <m:r>
                          <a:rPr lang="de-DE" b="0" i="1" smtClean="0">
                            <a:solidFill>
                              <a:srgbClr val="C00000"/>
                            </a:solidFill>
                            <a:latin typeface="Cambria Math" charset="0"/>
                          </a:rPr>
                          <m:t>)</m:t>
                        </m:r>
                      </m:oMath>
                    </m:oMathPara>
                  </a14:m>
                  <a:endParaRPr lang="en-GB" dirty="0">
                    <a:solidFill>
                      <a:srgbClr val="C00000"/>
                    </a:solidFill>
                  </a:endParaRPr>
                </a:p>
              </p:txBody>
            </p:sp>
          </mc:Choice>
          <mc:Fallback xmlns="">
            <p:sp>
              <p:nvSpPr>
                <p:cNvPr id="127" name="TextBox 126">
                  <a:extLst>
                    <a:ext uri="{FF2B5EF4-FFF2-40B4-BE49-F238E27FC236}">
                      <a16:creationId xmlns:a16="http://schemas.microsoft.com/office/drawing/2014/main" id="{F9751AD5-DB8A-EA4C-BC50-AE02F663EDEF}"/>
                    </a:ext>
                  </a:extLst>
                </p:cNvPr>
                <p:cNvSpPr txBox="1">
                  <a:spLocks noRot="1" noChangeAspect="1" noMove="1" noResize="1" noEditPoints="1" noAdjustHandles="1" noChangeArrowheads="1" noChangeShapeType="1" noTextEdit="1"/>
                </p:cNvSpPr>
                <p:nvPr/>
              </p:nvSpPr>
              <p:spPr>
                <a:xfrm>
                  <a:off x="-137566" y="5114790"/>
                  <a:ext cx="1860298" cy="389513"/>
                </a:xfrm>
                <a:prstGeom prst="ellipse">
                  <a:avLst/>
                </a:prstGeom>
                <a:blipFill>
                  <a:blip r:embed="rId33"/>
                  <a:stretch>
                    <a:fillRect b="-6061"/>
                  </a:stretch>
                </a:blipFill>
                <a:ln>
                  <a:solidFill>
                    <a:srgbClr val="C00000"/>
                  </a:solidFill>
                </a:ln>
              </p:spPr>
              <p:txBody>
                <a:bodyPr/>
                <a:lstStyle/>
                <a:p>
                  <a:r>
                    <a:rPr lang="en-GB">
                      <a:noFill/>
                    </a:rPr>
                    <a:t> </a:t>
                  </a:r>
                </a:p>
              </p:txBody>
            </p:sp>
          </mc:Fallback>
        </mc:AlternateContent>
        <p:cxnSp>
          <p:nvCxnSpPr>
            <p:cNvPr id="128" name="Straight Connector 127">
              <a:extLst>
                <a:ext uri="{FF2B5EF4-FFF2-40B4-BE49-F238E27FC236}">
                  <a16:creationId xmlns:a16="http://schemas.microsoft.com/office/drawing/2014/main" id="{A3C03AD3-D5B9-0749-A91E-2F16DBD0E22F}"/>
                </a:ext>
              </a:extLst>
            </p:cNvPr>
            <p:cNvCxnSpPr>
              <a:cxnSpLocks/>
              <a:stCxn id="126" idx="1"/>
              <a:endCxn id="132" idx="6"/>
            </p:cNvCxnSpPr>
            <p:nvPr/>
          </p:nvCxnSpPr>
          <p:spPr>
            <a:xfrm flipH="1" flipV="1">
              <a:off x="1411848" y="4781535"/>
              <a:ext cx="634210" cy="167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6289B200-742B-4C4A-AD41-BFB89CE8F86E}"/>
                    </a:ext>
                  </a:extLst>
                </p:cNvPr>
                <p:cNvSpPr txBox="1"/>
                <p:nvPr/>
              </p:nvSpPr>
              <p:spPr>
                <a:xfrm>
                  <a:off x="1977749" y="4976291"/>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129" name="TextBox 128">
                  <a:extLst>
                    <a:ext uri="{FF2B5EF4-FFF2-40B4-BE49-F238E27FC236}">
                      <a16:creationId xmlns:a16="http://schemas.microsoft.com/office/drawing/2014/main" id="{6289B200-742B-4C4A-AD41-BFB89CE8F86E}"/>
                    </a:ext>
                  </a:extLst>
                </p:cNvPr>
                <p:cNvSpPr txBox="1">
                  <a:spLocks noRot="1" noChangeAspect="1" noMove="1" noResize="1" noEditPoints="1" noAdjustHandles="1" noChangeArrowheads="1" noChangeShapeType="1" noTextEdit="1"/>
                </p:cNvSpPr>
                <p:nvPr/>
              </p:nvSpPr>
              <p:spPr>
                <a:xfrm>
                  <a:off x="1977749" y="4976291"/>
                  <a:ext cx="293414" cy="276999"/>
                </a:xfrm>
                <a:prstGeom prst="rect">
                  <a:avLst/>
                </a:prstGeom>
                <a:blipFill>
                  <a:blip r:embed="rId25"/>
                  <a:stretch>
                    <a:fillRect l="-16667" r="-4167" b="-26087"/>
                  </a:stretch>
                </a:blipFill>
              </p:spPr>
              <p:txBody>
                <a:bodyPr/>
                <a:lstStyle/>
                <a:p>
                  <a:r>
                    <a:rPr lang="en-GB">
                      <a:noFill/>
                    </a:rPr>
                    <a:t> </a:t>
                  </a:r>
                </a:p>
              </p:txBody>
            </p:sp>
          </mc:Fallback>
        </mc:AlternateContent>
      </p:grpSp>
      <p:sp>
        <p:nvSpPr>
          <p:cNvPr id="168" name="TextBox 167">
            <a:extLst>
              <a:ext uri="{FF2B5EF4-FFF2-40B4-BE49-F238E27FC236}">
                <a16:creationId xmlns:a16="http://schemas.microsoft.com/office/drawing/2014/main" id="{DE8517B8-8A2F-0D4A-8D69-CB466D1BCD96}"/>
              </a:ext>
            </a:extLst>
          </p:cNvPr>
          <p:cNvSpPr txBox="1"/>
          <p:nvPr/>
        </p:nvSpPr>
        <p:spPr>
          <a:xfrm>
            <a:off x="4234652" y="1024818"/>
            <a:ext cx="4777533" cy="923330"/>
          </a:xfrm>
          <a:prstGeom prst="rect">
            <a:avLst/>
          </a:prstGeom>
          <a:noFill/>
        </p:spPr>
        <p:txBody>
          <a:bodyPr wrap="square" rtlCol="0">
            <a:spAutoFit/>
          </a:bodyPr>
          <a:lstStyle/>
          <a:p>
            <a:r>
              <a:rPr lang="en-GB" dirty="0"/>
              <a:t>Poole (2003), de Salvo </a:t>
            </a:r>
            <a:r>
              <a:rPr lang="en-GB" dirty="0" err="1"/>
              <a:t>Braz</a:t>
            </a:r>
            <a:r>
              <a:rPr lang="en-GB" dirty="0"/>
              <a:t> et al. (2005, 2006), </a:t>
            </a:r>
            <a:r>
              <a:rPr lang="en-GB" dirty="0" err="1"/>
              <a:t>Milch</a:t>
            </a:r>
            <a:r>
              <a:rPr lang="en-GB" dirty="0"/>
              <a:t> et al. (2008), </a:t>
            </a:r>
            <a:r>
              <a:rPr lang="en-GB" dirty="0" err="1"/>
              <a:t>Taghipour</a:t>
            </a:r>
            <a:r>
              <a:rPr lang="en-GB" dirty="0"/>
              <a:t> et al. (2013a, 2013b)</a:t>
            </a:r>
          </a:p>
        </p:txBody>
      </p:sp>
    </p:spTree>
    <p:extLst>
      <p:ext uri="{BB962C8B-B14F-4D97-AF65-F5344CB8AC3E}">
        <p14:creationId xmlns:p14="http://schemas.microsoft.com/office/powerpoint/2010/main" val="7094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Many Queries</a:t>
            </a:r>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p:txBody>
              <a:bodyPr/>
              <a:lstStyle/>
              <a:p>
                <a:r>
                  <a:rPr lang="en-GB" dirty="0">
                    <a:solidFill>
                      <a:schemeClr val="accent1"/>
                    </a:solidFill>
                  </a:rPr>
                  <a:t>Set of queries</a:t>
                </a:r>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en-GB" i="1" smtClean="0">
                            <a:latin typeface="Cambria Math" charset="0"/>
                          </a:rPr>
                          <m:t>𝑇𝑟𝑎𝑣𝑒𝑙</m:t>
                        </m:r>
                        <m:r>
                          <a:rPr lang="de-DE" b="0" i="1" smtClean="0">
                            <a:latin typeface="Cambria Math" charset="0"/>
                          </a:rPr>
                          <m:t>(</m:t>
                        </m:r>
                        <m:r>
                          <a:rPr lang="en-GB" i="1">
                            <a:latin typeface="Cambria Math" charset="0"/>
                          </a:rPr>
                          <m:t>𝑒𝑣𝑒</m:t>
                        </m:r>
                        <m:r>
                          <a:rPr lang="de-DE" b="0" i="1" smtClean="0">
                            <a:latin typeface="Cambria Math" charset="0"/>
                          </a:rPr>
                          <m:t>)</m:t>
                        </m:r>
                      </m:e>
                    </m:d>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𝑆𝑖𝑐𝑘</m:t>
                        </m:r>
                        <m:r>
                          <a:rPr lang="de-DE" b="0" i="1" smtClean="0">
                            <a:latin typeface="Cambria Math" charset="0"/>
                          </a:rPr>
                          <m:t>(</m:t>
                        </m:r>
                        <m:r>
                          <a:rPr lang="de-DE" b="0" i="1" smtClean="0">
                            <a:latin typeface="Cambria Math" panose="02040503050406030204" pitchFamily="18" charset="0"/>
                          </a:rPr>
                          <m:t>𝑏𝑜𝑏</m:t>
                        </m:r>
                        <m:r>
                          <a:rPr lang="de-DE" b="0" i="1" smtClean="0">
                            <a:latin typeface="Cambria Math" charset="0"/>
                          </a:rPr>
                          <m:t>)</m:t>
                        </m:r>
                      </m:e>
                    </m:d>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𝑇𝑟𝑒𝑎𝑡</m:t>
                        </m:r>
                        <m:r>
                          <a:rPr lang="de-DE" b="0" i="1" smtClean="0">
                            <a:latin typeface="Cambria Math" charset="0"/>
                          </a:rPr>
                          <m:t>(</m:t>
                        </m:r>
                        <m:r>
                          <a:rPr lang="en-GB" i="1">
                            <a:latin typeface="Cambria Math" charset="0"/>
                          </a:rPr>
                          <m:t>𝑒𝑣𝑒</m:t>
                        </m:r>
                        <m:r>
                          <a:rPr lang="de-DE" b="0" i="1" smtClean="0">
                            <a:latin typeface="Cambria Math"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𝑚</m:t>
                            </m:r>
                          </m:e>
                          <m:sub>
                            <m:r>
                              <a:rPr lang="de-DE" b="0" i="1" smtClean="0">
                                <a:latin typeface="Cambria Math" charset="0"/>
                              </a:rPr>
                              <m:t>1</m:t>
                            </m:r>
                          </m:sub>
                        </m:sSub>
                      </m:e>
                    </m:d>
                    <m:r>
                      <a:rPr lang="de-DE" b="0" i="1" smtClean="0">
                        <a:latin typeface="Cambria Math" charset="0"/>
                      </a:rPr>
                      <m:t>)</m:t>
                    </m:r>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𝐸𝑝𝑖𝑑</m:t>
                        </m:r>
                      </m:e>
                    </m:d>
                  </m:oMath>
                </a14:m>
                <a:endParaRPr lang="de-DE"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𝑓𝑙𝑜𝑜𝑑</m:t>
                        </m:r>
                        <m:r>
                          <a:rPr lang="de-DE" b="0" i="1" smtClean="0">
                            <a:latin typeface="Cambria Math" charset="0"/>
                          </a:rPr>
                          <m:t>)</m:t>
                        </m:r>
                      </m:e>
                    </m:d>
                  </m:oMath>
                </a14:m>
                <a:endParaRPr lang="en-GB" dirty="0"/>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latin typeface="Cambria Math" charset="0"/>
                          </a:rPr>
                          <m:t>𝑀𝑎𝑛</m:t>
                        </m:r>
                        <m:r>
                          <a:rPr lang="de-DE" i="1">
                            <a:latin typeface="Cambria Math" charset="0"/>
                          </a:rPr>
                          <m:t>(</m:t>
                        </m:r>
                        <m:r>
                          <a:rPr lang="de-DE" b="0" i="1" smtClean="0">
                            <a:latin typeface="Cambria Math" panose="02040503050406030204" pitchFamily="18" charset="0"/>
                          </a:rPr>
                          <m:t>𝑣𝑖𝑟𝑢𝑠</m:t>
                        </m:r>
                        <m:r>
                          <a:rPr lang="de-DE" i="1">
                            <a:latin typeface="Cambria Math" charset="0"/>
                          </a:rPr>
                          <m:t>)</m:t>
                        </m:r>
                      </m:e>
                    </m:d>
                  </m:oMath>
                </a14:m>
                <a:endParaRPr lang="en-GB" dirty="0"/>
              </a:p>
              <a:p>
                <a:pPr lvl="1"/>
                <a:r>
                  <a:rPr lang="en-GB" dirty="0"/>
                  <a:t>Combinations of variables</a:t>
                </a:r>
              </a:p>
              <a:p>
                <a:r>
                  <a:rPr lang="en-GB" dirty="0"/>
                  <a:t>Under evidence</a:t>
                </a:r>
              </a:p>
              <a:p>
                <a:pPr lvl="1"/>
                <a14:m>
                  <m:oMath xmlns:m="http://schemas.openxmlformats.org/officeDocument/2006/math">
                    <m:r>
                      <a:rPr lang="de-DE" i="1" smtClean="0">
                        <a:latin typeface="Cambria Math" charset="0"/>
                      </a:rPr>
                      <m:t>𝑆𝑖𝑐𝑘</m:t>
                    </m:r>
                    <m:d>
                      <m:dPr>
                        <m:ctrlPr>
                          <a:rPr lang="de-DE" i="1">
                            <a:latin typeface="Cambria Math" panose="02040503050406030204" pitchFamily="18" charset="0"/>
                          </a:rPr>
                        </m:ctrlPr>
                      </m:dPr>
                      <m:e>
                        <m:sSup>
                          <m:sSupPr>
                            <m:ctrlPr>
                              <a:rPr lang="de-DE" i="1">
                                <a:latin typeface="Cambria Math" panose="02040503050406030204" pitchFamily="18" charset="0"/>
                              </a:rPr>
                            </m:ctrlPr>
                          </m:sSupPr>
                          <m:e>
                            <m:r>
                              <a:rPr lang="de-DE" i="1">
                                <a:latin typeface="Cambria Math" charset="0"/>
                              </a:rPr>
                              <m:t>𝑋</m:t>
                            </m:r>
                          </m:e>
                          <m:sup>
                            <m:r>
                              <a:rPr lang="de-DE" i="1">
                                <a:latin typeface="Cambria Math" charset="0"/>
                              </a:rPr>
                              <m:t>′</m:t>
                            </m:r>
                          </m:sup>
                        </m:sSup>
                      </m:e>
                    </m:d>
                    <m:r>
                      <a:rPr lang="de-DE" b="0" i="1" smtClean="0">
                        <a:latin typeface="Cambria Math" charset="0"/>
                      </a:rPr>
                      <m:t>=</m:t>
                    </m:r>
                    <m:r>
                      <a:rPr lang="de-DE" b="0" i="1" smtClean="0">
                        <a:latin typeface="Cambria Math" panose="02040503050406030204" pitchFamily="18" charset="0"/>
                      </a:rPr>
                      <m:t>𝑡𝑟𝑢𝑒</m:t>
                    </m:r>
                    <m:r>
                      <a:rPr lang="de-DE" b="0" i="1" smtClean="0">
                        <a:latin typeface="Cambria Math" charset="0"/>
                      </a:rPr>
                      <m:t> </m:t>
                    </m:r>
                  </m:oMath>
                </a14:m>
                <a:endParaRPr lang="de-DE" b="0" i="1" dirty="0">
                  <a:latin typeface="Cambria Math" charset="0"/>
                </a:endParaRPr>
              </a:p>
              <a:p>
                <a:pPr lvl="1"/>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charset="0"/>
                          </a:rPr>
                          <m:t>𝑋</m:t>
                        </m:r>
                      </m:e>
                      <m:sup>
                        <m:r>
                          <a:rPr lang="de-DE" b="0" i="1" smtClean="0">
                            <a:latin typeface="Cambria Math" charset="0"/>
                          </a:rPr>
                          <m:t>′</m:t>
                        </m:r>
                      </m:sup>
                    </m:sSup>
                    <m:r>
                      <a:rPr lang="de-DE" b="0" i="1" smtClean="0">
                        <a:latin typeface="Cambria Math" charset="0"/>
                      </a:rPr>
                      <m:t>∈{</m:t>
                    </m:r>
                    <m:r>
                      <a:rPr lang="de-DE" b="0" i="1" smtClean="0">
                        <a:latin typeface="Cambria Math" charset="0"/>
                      </a:rPr>
                      <m:t>𝑎𝑙𝑖𝑐𝑒</m:t>
                    </m:r>
                    <m:r>
                      <a:rPr lang="de-DE" b="0" i="1" smtClean="0">
                        <a:latin typeface="Cambria Math" charset="0"/>
                      </a:rPr>
                      <m:t>, </m:t>
                    </m:r>
                    <m:r>
                      <a:rPr lang="de-DE" b="0" i="1" smtClean="0">
                        <a:latin typeface="Cambria Math" charset="0"/>
                      </a:rPr>
                      <m:t>𝑒𝑣𝑒</m:t>
                    </m:r>
                    <m:r>
                      <a:rPr lang="de-DE" b="0" i="1" smtClean="0">
                        <a:latin typeface="Cambria Math" charset="0"/>
                      </a:rPr>
                      <m:t>}</m:t>
                    </m:r>
                  </m:oMath>
                </a14:m>
                <a:endParaRPr lang="de-DE" b="0"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blipFill>
                <a:blip r:embed="rId2"/>
                <a:stretch>
                  <a:fillRect l="-2932" t="-1823" b="-182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29</a:t>
            </a:fld>
            <a:endParaRPr lang="en-US"/>
          </a:p>
        </p:txBody>
      </p:sp>
      <p:sp>
        <p:nvSpPr>
          <p:cNvPr id="8" name="Content Placeholder 7"/>
          <p:cNvSpPr>
            <a:spLocks noGrp="1"/>
          </p:cNvSpPr>
          <p:nvPr>
            <p:ph sz="half" idx="2"/>
          </p:nvPr>
        </p:nvSpPr>
        <p:spPr/>
        <p:txBody>
          <a:bodyPr anchor="b"/>
          <a:lstStyle/>
          <a:p>
            <a:r>
              <a:rPr lang="en-GB" dirty="0">
                <a:solidFill>
                  <a:srgbClr val="C00000"/>
                </a:solidFill>
              </a:rPr>
              <a:t>(L)VE restarts from scratch for each query</a:t>
            </a:r>
          </a:p>
        </p:txBody>
      </p:sp>
      <p:grpSp>
        <p:nvGrpSpPr>
          <p:cNvPr id="37" name="Group 36">
            <a:extLst>
              <a:ext uri="{FF2B5EF4-FFF2-40B4-BE49-F238E27FC236}">
                <a16:creationId xmlns:a16="http://schemas.microsoft.com/office/drawing/2014/main" id="{5C0DC3EB-52EE-9B4C-A303-3A8BC0368A8D}"/>
              </a:ext>
            </a:extLst>
          </p:cNvPr>
          <p:cNvGrpSpPr/>
          <p:nvPr/>
        </p:nvGrpSpPr>
        <p:grpSpPr>
          <a:xfrm>
            <a:off x="4604084" y="2639275"/>
            <a:ext cx="4408101" cy="2208228"/>
            <a:chOff x="4604084" y="2639275"/>
            <a:chExt cx="4408101" cy="2208228"/>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86AF848-5650-8E47-9815-EDA72814A73D}"/>
                    </a:ext>
                  </a:extLst>
                </p:cNvPr>
                <p:cNvSpPr txBox="1"/>
                <p:nvPr/>
              </p:nvSpPr>
              <p:spPr>
                <a:xfrm>
                  <a:off x="6461825" y="3256865"/>
                  <a:ext cx="648000"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de-DE" b="0" i="1" smtClean="0">
                            <a:latin typeface="Cambria Math" charset="0"/>
                          </a:rPr>
                          <m:t>𝐸𝑝𝑖𝑑</m:t>
                        </m:r>
                      </m:oMath>
                    </m:oMathPara>
                  </a14:m>
                  <a:endParaRPr lang="en-GB" dirty="0"/>
                </a:p>
              </p:txBody>
            </p:sp>
          </mc:Choice>
          <mc:Fallback xmlns="">
            <p:sp>
              <p:nvSpPr>
                <p:cNvPr id="38" name="TextBox 37">
                  <a:extLst>
                    <a:ext uri="{FF2B5EF4-FFF2-40B4-BE49-F238E27FC236}">
                      <a16:creationId xmlns:a16="http://schemas.microsoft.com/office/drawing/2014/main" id="{C86AF848-5650-8E47-9815-EDA72814A73D}"/>
                    </a:ext>
                  </a:extLst>
                </p:cNvPr>
                <p:cNvSpPr txBox="1">
                  <a:spLocks noRot="1" noChangeAspect="1" noMove="1" noResize="1" noEditPoints="1" noAdjustHandles="1" noChangeArrowheads="1" noChangeShapeType="1" noTextEdit="1"/>
                </p:cNvSpPr>
                <p:nvPr/>
              </p:nvSpPr>
              <p:spPr>
                <a:xfrm>
                  <a:off x="6461825" y="3256865"/>
                  <a:ext cx="648000" cy="389513"/>
                </a:xfrm>
                <a:prstGeom prst="ellipse">
                  <a:avLst/>
                </a:prstGeom>
                <a:blipFill>
                  <a:blip r:embed="rId3"/>
                  <a:stretch>
                    <a:fillRect l="-1887" r="-1887"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31F6985-35CA-8F4C-A352-B4CD161392AD}"/>
                    </a:ext>
                  </a:extLst>
                </p:cNvPr>
                <p:cNvSpPr txBox="1"/>
                <p:nvPr/>
              </p:nvSpPr>
              <p:spPr>
                <a:xfrm>
                  <a:off x="5231863" y="2639275"/>
                  <a:ext cx="985062"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𝑁𝑎𝑡</m:t>
                        </m:r>
                        <m:r>
                          <a:rPr lang="de-DE" b="0" i="1" smtClean="0">
                            <a:latin typeface="Cambria Math" charset="0"/>
                          </a:rPr>
                          <m:t>(</m:t>
                        </m:r>
                        <m:r>
                          <a:rPr lang="de-DE" b="0" i="1" smtClean="0">
                            <a:latin typeface="Cambria Math" panose="02040503050406030204" pitchFamily="18" charset="0"/>
                          </a:rPr>
                          <m:t>𝐷</m:t>
                        </m:r>
                        <m:r>
                          <a:rPr lang="de-DE" b="0" i="1" smtClean="0">
                            <a:latin typeface="Cambria Math" charset="0"/>
                          </a:rPr>
                          <m:t>)</m:t>
                        </m:r>
                      </m:oMath>
                    </m:oMathPara>
                  </a14:m>
                  <a:endParaRPr lang="en-GB" dirty="0"/>
                </a:p>
              </p:txBody>
            </p:sp>
          </mc:Choice>
          <mc:Fallback xmlns="">
            <p:sp>
              <p:nvSpPr>
                <p:cNvPr id="39" name="TextBox 38">
                  <a:extLst>
                    <a:ext uri="{FF2B5EF4-FFF2-40B4-BE49-F238E27FC236}">
                      <a16:creationId xmlns:a16="http://schemas.microsoft.com/office/drawing/2014/main" id="{731F6985-35CA-8F4C-A352-B4CD161392AD}"/>
                    </a:ext>
                  </a:extLst>
                </p:cNvPr>
                <p:cNvSpPr txBox="1">
                  <a:spLocks noRot="1" noChangeAspect="1" noMove="1" noResize="1" noEditPoints="1" noAdjustHandles="1" noChangeArrowheads="1" noChangeShapeType="1" noTextEdit="1"/>
                </p:cNvSpPr>
                <p:nvPr/>
              </p:nvSpPr>
              <p:spPr>
                <a:xfrm>
                  <a:off x="5231863" y="2639275"/>
                  <a:ext cx="985062" cy="389513"/>
                </a:xfrm>
                <a:prstGeom prst="ellipse">
                  <a:avLst/>
                </a:prstGeom>
                <a:blipFill>
                  <a:blip r:embed="rId4"/>
                  <a:stretch>
                    <a:fillRect b="-625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B532AA-0164-EE42-9E77-8AFFE5851BFF}"/>
                    </a:ext>
                  </a:extLst>
                </p:cNvPr>
                <p:cNvSpPr txBox="1"/>
                <p:nvPr/>
              </p:nvSpPr>
              <p:spPr>
                <a:xfrm>
                  <a:off x="7371224" y="2642307"/>
                  <a:ext cx="1144125"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𝑀𝑎𝑛</m:t>
                        </m:r>
                        <m:r>
                          <a:rPr lang="de-DE" b="0" i="1" smtClean="0">
                            <a:latin typeface="Cambria Math" charset="0"/>
                          </a:rPr>
                          <m:t>(</m:t>
                        </m:r>
                        <m:r>
                          <a:rPr lang="de-DE" b="0" i="1" smtClean="0">
                            <a:latin typeface="Cambria Math" charset="0"/>
                          </a:rPr>
                          <m:t>𝑀</m:t>
                        </m:r>
                        <m:r>
                          <a:rPr lang="de-DE" b="0" i="1" smtClean="0">
                            <a:latin typeface="Cambria Math" charset="0"/>
                          </a:rPr>
                          <m:t>)</m:t>
                        </m:r>
                      </m:oMath>
                    </m:oMathPara>
                  </a14:m>
                  <a:endParaRPr lang="en-GB" dirty="0"/>
                </a:p>
              </p:txBody>
            </p:sp>
          </mc:Choice>
          <mc:Fallback xmlns="">
            <p:sp>
              <p:nvSpPr>
                <p:cNvPr id="40" name="TextBox 39">
                  <a:extLst>
                    <a:ext uri="{FF2B5EF4-FFF2-40B4-BE49-F238E27FC236}">
                      <a16:creationId xmlns:a16="http://schemas.microsoft.com/office/drawing/2014/main" id="{51B532AA-0164-EE42-9E77-8AFFE5851BFF}"/>
                    </a:ext>
                  </a:extLst>
                </p:cNvPr>
                <p:cNvSpPr txBox="1">
                  <a:spLocks noRot="1" noChangeAspect="1" noMove="1" noResize="1" noEditPoints="1" noAdjustHandles="1" noChangeArrowheads="1" noChangeShapeType="1" noTextEdit="1"/>
                </p:cNvSpPr>
                <p:nvPr/>
              </p:nvSpPr>
              <p:spPr>
                <a:xfrm>
                  <a:off x="7371224" y="2642307"/>
                  <a:ext cx="1144125" cy="389513"/>
                </a:xfrm>
                <a:prstGeom prst="ellipse">
                  <a:avLst/>
                </a:prstGeom>
                <a:blipFill>
                  <a:blip r:embed="rId5"/>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A133494-639E-E04E-98A2-8A79F81F8048}"/>
                    </a:ext>
                  </a:extLst>
                </p:cNvPr>
                <p:cNvSpPr txBox="1"/>
                <p:nvPr/>
              </p:nvSpPr>
              <p:spPr>
                <a:xfrm>
                  <a:off x="4604084" y="3858871"/>
                  <a:ext cx="1383249"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𝑇𝑟𝑎𝑣𝑒𝑙</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41" name="TextBox 40">
                  <a:extLst>
                    <a:ext uri="{FF2B5EF4-FFF2-40B4-BE49-F238E27FC236}">
                      <a16:creationId xmlns:a16="http://schemas.microsoft.com/office/drawing/2014/main" id="{4A133494-639E-E04E-98A2-8A79F81F8048}"/>
                    </a:ext>
                  </a:extLst>
                </p:cNvPr>
                <p:cNvSpPr txBox="1">
                  <a:spLocks noRot="1" noChangeAspect="1" noMove="1" noResize="1" noEditPoints="1" noAdjustHandles="1" noChangeArrowheads="1" noChangeShapeType="1" noTextEdit="1"/>
                </p:cNvSpPr>
                <p:nvPr/>
              </p:nvSpPr>
              <p:spPr>
                <a:xfrm>
                  <a:off x="4604084" y="3858871"/>
                  <a:ext cx="1383249" cy="389513"/>
                </a:xfrm>
                <a:prstGeom prst="ellipse">
                  <a:avLst/>
                </a:prstGeom>
                <a:blipFill>
                  <a:blip r:embed="rId6"/>
                  <a:stretch>
                    <a:fillRect b="-3030"/>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7DA25B1-F544-2141-8400-B48506F41A5F}"/>
                    </a:ext>
                  </a:extLst>
                </p:cNvPr>
                <p:cNvSpPr txBox="1"/>
                <p:nvPr/>
              </p:nvSpPr>
              <p:spPr>
                <a:xfrm>
                  <a:off x="6254283" y="4457990"/>
                  <a:ext cx="1120628"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𝑆𝑖𝑐𝑘</m:t>
                        </m:r>
                        <m:r>
                          <a:rPr lang="de-DE" b="0" i="1" smtClean="0">
                            <a:latin typeface="Cambria Math" charset="0"/>
                          </a:rPr>
                          <m:t>(</m:t>
                        </m:r>
                        <m:r>
                          <a:rPr lang="de-DE" b="0" i="1" smtClean="0">
                            <a:latin typeface="Cambria Math" charset="0"/>
                          </a:rPr>
                          <m:t>𝑋</m:t>
                        </m:r>
                        <m:r>
                          <a:rPr lang="de-DE" b="0" i="1" smtClean="0">
                            <a:latin typeface="Cambria Math" charset="0"/>
                          </a:rPr>
                          <m:t>)</m:t>
                        </m:r>
                      </m:oMath>
                    </m:oMathPara>
                  </a14:m>
                  <a:endParaRPr lang="en-GB" dirty="0"/>
                </a:p>
              </p:txBody>
            </p:sp>
          </mc:Choice>
          <mc:Fallback xmlns="">
            <p:sp>
              <p:nvSpPr>
                <p:cNvPr id="42" name="TextBox 41">
                  <a:extLst>
                    <a:ext uri="{FF2B5EF4-FFF2-40B4-BE49-F238E27FC236}">
                      <a16:creationId xmlns:a16="http://schemas.microsoft.com/office/drawing/2014/main" id="{87DA25B1-F544-2141-8400-B48506F41A5F}"/>
                    </a:ext>
                  </a:extLst>
                </p:cNvPr>
                <p:cNvSpPr txBox="1">
                  <a:spLocks noRot="1" noChangeAspect="1" noMove="1" noResize="1" noEditPoints="1" noAdjustHandles="1" noChangeArrowheads="1" noChangeShapeType="1" noTextEdit="1"/>
                </p:cNvSpPr>
                <p:nvPr/>
              </p:nvSpPr>
              <p:spPr>
                <a:xfrm>
                  <a:off x="6254283" y="4457990"/>
                  <a:ext cx="1120628" cy="389513"/>
                </a:xfrm>
                <a:prstGeom prst="ellipse">
                  <a:avLst/>
                </a:prstGeom>
                <a:blipFill>
                  <a:blip r:embed="rId7"/>
                  <a:stretch>
                    <a:fillRect b="-6061"/>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639E521-C083-5247-9C01-1468732A114E}"/>
                    </a:ext>
                  </a:extLst>
                </p:cNvPr>
                <p:cNvSpPr txBox="1"/>
                <p:nvPr/>
              </p:nvSpPr>
              <p:spPr>
                <a:xfrm>
                  <a:off x="7511219" y="3850296"/>
                  <a:ext cx="1500966" cy="389513"/>
                </a:xfrm>
                <a:prstGeom prst="ellipse">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charset="0"/>
                          </a:rPr>
                          <m:t>𝑇𝑟𝑒𝑎𝑡</m:t>
                        </m:r>
                        <m:r>
                          <a:rPr lang="de-DE" b="0" i="1" smtClean="0">
                            <a:latin typeface="Cambria Math" charset="0"/>
                          </a:rPr>
                          <m:t>(</m:t>
                        </m:r>
                        <m:r>
                          <a:rPr lang="de-DE" b="0" i="1" smtClean="0">
                            <a:latin typeface="Cambria Math" charset="0"/>
                          </a:rPr>
                          <m:t>𝑋</m:t>
                        </m:r>
                        <m:r>
                          <a:rPr lang="de-DE" b="0" i="1" smtClean="0">
                            <a:latin typeface="Cambria Math" charset="0"/>
                          </a:rPr>
                          <m:t>,</m:t>
                        </m:r>
                        <m:r>
                          <a:rPr lang="de-DE" b="0" i="1" smtClean="0">
                            <a:latin typeface="Cambria Math" charset="0"/>
                          </a:rPr>
                          <m:t>𝑃</m:t>
                        </m:r>
                        <m:r>
                          <a:rPr lang="de-DE" b="0" i="1" smtClean="0">
                            <a:latin typeface="Cambria Math" charset="0"/>
                          </a:rPr>
                          <m:t>)</m:t>
                        </m:r>
                      </m:oMath>
                    </m:oMathPara>
                  </a14:m>
                  <a:endParaRPr lang="en-GB" dirty="0"/>
                </a:p>
              </p:txBody>
            </p:sp>
          </mc:Choice>
          <mc:Fallback xmlns="">
            <p:sp>
              <p:nvSpPr>
                <p:cNvPr id="43" name="TextBox 42">
                  <a:extLst>
                    <a:ext uri="{FF2B5EF4-FFF2-40B4-BE49-F238E27FC236}">
                      <a16:creationId xmlns:a16="http://schemas.microsoft.com/office/drawing/2014/main" id="{D639E521-C083-5247-9C01-1468732A114E}"/>
                    </a:ext>
                  </a:extLst>
                </p:cNvPr>
                <p:cNvSpPr txBox="1">
                  <a:spLocks noRot="1" noChangeAspect="1" noMove="1" noResize="1" noEditPoints="1" noAdjustHandles="1" noChangeArrowheads="1" noChangeShapeType="1" noTextEdit="1"/>
                </p:cNvSpPr>
                <p:nvPr/>
              </p:nvSpPr>
              <p:spPr>
                <a:xfrm>
                  <a:off x="7511219" y="3850296"/>
                  <a:ext cx="1500966" cy="389513"/>
                </a:xfrm>
                <a:prstGeom prst="ellipse">
                  <a:avLst/>
                </a:prstGeom>
                <a:blipFill>
                  <a:blip r:embed="rId8"/>
                  <a:stretch>
                    <a:fillRect b="-6061"/>
                  </a:stretch>
                </a:blipFill>
                <a:ln>
                  <a:solidFill>
                    <a:schemeClr val="tx1"/>
                  </a:solidFill>
                </a:ln>
              </p:spPr>
              <p:txBody>
                <a:bodyPr/>
                <a:lstStyle/>
                <a:p>
                  <a:r>
                    <a:rPr lang="en-GB">
                      <a:noFill/>
                    </a:rPr>
                    <a:t> </a:t>
                  </a:r>
                </a:p>
              </p:txBody>
            </p:sp>
          </mc:Fallback>
        </mc:AlternateContent>
        <p:cxnSp>
          <p:nvCxnSpPr>
            <p:cNvPr id="44" name="Straight Connector 43">
              <a:extLst>
                <a:ext uri="{FF2B5EF4-FFF2-40B4-BE49-F238E27FC236}">
                  <a16:creationId xmlns:a16="http://schemas.microsoft.com/office/drawing/2014/main" id="{95556217-6765-0A40-95BE-37561C139865}"/>
                </a:ext>
              </a:extLst>
            </p:cNvPr>
            <p:cNvCxnSpPr>
              <a:stCxn id="39" idx="6"/>
              <a:endCxn id="65" idx="1"/>
            </p:cNvCxnSpPr>
            <p:nvPr/>
          </p:nvCxnSpPr>
          <p:spPr>
            <a:xfrm>
              <a:off x="6216925" y="2834032"/>
              <a:ext cx="49913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C29E71E-491D-8A47-976E-BDECCADD3321}"/>
                </a:ext>
              </a:extLst>
            </p:cNvPr>
            <p:cNvCxnSpPr>
              <a:cxnSpLocks/>
              <a:stCxn id="40" idx="2"/>
              <a:endCxn id="65" idx="3"/>
            </p:cNvCxnSpPr>
            <p:nvPr/>
          </p:nvCxnSpPr>
          <p:spPr>
            <a:xfrm flipH="1" flipV="1">
              <a:off x="6860057" y="2835140"/>
              <a:ext cx="511167" cy="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48EC01F-D3AB-ED47-B692-AF5E16C0BD7D}"/>
                </a:ext>
              </a:extLst>
            </p:cNvPr>
            <p:cNvCxnSpPr>
              <a:cxnSpLocks/>
              <a:stCxn id="41" idx="6"/>
              <a:endCxn id="61" idx="1"/>
            </p:cNvCxnSpPr>
            <p:nvPr/>
          </p:nvCxnSpPr>
          <p:spPr>
            <a:xfrm>
              <a:off x="5987333" y="4053628"/>
              <a:ext cx="4394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6FA1F9E-48E7-3D4F-8138-AA2E4E0E7DC3}"/>
                </a:ext>
              </a:extLst>
            </p:cNvPr>
            <p:cNvCxnSpPr>
              <a:cxnSpLocks/>
              <a:stCxn id="61" idx="0"/>
              <a:endCxn id="38" idx="4"/>
            </p:cNvCxnSpPr>
            <p:nvPr/>
          </p:nvCxnSpPr>
          <p:spPr>
            <a:xfrm flipV="1">
              <a:off x="6498736" y="3646378"/>
              <a:ext cx="287089" cy="33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69D2025-02E4-2F46-A032-F6242E0066F4}"/>
                </a:ext>
              </a:extLst>
            </p:cNvPr>
            <p:cNvCxnSpPr>
              <a:cxnSpLocks/>
              <a:stCxn id="38" idx="4"/>
              <a:endCxn id="57" idx="0"/>
            </p:cNvCxnSpPr>
            <p:nvPr/>
          </p:nvCxnSpPr>
          <p:spPr>
            <a:xfrm>
              <a:off x="6785825" y="3646378"/>
              <a:ext cx="308081" cy="329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9DB0504-6065-114C-BD06-4DAE1A9CE85D}"/>
                </a:ext>
              </a:extLst>
            </p:cNvPr>
            <p:cNvCxnSpPr>
              <a:cxnSpLocks/>
              <a:stCxn id="43" idx="2"/>
              <a:endCxn id="57" idx="3"/>
            </p:cNvCxnSpPr>
            <p:nvPr/>
          </p:nvCxnSpPr>
          <p:spPr>
            <a:xfrm flipH="1">
              <a:off x="7165906" y="4045053"/>
              <a:ext cx="345313" cy="2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3CFCA3-8774-0B47-A387-73C0810C6950}"/>
                </a:ext>
              </a:extLst>
            </p:cNvPr>
            <p:cNvCxnSpPr>
              <a:cxnSpLocks/>
              <a:stCxn id="61" idx="2"/>
              <a:endCxn id="42" idx="0"/>
            </p:cNvCxnSpPr>
            <p:nvPr/>
          </p:nvCxnSpPr>
          <p:spPr>
            <a:xfrm>
              <a:off x="6498736" y="4125628"/>
              <a:ext cx="315861" cy="332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3C28A6-B3B0-2B4C-BD48-D427783B4793}"/>
                </a:ext>
              </a:extLst>
            </p:cNvPr>
            <p:cNvCxnSpPr>
              <a:cxnSpLocks/>
              <a:stCxn id="57" idx="2"/>
              <a:endCxn id="42" idx="0"/>
            </p:cNvCxnSpPr>
            <p:nvPr/>
          </p:nvCxnSpPr>
          <p:spPr>
            <a:xfrm flipH="1">
              <a:off x="6814597" y="4119775"/>
              <a:ext cx="279309" cy="33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418B263-2A85-C949-A5A8-2313BB379362}"/>
                </a:ext>
              </a:extLst>
            </p:cNvPr>
            <p:cNvCxnSpPr>
              <a:cxnSpLocks/>
              <a:stCxn id="38" idx="0"/>
              <a:endCxn id="65" idx="2"/>
            </p:cNvCxnSpPr>
            <p:nvPr/>
          </p:nvCxnSpPr>
          <p:spPr>
            <a:xfrm flipV="1">
              <a:off x="6785825" y="2907140"/>
              <a:ext cx="2232"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116C35FB-7D34-9240-9AF8-331E45E93DE4}"/>
                </a:ext>
              </a:extLst>
            </p:cNvPr>
            <p:cNvGrpSpPr/>
            <p:nvPr/>
          </p:nvGrpSpPr>
          <p:grpSpPr>
            <a:xfrm>
              <a:off x="6669977" y="2717060"/>
              <a:ext cx="521894" cy="393368"/>
              <a:chOff x="6669977" y="2717060"/>
              <a:chExt cx="521894" cy="393368"/>
            </a:xfrm>
          </p:grpSpPr>
          <p:sp>
            <p:nvSpPr>
              <p:cNvPr id="64" name="Rectangle 63">
                <a:extLst>
                  <a:ext uri="{FF2B5EF4-FFF2-40B4-BE49-F238E27FC236}">
                    <a16:creationId xmlns:a16="http://schemas.microsoft.com/office/drawing/2014/main" id="{94F6977B-FA29-A544-BCA0-1A5198C74FB5}"/>
                  </a:ext>
                </a:extLst>
              </p:cNvPr>
              <p:cNvSpPr/>
              <p:nvPr/>
            </p:nvSpPr>
            <p:spPr>
              <a:xfrm>
                <a:off x="6669977" y="271706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31D9784C-FA74-2F42-8919-2D98AFE3D28F}"/>
                  </a:ext>
                </a:extLst>
              </p:cNvPr>
              <p:cNvSpPr/>
              <p:nvPr/>
            </p:nvSpPr>
            <p:spPr>
              <a:xfrm>
                <a:off x="6716057" y="276314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870DDEC1-BF33-3347-9F3B-61E5E2F3C1EB}"/>
                  </a:ext>
                </a:extLst>
              </p:cNvPr>
              <p:cNvSpPr/>
              <p:nvPr/>
            </p:nvSpPr>
            <p:spPr>
              <a:xfrm>
                <a:off x="6762137" y="28092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FF91B7C1-5267-A843-BE2D-38E6395922E5}"/>
                      </a:ext>
                    </a:extLst>
                  </p:cNvPr>
                  <p:cNvSpPr txBox="1"/>
                  <p:nvPr/>
                </p:nvSpPr>
                <p:spPr>
                  <a:xfrm>
                    <a:off x="6903780" y="2833429"/>
                    <a:ext cx="2880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1</m:t>
                              </m:r>
                            </m:sub>
                          </m:sSub>
                        </m:oMath>
                      </m:oMathPara>
                    </a14:m>
                    <a:endParaRPr lang="en-GB" dirty="0"/>
                  </a:p>
                </p:txBody>
              </p:sp>
            </mc:Choice>
            <mc:Fallback xmlns="">
              <p:sp>
                <p:nvSpPr>
                  <p:cNvPr id="67" name="TextBox 66">
                    <a:extLst>
                      <a:ext uri="{FF2B5EF4-FFF2-40B4-BE49-F238E27FC236}">
                        <a16:creationId xmlns:a16="http://schemas.microsoft.com/office/drawing/2014/main" id="{FF91B7C1-5267-A843-BE2D-38E6395922E5}"/>
                      </a:ext>
                    </a:extLst>
                  </p:cNvPr>
                  <p:cNvSpPr txBox="1">
                    <a:spLocks noRot="1" noChangeAspect="1" noMove="1" noResize="1" noEditPoints="1" noAdjustHandles="1" noChangeArrowheads="1" noChangeShapeType="1" noTextEdit="1"/>
                  </p:cNvSpPr>
                  <p:nvPr/>
                </p:nvSpPr>
                <p:spPr>
                  <a:xfrm>
                    <a:off x="6903780" y="2833429"/>
                    <a:ext cx="288091" cy="276999"/>
                  </a:xfrm>
                  <a:prstGeom prst="rect">
                    <a:avLst/>
                  </a:prstGeom>
                  <a:blipFill>
                    <a:blip r:embed="rId9"/>
                    <a:stretch>
                      <a:fillRect l="-17391" r="-4348" b="-26087"/>
                    </a:stretch>
                  </a:blipFill>
                </p:spPr>
                <p:txBody>
                  <a:bodyPr/>
                  <a:lstStyle/>
                  <a:p>
                    <a:r>
                      <a:rPr lang="en-GB">
                        <a:noFill/>
                      </a:rPr>
                      <a:t> </a:t>
                    </a:r>
                  </a:p>
                </p:txBody>
              </p:sp>
            </mc:Fallback>
          </mc:AlternateContent>
        </p:grpSp>
        <p:grpSp>
          <p:nvGrpSpPr>
            <p:cNvPr id="54" name="Group 53">
              <a:extLst>
                <a:ext uri="{FF2B5EF4-FFF2-40B4-BE49-F238E27FC236}">
                  <a16:creationId xmlns:a16="http://schemas.microsoft.com/office/drawing/2014/main" id="{7AED5308-F2A8-D940-98C3-7E310F53700A}"/>
                </a:ext>
              </a:extLst>
            </p:cNvPr>
            <p:cNvGrpSpPr/>
            <p:nvPr/>
          </p:nvGrpSpPr>
          <p:grpSpPr>
            <a:xfrm>
              <a:off x="6191042" y="3935548"/>
              <a:ext cx="425774" cy="392260"/>
              <a:chOff x="6191042" y="3935548"/>
              <a:chExt cx="425774" cy="392260"/>
            </a:xfrm>
          </p:grpSpPr>
          <p:sp>
            <p:nvSpPr>
              <p:cNvPr id="60" name="Rectangle 59">
                <a:extLst>
                  <a:ext uri="{FF2B5EF4-FFF2-40B4-BE49-F238E27FC236}">
                    <a16:creationId xmlns:a16="http://schemas.microsoft.com/office/drawing/2014/main" id="{977BD41D-3882-BF4C-9140-218B58AE52FB}"/>
                  </a:ext>
                </a:extLst>
              </p:cNvPr>
              <p:cNvSpPr/>
              <p:nvPr/>
            </p:nvSpPr>
            <p:spPr>
              <a:xfrm>
                <a:off x="6380656" y="393554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DF27E59-05CF-C549-82D3-33AA80298C2E}"/>
                  </a:ext>
                </a:extLst>
              </p:cNvPr>
              <p:cNvSpPr/>
              <p:nvPr/>
            </p:nvSpPr>
            <p:spPr>
              <a:xfrm>
                <a:off x="6426736" y="398162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0B3055CE-255B-4A4B-AF4A-EEB269E5C327}"/>
                  </a:ext>
                </a:extLst>
              </p:cNvPr>
              <p:cNvSpPr/>
              <p:nvPr/>
            </p:nvSpPr>
            <p:spPr>
              <a:xfrm>
                <a:off x="6472816" y="402770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D58FD28-8D8B-1144-9540-0B754F85D778}"/>
                      </a:ext>
                    </a:extLst>
                  </p:cNvPr>
                  <p:cNvSpPr txBox="1"/>
                  <p:nvPr/>
                </p:nvSpPr>
                <p:spPr>
                  <a:xfrm>
                    <a:off x="6191042" y="4050809"/>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2</m:t>
                              </m:r>
                            </m:sub>
                          </m:sSub>
                        </m:oMath>
                      </m:oMathPara>
                    </a14:m>
                    <a:endParaRPr lang="en-GB" dirty="0"/>
                  </a:p>
                </p:txBody>
              </p:sp>
            </mc:Choice>
            <mc:Fallback xmlns="">
              <p:sp>
                <p:nvSpPr>
                  <p:cNvPr id="63" name="TextBox 62">
                    <a:extLst>
                      <a:ext uri="{FF2B5EF4-FFF2-40B4-BE49-F238E27FC236}">
                        <a16:creationId xmlns:a16="http://schemas.microsoft.com/office/drawing/2014/main" id="{5D58FD28-8D8B-1144-9540-0B754F85D778}"/>
                      </a:ext>
                    </a:extLst>
                  </p:cNvPr>
                  <p:cNvSpPr txBox="1">
                    <a:spLocks noRot="1" noChangeAspect="1" noMove="1" noResize="1" noEditPoints="1" noAdjustHandles="1" noChangeArrowheads="1" noChangeShapeType="1" noTextEdit="1"/>
                  </p:cNvSpPr>
                  <p:nvPr/>
                </p:nvSpPr>
                <p:spPr>
                  <a:xfrm>
                    <a:off x="6191042" y="4050809"/>
                    <a:ext cx="293414" cy="276999"/>
                  </a:xfrm>
                  <a:prstGeom prst="rect">
                    <a:avLst/>
                  </a:prstGeom>
                  <a:blipFill>
                    <a:blip r:embed="rId10"/>
                    <a:stretch>
                      <a:fillRect l="-16000" b="-21739"/>
                    </a:stretch>
                  </a:blipFill>
                </p:spPr>
                <p:txBody>
                  <a:bodyPr/>
                  <a:lstStyle/>
                  <a:p>
                    <a:r>
                      <a:rPr lang="en-GB">
                        <a:noFill/>
                      </a:rPr>
                      <a:t> </a:t>
                    </a:r>
                  </a:p>
                </p:txBody>
              </p:sp>
            </mc:Fallback>
          </mc:AlternateContent>
        </p:grpSp>
        <p:grpSp>
          <p:nvGrpSpPr>
            <p:cNvPr id="55" name="Group 54">
              <a:extLst>
                <a:ext uri="{FF2B5EF4-FFF2-40B4-BE49-F238E27FC236}">
                  <a16:creationId xmlns:a16="http://schemas.microsoft.com/office/drawing/2014/main" id="{7CECA706-0535-EF4B-9249-4F0F71216DA7}"/>
                </a:ext>
              </a:extLst>
            </p:cNvPr>
            <p:cNvGrpSpPr/>
            <p:nvPr/>
          </p:nvGrpSpPr>
          <p:grpSpPr>
            <a:xfrm>
              <a:off x="6975826" y="3929695"/>
              <a:ext cx="516037" cy="397857"/>
              <a:chOff x="6975826" y="3929695"/>
              <a:chExt cx="516037" cy="397857"/>
            </a:xfrm>
          </p:grpSpPr>
          <p:sp>
            <p:nvSpPr>
              <p:cNvPr id="56" name="Rectangle 55">
                <a:extLst>
                  <a:ext uri="{FF2B5EF4-FFF2-40B4-BE49-F238E27FC236}">
                    <a16:creationId xmlns:a16="http://schemas.microsoft.com/office/drawing/2014/main" id="{24D3451D-12DB-6843-91EF-842D78CBCBE7}"/>
                  </a:ext>
                </a:extLst>
              </p:cNvPr>
              <p:cNvSpPr/>
              <p:nvPr/>
            </p:nvSpPr>
            <p:spPr>
              <a:xfrm>
                <a:off x="6975826" y="392969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A0EDF9AE-9E43-A844-B87D-43F4B1F5882A}"/>
                  </a:ext>
                </a:extLst>
              </p:cNvPr>
              <p:cNvSpPr/>
              <p:nvPr/>
            </p:nvSpPr>
            <p:spPr>
              <a:xfrm>
                <a:off x="7021906" y="397577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2094E200-9165-CE46-B40E-0FFF63680313}"/>
                  </a:ext>
                </a:extLst>
              </p:cNvPr>
              <p:cNvSpPr/>
              <p:nvPr/>
            </p:nvSpPr>
            <p:spPr>
              <a:xfrm>
                <a:off x="7067986" y="4021855"/>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E244CDC0-D012-EB42-894E-9CB6E932E45F}"/>
                      </a:ext>
                    </a:extLst>
                  </p:cNvPr>
                  <p:cNvSpPr txBox="1"/>
                  <p:nvPr/>
                </p:nvSpPr>
                <p:spPr>
                  <a:xfrm>
                    <a:off x="7198449" y="4050553"/>
                    <a:ext cx="2934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charset="0"/>
                                </a:rPr>
                                <m:t>𝑔</m:t>
                              </m:r>
                            </m:e>
                            <m:sub>
                              <m:r>
                                <a:rPr lang="de-DE" b="0" i="1" smtClean="0">
                                  <a:latin typeface="Cambria Math" charset="0"/>
                                </a:rPr>
                                <m:t>3</m:t>
                              </m:r>
                            </m:sub>
                          </m:sSub>
                        </m:oMath>
                      </m:oMathPara>
                    </a14:m>
                    <a:endParaRPr lang="en-GB" dirty="0"/>
                  </a:p>
                </p:txBody>
              </p:sp>
            </mc:Choice>
            <mc:Fallback xmlns="">
              <p:sp>
                <p:nvSpPr>
                  <p:cNvPr id="59" name="TextBox 58">
                    <a:extLst>
                      <a:ext uri="{FF2B5EF4-FFF2-40B4-BE49-F238E27FC236}">
                        <a16:creationId xmlns:a16="http://schemas.microsoft.com/office/drawing/2014/main" id="{E244CDC0-D012-EB42-894E-9CB6E932E45F}"/>
                      </a:ext>
                    </a:extLst>
                  </p:cNvPr>
                  <p:cNvSpPr txBox="1">
                    <a:spLocks noRot="1" noChangeAspect="1" noMove="1" noResize="1" noEditPoints="1" noAdjustHandles="1" noChangeArrowheads="1" noChangeShapeType="1" noTextEdit="1"/>
                  </p:cNvSpPr>
                  <p:nvPr/>
                </p:nvSpPr>
                <p:spPr>
                  <a:xfrm>
                    <a:off x="7198449" y="4050553"/>
                    <a:ext cx="293414" cy="276999"/>
                  </a:xfrm>
                  <a:prstGeom prst="rect">
                    <a:avLst/>
                  </a:prstGeom>
                  <a:blipFill>
                    <a:blip r:embed="rId11"/>
                    <a:stretch>
                      <a:fillRect l="-16667" r="-4167" b="-21739"/>
                    </a:stretch>
                  </a:blipFill>
                </p:spPr>
                <p:txBody>
                  <a:bodyPr/>
                  <a:lstStyle/>
                  <a:p>
                    <a:r>
                      <a:rPr lang="en-GB">
                        <a:noFill/>
                      </a:rPr>
                      <a:t> </a:t>
                    </a:r>
                  </a:p>
                </p:txBody>
              </p:sp>
            </mc:Fallback>
          </mc:AlternateContent>
        </p:grpSp>
      </p:grpSp>
    </p:spTree>
    <p:extLst>
      <p:ext uri="{BB962C8B-B14F-4D97-AF65-F5344CB8AC3E}">
        <p14:creationId xmlns:p14="http://schemas.microsoft.com/office/powerpoint/2010/main" val="173833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3528" y="207045"/>
            <a:ext cx="8162925" cy="701675"/>
          </a:xfrm>
        </p:spPr>
        <p:txBody>
          <a:bodyPr>
            <a:normAutofit/>
          </a:bodyPr>
          <a:lstStyle/>
          <a:p>
            <a:r>
              <a:rPr lang="en-US" altLang="zh-TW" dirty="0"/>
              <a:t>Defining Probability Distributions</a:t>
            </a:r>
          </a:p>
        </p:txBody>
      </p:sp>
      <p:sp>
        <p:nvSpPr>
          <p:cNvPr id="24579" name="Rectangle 3"/>
          <p:cNvSpPr>
            <a:spLocks noGrp="1" noChangeArrowheads="1"/>
          </p:cNvSpPr>
          <p:nvPr>
            <p:ph type="body" idx="1"/>
          </p:nvPr>
        </p:nvSpPr>
        <p:spPr>
          <a:xfrm>
            <a:off x="457200" y="1370557"/>
            <a:ext cx="8229600" cy="4755618"/>
          </a:xfrm>
        </p:spPr>
        <p:txBody>
          <a:bodyPr/>
          <a:lstStyle/>
          <a:p>
            <a:r>
              <a:rPr lang="en-US" altLang="zh-TW" sz="2800" dirty="0"/>
              <a:t>Given:</a:t>
            </a:r>
          </a:p>
          <a:p>
            <a:pPr lvl="1"/>
            <a:r>
              <a:rPr lang="en-US" altLang="zh-TW" sz="2400" dirty="0"/>
              <a:t>States </a:t>
            </a:r>
            <a:r>
              <a:rPr lang="en-US" altLang="zh-TW" sz="2400" i="1" dirty="0"/>
              <a:t>s</a:t>
            </a:r>
            <a:r>
              <a:rPr lang="en-US" altLang="zh-TW" i="1" dirty="0"/>
              <a:t> =</a:t>
            </a:r>
            <a:r>
              <a:rPr lang="en-US" altLang="zh-TW" sz="2400" i="1" dirty="0"/>
              <a:t> </a:t>
            </a:r>
            <a:r>
              <a:rPr lang="en-US" altLang="zh-TW" sz="2400" i="1" dirty="0">
                <a:solidFill>
                  <a:schemeClr val="accent1">
                    <a:lumMod val="50000"/>
                  </a:schemeClr>
                </a:solidFill>
              </a:rPr>
              <a:t>s</a:t>
            </a:r>
            <a:r>
              <a:rPr lang="en-US" altLang="zh-TW" sz="2400" i="1" baseline="-25000" dirty="0">
                <a:solidFill>
                  <a:schemeClr val="accent1">
                    <a:lumMod val="50000"/>
                  </a:schemeClr>
                </a:solidFill>
              </a:rPr>
              <a:t>1</a:t>
            </a:r>
            <a:r>
              <a:rPr lang="en-US" altLang="zh-TW" sz="2400" i="1" dirty="0">
                <a:solidFill>
                  <a:schemeClr val="accent1">
                    <a:lumMod val="50000"/>
                  </a:schemeClr>
                </a:solidFill>
              </a:rPr>
              <a:t>, s</a:t>
            </a:r>
            <a:r>
              <a:rPr lang="en-US" altLang="zh-TW" sz="2400" i="1" baseline="-25000" dirty="0">
                <a:solidFill>
                  <a:schemeClr val="accent1">
                    <a:lumMod val="50000"/>
                  </a:schemeClr>
                </a:solidFill>
              </a:rPr>
              <a:t>2</a:t>
            </a:r>
            <a:r>
              <a:rPr lang="en-US" altLang="zh-TW" sz="2400" i="1" dirty="0">
                <a:solidFill>
                  <a:schemeClr val="accent1">
                    <a:lumMod val="50000"/>
                  </a:schemeClr>
                </a:solidFill>
              </a:rPr>
              <a:t>, </a:t>
            </a:r>
            <a:r>
              <a:rPr lang="en-US" altLang="zh-TW" sz="2400" i="1" dirty="0">
                <a:solidFill>
                  <a:schemeClr val="accent1">
                    <a:lumMod val="50000"/>
                  </a:schemeClr>
                </a:solidFill>
                <a:latin typeface="Times New Roman" charset="0"/>
              </a:rPr>
              <a:t>…</a:t>
            </a:r>
            <a:r>
              <a:rPr lang="en-US" altLang="zh-TW" sz="2400" i="1" dirty="0">
                <a:solidFill>
                  <a:schemeClr val="accent1">
                    <a:lumMod val="50000"/>
                  </a:schemeClr>
                </a:solidFill>
              </a:rPr>
              <a:t>, </a:t>
            </a:r>
            <a:r>
              <a:rPr lang="en-US" altLang="zh-TW" sz="2400" i="1" dirty="0" err="1">
                <a:solidFill>
                  <a:schemeClr val="accent1">
                    <a:lumMod val="50000"/>
                  </a:schemeClr>
                </a:solidFill>
              </a:rPr>
              <a:t>s</a:t>
            </a:r>
            <a:r>
              <a:rPr lang="en-US" altLang="zh-TW" sz="2400" i="1" baseline="-25000" dirty="0" err="1">
                <a:solidFill>
                  <a:schemeClr val="accent1">
                    <a:lumMod val="50000"/>
                  </a:schemeClr>
                </a:solidFill>
              </a:rPr>
              <a:t>n</a:t>
            </a:r>
            <a:endParaRPr lang="en-US" altLang="zh-TW" sz="2400" i="1" baseline="-25000" dirty="0">
              <a:solidFill>
                <a:schemeClr val="accent1">
                  <a:lumMod val="50000"/>
                </a:schemeClr>
              </a:solidFill>
            </a:endParaRPr>
          </a:p>
          <a:p>
            <a:pPr lvl="1"/>
            <a:r>
              <a:rPr lang="en-US" altLang="zh-TW" sz="2400" dirty="0"/>
              <a:t>Distribution</a:t>
            </a:r>
            <a:r>
              <a:rPr lang="en-US" altLang="zh-TW" sz="2400" dirty="0">
                <a:solidFill>
                  <a:schemeClr val="accent1">
                    <a:lumMod val="50000"/>
                  </a:schemeClr>
                </a:solidFill>
              </a:rPr>
              <a:t> </a:t>
            </a:r>
            <a:r>
              <a:rPr lang="en-US" altLang="zh-TW" sz="2400" i="1" dirty="0" err="1">
                <a:solidFill>
                  <a:schemeClr val="accent1">
                    <a:lumMod val="50000"/>
                  </a:schemeClr>
                </a:solidFill>
              </a:rPr>
              <a:t>p</a:t>
            </a:r>
            <a:r>
              <a:rPr lang="en-US" altLang="zh-TW" sz="2400" i="1" baseline="-25000" dirty="0" err="1">
                <a:solidFill>
                  <a:schemeClr val="accent1">
                    <a:lumMod val="50000"/>
                  </a:schemeClr>
                </a:solidFill>
              </a:rPr>
              <a:t>s</a:t>
            </a:r>
            <a:r>
              <a:rPr lang="en-US" altLang="zh-TW" sz="2400" dirty="0">
                <a:solidFill>
                  <a:schemeClr val="accent1">
                    <a:lumMod val="50000"/>
                  </a:schemeClr>
                </a:solidFill>
              </a:rPr>
              <a:t> = </a:t>
            </a:r>
            <a:r>
              <a:rPr lang="en-US" altLang="zh-TW" sz="2400" i="1" dirty="0">
                <a:solidFill>
                  <a:schemeClr val="accent1">
                    <a:lumMod val="50000"/>
                  </a:schemeClr>
                </a:solidFill>
              </a:rPr>
              <a:t>(p</a:t>
            </a:r>
            <a:r>
              <a:rPr lang="en-US" altLang="zh-TW" sz="2400" i="1" baseline="-25000" dirty="0">
                <a:solidFill>
                  <a:schemeClr val="accent1">
                    <a:lumMod val="50000"/>
                  </a:schemeClr>
                </a:solidFill>
              </a:rPr>
              <a:t>1</a:t>
            </a:r>
            <a:r>
              <a:rPr lang="en-US" altLang="zh-TW" sz="2400" i="1" dirty="0">
                <a:solidFill>
                  <a:schemeClr val="accent1">
                    <a:lumMod val="50000"/>
                  </a:schemeClr>
                </a:solidFill>
              </a:rPr>
              <a:t>, p</a:t>
            </a:r>
            <a:r>
              <a:rPr lang="en-US" altLang="zh-TW" sz="2400" i="1" baseline="-25000" dirty="0">
                <a:solidFill>
                  <a:schemeClr val="accent1">
                    <a:lumMod val="50000"/>
                  </a:schemeClr>
                </a:solidFill>
              </a:rPr>
              <a:t>2</a:t>
            </a:r>
            <a:r>
              <a:rPr lang="en-US" altLang="zh-TW" sz="2400" i="1" dirty="0">
                <a:solidFill>
                  <a:schemeClr val="accent1">
                    <a:lumMod val="50000"/>
                  </a:schemeClr>
                </a:solidFill>
              </a:rPr>
              <a:t>, …, </a:t>
            </a:r>
            <a:r>
              <a:rPr lang="en-US" altLang="zh-TW" sz="2400" i="1" dirty="0" err="1">
                <a:solidFill>
                  <a:schemeClr val="accent1">
                    <a:lumMod val="50000"/>
                  </a:schemeClr>
                </a:solidFill>
              </a:rPr>
              <a:t>p</a:t>
            </a:r>
            <a:r>
              <a:rPr lang="en-US" altLang="zh-TW" sz="2400" i="1" baseline="-25000" dirty="0" err="1">
                <a:solidFill>
                  <a:schemeClr val="accent1">
                    <a:lumMod val="50000"/>
                  </a:schemeClr>
                </a:solidFill>
              </a:rPr>
              <a:t>n</a:t>
            </a:r>
            <a:r>
              <a:rPr lang="en-US" altLang="zh-TW" sz="2400" i="1" dirty="0">
                <a:solidFill>
                  <a:schemeClr val="accent1">
                    <a:lumMod val="50000"/>
                  </a:schemeClr>
                </a:solidFill>
              </a:rPr>
              <a:t>)</a:t>
            </a:r>
            <a:endParaRPr lang="en-US" altLang="zh-TW" sz="2400" i="1" baseline="-25000" dirty="0">
              <a:solidFill>
                <a:schemeClr val="accent1">
                  <a:lumMod val="50000"/>
                </a:schemeClr>
              </a:solidFill>
            </a:endParaRPr>
          </a:p>
          <a:p>
            <a:r>
              <a:rPr lang="en-US" altLang="zh-TW" sz="2800" dirty="0">
                <a:solidFill>
                  <a:srgbClr val="1E0AFF"/>
                </a:solidFill>
              </a:rPr>
              <a:t>Maximum Entropy Principle</a:t>
            </a:r>
            <a:r>
              <a:rPr lang="en-US" altLang="zh-TW" sz="2800" dirty="0"/>
              <a:t>:</a:t>
            </a:r>
          </a:p>
          <a:p>
            <a:pPr lvl="1"/>
            <a:r>
              <a:rPr lang="en-US" altLang="zh-TW" sz="2400" dirty="0"/>
              <a:t>W/o further information</a:t>
            </a:r>
            <a:r>
              <a:rPr lang="en-US" altLang="zh-TW" dirty="0"/>
              <a:t>, select </a:t>
            </a:r>
            <a:r>
              <a:rPr lang="en-US" altLang="zh-TW" sz="2400" i="1" dirty="0" err="1">
                <a:solidFill>
                  <a:schemeClr val="accent1">
                    <a:lumMod val="50000"/>
                  </a:schemeClr>
                </a:solidFill>
              </a:rPr>
              <a:t>p</a:t>
            </a:r>
            <a:r>
              <a:rPr lang="en-US" altLang="zh-TW" sz="2400" i="1" baseline="-25000" dirty="0" err="1">
                <a:solidFill>
                  <a:schemeClr val="accent1">
                    <a:lumMod val="50000"/>
                  </a:schemeClr>
                </a:solidFill>
              </a:rPr>
              <a:t>s</a:t>
            </a:r>
            <a:r>
              <a:rPr lang="en-US" altLang="zh-TW" sz="2400" i="1" baseline="-25000" dirty="0"/>
              <a:t> </a:t>
            </a:r>
            <a:r>
              <a:rPr lang="en-US" altLang="zh-TW" sz="2400" dirty="0"/>
              <a:t>, </a:t>
            </a:r>
            <a:br>
              <a:rPr lang="en-US" altLang="zh-TW" sz="2400" dirty="0"/>
            </a:br>
            <a:r>
              <a:rPr lang="en-US" altLang="zh-TW" sz="2400" dirty="0" err="1"/>
              <a:t>s.t.</a:t>
            </a:r>
            <a:r>
              <a:rPr lang="en-US" altLang="zh-TW" sz="2400" dirty="0"/>
              <a:t> entropy </a:t>
            </a:r>
            <a:r>
              <a:rPr lang="en-US" altLang="zh-TW" dirty="0"/>
              <a:t>is </a:t>
            </a:r>
            <a:r>
              <a:rPr lang="en-US" altLang="zh-TW" sz="2400" dirty="0"/>
              <a:t>maximized</a:t>
            </a:r>
          </a:p>
          <a:p>
            <a:pPr lvl="1"/>
            <a:endParaRPr lang="en-US" altLang="zh-TW" sz="2400" dirty="0"/>
          </a:p>
          <a:p>
            <a:pPr lvl="1">
              <a:buFont typeface="Wingdings" charset="2"/>
              <a:buNone/>
            </a:pPr>
            <a:r>
              <a:rPr lang="en-US" altLang="zh-TW" sz="2400" dirty="0"/>
              <a:t>	</a:t>
            </a:r>
          </a:p>
          <a:p>
            <a:pPr lvl="1"/>
            <a:r>
              <a:rPr lang="en-US" altLang="zh-TW" dirty="0" err="1"/>
              <a:t>w.r.t</a:t>
            </a:r>
            <a:r>
              <a:rPr lang="en-US" altLang="zh-TW" dirty="0"/>
              <a:t>. k constraints (expected values of features)</a:t>
            </a:r>
            <a:endParaRPr lang="en-US" altLang="zh-TW" sz="2400" dirty="0"/>
          </a:p>
          <a:p>
            <a:pPr lvl="1">
              <a:lnSpc>
                <a:spcPct val="110000"/>
              </a:lnSpc>
              <a:buFont typeface="Wingdings" charset="2"/>
              <a:buNone/>
            </a:pPr>
            <a:endParaRPr lang="en-US" altLang="zh-TW" i="1" baseline="-25000" dirty="0"/>
          </a:p>
        </p:txBody>
      </p:sp>
      <p:graphicFrame>
        <p:nvGraphicFramePr>
          <p:cNvPr id="24580" name="Object 4"/>
          <p:cNvGraphicFramePr>
            <a:graphicFrameLocks noChangeAspect="1"/>
          </p:cNvGraphicFramePr>
          <p:nvPr>
            <p:extLst>
              <p:ext uri="{D42A27DB-BD31-4B8C-83A1-F6EECF244321}">
                <p14:modId xmlns:p14="http://schemas.microsoft.com/office/powerpoint/2010/main" val="970161790"/>
              </p:ext>
            </p:extLst>
          </p:nvPr>
        </p:nvGraphicFramePr>
        <p:xfrm>
          <a:off x="3118961" y="3922251"/>
          <a:ext cx="1600200" cy="600075"/>
        </p:xfrm>
        <a:graphic>
          <a:graphicData uri="http://schemas.openxmlformats.org/presentationml/2006/ole">
            <mc:AlternateContent xmlns:mc="http://schemas.openxmlformats.org/markup-compatibility/2006">
              <mc:Choice xmlns:v="urn:schemas-microsoft-com:vml" Requires="v">
                <p:oleObj spid="_x0000_s1235" r:id="rId3" imgW="837836" imgH="317362" progId="Equation.3">
                  <p:embed/>
                </p:oleObj>
              </mc:Choice>
              <mc:Fallback>
                <p:oleObj r:id="rId3" imgW="837836" imgH="317362" progId="Equation.3">
                  <p:embed/>
                  <p:pic>
                    <p:nvPicPr>
                      <p:cNvPr id="245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8961" y="3922251"/>
                        <a:ext cx="160020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581" name="Object 5"/>
          <p:cNvGraphicFramePr>
            <a:graphicFrameLocks noChangeAspect="1"/>
          </p:cNvGraphicFramePr>
          <p:nvPr>
            <p:extLst>
              <p:ext uri="{D42A27DB-BD31-4B8C-83A1-F6EECF244321}">
                <p14:modId xmlns:p14="http://schemas.microsoft.com/office/powerpoint/2010/main" val="2475234586"/>
              </p:ext>
            </p:extLst>
          </p:nvPr>
        </p:nvGraphicFramePr>
        <p:xfrm>
          <a:off x="3278089" y="5143010"/>
          <a:ext cx="2514600" cy="633413"/>
        </p:xfrm>
        <a:graphic>
          <a:graphicData uri="http://schemas.openxmlformats.org/presentationml/2006/ole">
            <mc:AlternateContent xmlns:mc="http://schemas.openxmlformats.org/markup-compatibility/2006">
              <mc:Choice xmlns:v="urn:schemas-microsoft-com:vml" Requires="v">
                <p:oleObj spid="_x0000_s1236" r:id="rId5" imgW="1244060" imgH="317362" progId="Equation.3">
                  <p:embed/>
                </p:oleObj>
              </mc:Choice>
              <mc:Fallback>
                <p:oleObj r:id="rId5" imgW="1244060" imgH="317362" progId="Equation.3">
                  <p:embed/>
                  <p:pic>
                    <p:nvPicPr>
                      <p:cNvPr id="2458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089" y="5143010"/>
                        <a:ext cx="2514600"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3605085" y="3877281"/>
            <a:ext cx="2212465" cy="461665"/>
          </a:xfrm>
          <a:prstGeom prst="rect">
            <a:avLst/>
          </a:prstGeom>
          <a:solidFill>
            <a:schemeClr val="bg1"/>
          </a:solidFill>
        </p:spPr>
        <p:txBody>
          <a:bodyPr wrap="none" rtlCol="0">
            <a:spAutoFit/>
          </a:bodyPr>
          <a:lstStyle/>
          <a:p>
            <a:r>
              <a:rPr lang="en-US" sz="2400" i="1" dirty="0" err="1">
                <a:latin typeface="Times New Roman" charset="0"/>
                <a:ea typeface="Times New Roman" charset="0"/>
                <a:cs typeface="Times New Roman" charset="0"/>
              </a:rPr>
              <a:t>p</a:t>
            </a:r>
            <a:r>
              <a:rPr lang="en-US" sz="2400" i="1" baseline="-25000" dirty="0" err="1">
                <a:latin typeface="Times New Roman" charset="0"/>
                <a:ea typeface="Times New Roman" charset="0"/>
                <a:cs typeface="Times New Roman" charset="0"/>
              </a:rPr>
              <a:t>s</a:t>
            </a:r>
            <a:r>
              <a:rPr lang="en-US" sz="2400" i="1" dirty="0">
                <a:latin typeface="Times New Roman" charset="0"/>
                <a:ea typeface="Times New Roman" charset="0"/>
                <a:cs typeface="Times New Roman" charset="0"/>
              </a:rPr>
              <a:t>(s) log </a:t>
            </a:r>
            <a:r>
              <a:rPr lang="en-US" sz="2400" i="1" dirty="0" err="1">
                <a:latin typeface="Times New Roman" charset="0"/>
                <a:ea typeface="Times New Roman" charset="0"/>
                <a:cs typeface="Times New Roman" charset="0"/>
              </a:rPr>
              <a:t>p</a:t>
            </a:r>
            <a:r>
              <a:rPr lang="en-US" sz="2400" i="1" baseline="-25000" dirty="0" err="1">
                <a:latin typeface="Times New Roman" charset="0"/>
                <a:ea typeface="Times New Roman" charset="0"/>
                <a:cs typeface="Times New Roman" charset="0"/>
              </a:rPr>
              <a:t>s</a:t>
            </a:r>
            <a:r>
              <a:rPr lang="en-US" sz="2400" i="1" dirty="0">
                <a:latin typeface="Times New Roman" charset="0"/>
                <a:ea typeface="Times New Roman" charset="0"/>
                <a:cs typeface="Times New Roman" charset="0"/>
              </a:rPr>
              <a:t>(s) =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2689" y="3922251"/>
            <a:ext cx="1375753" cy="456929"/>
          </a:xfrm>
          <a:prstGeom prst="rect">
            <a:avLst/>
          </a:prstGeom>
        </p:spPr>
      </p:pic>
      <p:sp>
        <p:nvSpPr>
          <p:cNvPr id="8" name="Slide Number Placeholder 5">
            <a:extLst>
              <a:ext uri="{FF2B5EF4-FFF2-40B4-BE49-F238E27FC236}">
                <a16:creationId xmlns:a16="http://schemas.microsoft.com/office/drawing/2014/main" id="{D061D9DC-A451-AB4B-856D-1ECA49597AAC}"/>
              </a:ext>
            </a:extLst>
          </p:cNvPr>
          <p:cNvSpPr>
            <a:spLocks noGrp="1"/>
          </p:cNvSpPr>
          <p:nvPr>
            <p:ph type="sldNum" sz="quarter" idx="12"/>
          </p:nvPr>
        </p:nvSpPr>
        <p:spPr>
          <a:xfrm>
            <a:off x="6907214" y="631269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7C4649-800D-CB47-881A-AA04BFFFB18C}" type="slidenum">
              <a:rPr lang="en-US" smtClean="0"/>
              <a:pPr/>
              <a:t>3</a:t>
            </a:fld>
            <a:endParaRPr lang="en-US"/>
          </a:p>
        </p:txBody>
      </p:sp>
      <p:sp>
        <p:nvSpPr>
          <p:cNvPr id="4" name="TextBox 3">
            <a:extLst>
              <a:ext uri="{FF2B5EF4-FFF2-40B4-BE49-F238E27FC236}">
                <a16:creationId xmlns:a16="http://schemas.microsoft.com/office/drawing/2014/main" id="{47A2BF26-4EE3-F649-A657-37195B424AB9}"/>
              </a:ext>
            </a:extLst>
          </p:cNvPr>
          <p:cNvSpPr txBox="1"/>
          <p:nvPr/>
        </p:nvSpPr>
        <p:spPr>
          <a:xfrm>
            <a:off x="3601056" y="5102777"/>
            <a:ext cx="4841071" cy="461665"/>
          </a:xfrm>
          <a:prstGeom prst="rect">
            <a:avLst/>
          </a:prstGeom>
          <a:solidFill>
            <a:schemeClr val="bg1"/>
          </a:solidFill>
        </p:spPr>
        <p:txBody>
          <a:bodyPr wrap="square" rtlCol="0">
            <a:spAutoFit/>
          </a:bodyPr>
          <a:lstStyle/>
          <a:p>
            <a:r>
              <a:rPr lang="en-US" sz="2400" i="1" dirty="0" err="1">
                <a:latin typeface="Times New Roman" panose="02020603050405020304" pitchFamily="18" charset="0"/>
                <a:cs typeface="Times New Roman" panose="02020603050405020304" pitchFamily="18" charset="0"/>
              </a:rPr>
              <a:t>p</a:t>
            </a:r>
            <a:r>
              <a:rPr lang="en-US" sz="2400" i="1" baseline="-25000" dirty="0" err="1">
                <a:latin typeface="Times New Roman" panose="02020603050405020304" pitchFamily="18" charset="0"/>
                <a:cs typeface="Times New Roman" panose="02020603050405020304" pitchFamily="18" charset="0"/>
              </a:rPr>
              <a:t>s</a:t>
            </a:r>
            <a:r>
              <a:rPr lang="en-US" sz="2400" i="1" dirty="0">
                <a:latin typeface="Times New Roman" panose="02020603050405020304" pitchFamily="18" charset="0"/>
                <a:cs typeface="Times New Roman" panose="02020603050405020304" pitchFamily="18" charset="0"/>
              </a:rPr>
              <a:t>(s) f</a:t>
            </a:r>
            <a:r>
              <a:rPr lang="en-US" sz="2400" i="1" baseline="-25000" dirty="0">
                <a:latin typeface="Times New Roman" panose="02020603050405020304" pitchFamily="18" charset="0"/>
                <a:cs typeface="Times New Roman" panose="02020603050405020304" pitchFamily="18" charset="0"/>
              </a:rPr>
              <a:t>i</a:t>
            </a:r>
            <a:r>
              <a:rPr lang="en-US" sz="2400" i="1" dirty="0">
                <a:latin typeface="Times New Roman" panose="02020603050405020304" pitchFamily="18" charset="0"/>
                <a:cs typeface="Times New Roman" panose="02020603050405020304" pitchFamily="18" charset="0"/>
              </a:rPr>
              <a:t>(s) = D</a:t>
            </a:r>
            <a:r>
              <a:rPr lang="en-US" sz="2400" i="1" baseline="-25000" dirty="0">
                <a:latin typeface="Times New Roman" panose="02020603050405020304" pitchFamily="18" charset="0"/>
                <a:cs typeface="Times New Roman" panose="02020603050405020304" pitchFamily="18" charset="0"/>
              </a:rPr>
              <a:t>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i</a:t>
            </a:r>
            <a:r>
              <a:rPr lang="en-US" sz="2400" i="1" dirty="0">
                <a:latin typeface="Times New Roman" panose="02020603050405020304" pitchFamily="18" charset="0"/>
                <a:cs typeface="Times New Roman" panose="02020603050405020304" pitchFamily="18" charset="0"/>
              </a:rPr>
              <a:t> ∈ {1..k}</a:t>
            </a:r>
            <a:endParaRPr lang="en-US" sz="2400"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478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4AF8-04B4-504A-9AAA-88F0F8FF69E6}"/>
              </a:ext>
            </a:extLst>
          </p:cNvPr>
          <p:cNvSpPr>
            <a:spLocks noGrp="1"/>
          </p:cNvSpPr>
          <p:nvPr>
            <p:ph type="title"/>
          </p:nvPr>
        </p:nvSpPr>
        <p:spPr/>
        <p:txBody>
          <a:bodyPr/>
          <a:lstStyle/>
          <a:p>
            <a:r>
              <a:rPr lang="en-US" dirty="0"/>
              <a:t>Our Research</a:t>
            </a:r>
          </a:p>
        </p:txBody>
      </p:sp>
      <p:sp>
        <p:nvSpPr>
          <p:cNvPr id="3" name="Content Placeholder 2">
            <a:extLst>
              <a:ext uri="{FF2B5EF4-FFF2-40B4-BE49-F238E27FC236}">
                <a16:creationId xmlns:a16="http://schemas.microsoft.com/office/drawing/2014/main" id="{AF787BED-841F-6A4E-857B-B6C46AB5B82B}"/>
              </a:ext>
            </a:extLst>
          </p:cNvPr>
          <p:cNvSpPr>
            <a:spLocks noGrp="1"/>
          </p:cNvSpPr>
          <p:nvPr>
            <p:ph idx="1"/>
          </p:nvPr>
        </p:nvSpPr>
        <p:spPr>
          <a:xfrm>
            <a:off x="628650" y="1144571"/>
            <a:ext cx="8194074" cy="5379797"/>
          </a:xfrm>
        </p:spPr>
        <p:txBody>
          <a:bodyPr>
            <a:normAutofit fontScale="25000" lnSpcReduction="20000"/>
          </a:bodyPr>
          <a:lstStyle/>
          <a:p>
            <a:pPr>
              <a:lnSpc>
                <a:spcPct val="120000"/>
              </a:lnSpc>
            </a:pPr>
            <a:r>
              <a:rPr lang="en-US" sz="11200" dirty="0"/>
              <a:t>Incremental algorithms and data structures to speed up query answering for multiple queries </a:t>
            </a:r>
            <a:br>
              <a:rPr lang="en-US" sz="11200" dirty="0"/>
            </a:br>
            <a:r>
              <a:rPr lang="en-US" sz="11200" dirty="0"/>
              <a:t>(message passing in a so-called junction tree)</a:t>
            </a:r>
          </a:p>
          <a:p>
            <a:r>
              <a:rPr lang="en-US" sz="11200" dirty="0"/>
              <a:t>Queries with variables, Lifted MPE</a:t>
            </a:r>
          </a:p>
          <a:p>
            <a:r>
              <a:rPr lang="en-US" sz="11200" dirty="0"/>
              <a:t>LJT: Lifted Junction Tree Algorithm</a:t>
            </a:r>
            <a:endParaRPr lang="en-US" sz="4000" dirty="0">
              <a:solidFill>
                <a:srgbClr val="0E16F5"/>
              </a:solidFill>
            </a:endParaRPr>
          </a:p>
          <a:p>
            <a:pPr marL="0" indent="0">
              <a:buNone/>
            </a:pPr>
            <a:endParaRPr lang="en-US" sz="4000" dirty="0">
              <a:solidFill>
                <a:srgbClr val="0E16F5"/>
              </a:solidFill>
            </a:endParaRPr>
          </a:p>
          <a:p>
            <a:pPr marL="0" indent="0">
              <a:buNone/>
            </a:pPr>
            <a:r>
              <a:rPr lang="en-US" sz="4000" dirty="0">
                <a:solidFill>
                  <a:srgbClr val="0E16F5"/>
                </a:solidFill>
              </a:rPr>
              <a:t>Tanya Braun and Ralf Möller. </a:t>
            </a:r>
            <a:r>
              <a:rPr lang="en-US" sz="4000" b="1" dirty="0">
                <a:solidFill>
                  <a:srgbClr val="0E16F5"/>
                </a:solidFill>
              </a:rPr>
              <a:t>Lifted Junction Tree Algorithm</a:t>
            </a:r>
            <a:r>
              <a:rPr lang="en-US" sz="4000" dirty="0">
                <a:solidFill>
                  <a:srgbClr val="0E16F5"/>
                </a:solidFill>
              </a:rPr>
              <a:t>. In </a:t>
            </a:r>
            <a:r>
              <a:rPr lang="en-US" sz="4000" i="1" dirty="0">
                <a:solidFill>
                  <a:srgbClr val="0E16F5"/>
                </a:solidFill>
              </a:rPr>
              <a:t>Proceedings of KI 2016: Advances in Artificial Intelligence</a:t>
            </a:r>
            <a:r>
              <a:rPr lang="en-US" sz="4000" dirty="0">
                <a:solidFill>
                  <a:srgbClr val="0E16F5"/>
                </a:solidFill>
              </a:rPr>
              <a:t>, pages 30–42, 2016. </a:t>
            </a:r>
          </a:p>
          <a:p>
            <a:pPr marL="0" indent="0">
              <a:buNone/>
            </a:pPr>
            <a:r>
              <a:rPr lang="en-US" sz="4000" dirty="0">
                <a:solidFill>
                  <a:srgbClr val="0E16F5"/>
                </a:solidFill>
              </a:rPr>
              <a:t>Tanya Braun and Ralf Möller. </a:t>
            </a:r>
            <a:r>
              <a:rPr lang="en-US" sz="4000" b="1" dirty="0">
                <a:solidFill>
                  <a:srgbClr val="0E16F5"/>
                </a:solidFill>
              </a:rPr>
              <a:t>Preventing Groundings and Handling Evidence in the Lifted Junction Tree Algorithm</a:t>
            </a:r>
            <a:r>
              <a:rPr lang="en-US" sz="4000" dirty="0">
                <a:solidFill>
                  <a:srgbClr val="0E16F5"/>
                </a:solidFill>
              </a:rPr>
              <a:t>. In </a:t>
            </a:r>
            <a:r>
              <a:rPr lang="en-US" sz="4000" i="1" dirty="0">
                <a:solidFill>
                  <a:srgbClr val="0E16F5"/>
                </a:solidFill>
              </a:rPr>
              <a:t>Proceedings of KI 2017: Advances in Artificial Intelligence</a:t>
            </a:r>
            <a:r>
              <a:rPr lang="en-US" sz="4000" dirty="0">
                <a:solidFill>
                  <a:srgbClr val="0E16F5"/>
                </a:solidFill>
              </a:rPr>
              <a:t>, pages 85–98, 2017. </a:t>
            </a:r>
          </a:p>
          <a:p>
            <a:pPr marL="0" indent="0">
              <a:buNone/>
            </a:pPr>
            <a:r>
              <a:rPr lang="en-US" sz="4000" dirty="0">
                <a:solidFill>
                  <a:srgbClr val="0E16F5"/>
                </a:solidFill>
              </a:rPr>
              <a:t>Tanya Braun and Ralf Möller. </a:t>
            </a:r>
            <a:r>
              <a:rPr lang="en-US" sz="4000" b="1" dirty="0">
                <a:solidFill>
                  <a:srgbClr val="0E16F5"/>
                </a:solidFill>
              </a:rPr>
              <a:t>Counting and Conjunctive Queries in the Lifted Junction Tree Algorithm</a:t>
            </a:r>
            <a:r>
              <a:rPr lang="en-US" sz="4000" dirty="0">
                <a:solidFill>
                  <a:srgbClr val="0E16F5"/>
                </a:solidFill>
              </a:rPr>
              <a:t>. In </a:t>
            </a:r>
            <a:r>
              <a:rPr lang="en-US" sz="4000" i="1" dirty="0" err="1">
                <a:solidFill>
                  <a:srgbClr val="0E16F5"/>
                </a:solidFill>
              </a:rPr>
              <a:t>Postproceedings</a:t>
            </a:r>
            <a:r>
              <a:rPr lang="en-US" sz="4000" i="1" dirty="0">
                <a:solidFill>
                  <a:srgbClr val="0E16F5"/>
                </a:solidFill>
              </a:rPr>
              <a:t> of the 5</a:t>
            </a:r>
            <a:r>
              <a:rPr lang="en-US" sz="4000" i="1" baseline="30000" dirty="0">
                <a:solidFill>
                  <a:srgbClr val="0E16F5"/>
                </a:solidFill>
              </a:rPr>
              <a:t>th</a:t>
            </a:r>
            <a:r>
              <a:rPr lang="en-US" sz="4000" i="1" dirty="0">
                <a:solidFill>
                  <a:srgbClr val="0E16F5"/>
                </a:solidFill>
              </a:rPr>
              <a:t> International Workshop on Graph Structures for Knowledge Representation and Reasoning</a:t>
            </a:r>
            <a:r>
              <a:rPr lang="en-US" sz="4000" dirty="0">
                <a:solidFill>
                  <a:srgbClr val="0E16F5"/>
                </a:solidFill>
              </a:rPr>
              <a:t>, 2017. </a:t>
            </a:r>
          </a:p>
          <a:p>
            <a:pPr marL="0" indent="0">
              <a:buNone/>
            </a:pPr>
            <a:r>
              <a:rPr lang="en-US" sz="4000" dirty="0">
                <a:solidFill>
                  <a:srgbClr val="0E16F5"/>
                </a:solidFill>
              </a:rPr>
              <a:t>Tanya Braun and Ralf Möller. </a:t>
            </a:r>
            <a:r>
              <a:rPr lang="en-US" sz="4000" b="1" dirty="0">
                <a:solidFill>
                  <a:srgbClr val="0E16F5"/>
                </a:solidFill>
              </a:rPr>
              <a:t>Adaptive Inference on Probabilistic Relational Models</a:t>
            </a:r>
            <a:r>
              <a:rPr lang="en-US" sz="4000" dirty="0">
                <a:solidFill>
                  <a:srgbClr val="0E16F5"/>
                </a:solidFill>
              </a:rPr>
              <a:t>. In </a:t>
            </a:r>
            <a:r>
              <a:rPr lang="en-US" sz="4000" i="1" dirty="0">
                <a:solidFill>
                  <a:srgbClr val="0E16F5"/>
                </a:solidFill>
              </a:rPr>
              <a:t>Proceedings of the 31st Australasian Joint Conference on Artificial Intelligence</a:t>
            </a:r>
            <a:r>
              <a:rPr lang="en-US" sz="4000" dirty="0">
                <a:solidFill>
                  <a:srgbClr val="0E16F5"/>
                </a:solidFill>
              </a:rPr>
              <a:t>, 2018</a:t>
            </a:r>
          </a:p>
          <a:p>
            <a:pPr marL="0" indent="0">
              <a:buNone/>
            </a:pPr>
            <a:r>
              <a:rPr lang="en-US" sz="4000" dirty="0">
                <a:solidFill>
                  <a:srgbClr val="0E16F5"/>
                </a:solidFill>
              </a:rPr>
              <a:t>Tanya Braun and Ralf Möller. </a:t>
            </a:r>
            <a:r>
              <a:rPr lang="en-US" sz="4000" b="1" dirty="0" err="1">
                <a:solidFill>
                  <a:srgbClr val="0E16F5"/>
                </a:solidFill>
              </a:rPr>
              <a:t>Parameterised</a:t>
            </a:r>
            <a:r>
              <a:rPr lang="en-US" sz="4000" b="1" dirty="0">
                <a:solidFill>
                  <a:srgbClr val="0E16F5"/>
                </a:solidFill>
              </a:rPr>
              <a:t> Queries and Lifted Query Answering</a:t>
            </a:r>
            <a:r>
              <a:rPr lang="en-US" sz="4000" dirty="0">
                <a:solidFill>
                  <a:srgbClr val="0E16F5"/>
                </a:solidFill>
              </a:rPr>
              <a:t>. In </a:t>
            </a:r>
            <a:r>
              <a:rPr lang="en-US" sz="4000" i="1" dirty="0">
                <a:solidFill>
                  <a:srgbClr val="0E16F5"/>
                </a:solidFill>
              </a:rPr>
              <a:t>IJCAI-18 Proceedings of the 27th International Joint Conference on Artificial Intelligence</a:t>
            </a:r>
            <a:r>
              <a:rPr lang="en-US" sz="4000" dirty="0">
                <a:solidFill>
                  <a:srgbClr val="0E16F5"/>
                </a:solidFill>
              </a:rPr>
              <a:t>, 2018. </a:t>
            </a:r>
          </a:p>
          <a:p>
            <a:pPr marL="0" indent="0">
              <a:buNone/>
            </a:pPr>
            <a:r>
              <a:rPr lang="en-US" sz="4000" dirty="0">
                <a:solidFill>
                  <a:srgbClr val="0E16F5"/>
                </a:solidFill>
              </a:rPr>
              <a:t>Tanya Braun and Ralf Möller. </a:t>
            </a:r>
            <a:r>
              <a:rPr lang="en-US" sz="4000" b="1" dirty="0">
                <a:solidFill>
                  <a:srgbClr val="0E16F5"/>
                </a:solidFill>
              </a:rPr>
              <a:t>Lifted Most Probable Explanation</a:t>
            </a:r>
            <a:r>
              <a:rPr lang="en-US" sz="4000" dirty="0">
                <a:solidFill>
                  <a:srgbClr val="0E16F5"/>
                </a:solidFill>
              </a:rPr>
              <a:t>. In </a:t>
            </a:r>
            <a:r>
              <a:rPr lang="en-US" sz="4000" i="1" dirty="0">
                <a:solidFill>
                  <a:srgbClr val="0E16F5"/>
                </a:solidFill>
              </a:rPr>
              <a:t>Proceedings of the International Conference on Conceptual Structures</a:t>
            </a:r>
            <a:r>
              <a:rPr lang="en-US" sz="4000" dirty="0">
                <a:solidFill>
                  <a:srgbClr val="0E16F5"/>
                </a:solidFill>
              </a:rPr>
              <a:t>, 2018.</a:t>
            </a:r>
          </a:p>
          <a:p>
            <a:pPr marL="0" indent="0">
              <a:buNone/>
            </a:pPr>
            <a:r>
              <a:rPr lang="en-US" sz="4000" dirty="0">
                <a:solidFill>
                  <a:srgbClr val="0E16F5"/>
                </a:solidFill>
              </a:rPr>
              <a:t>Tanya Braun and Ralf Möller. </a:t>
            </a:r>
            <a:r>
              <a:rPr lang="en-US" sz="4000" b="1" dirty="0">
                <a:solidFill>
                  <a:srgbClr val="0E16F5"/>
                </a:solidFill>
              </a:rPr>
              <a:t>Fusing First-order Knowledge Compilation and the Lifted Junction Tree Algorithm</a:t>
            </a:r>
            <a:r>
              <a:rPr lang="en-US" sz="4000" dirty="0">
                <a:solidFill>
                  <a:srgbClr val="0E16F5"/>
                </a:solidFill>
              </a:rPr>
              <a:t>. In </a:t>
            </a:r>
            <a:r>
              <a:rPr lang="en-US" sz="4000" i="1" dirty="0">
                <a:solidFill>
                  <a:srgbClr val="0E16F5"/>
                </a:solidFill>
              </a:rPr>
              <a:t>Proceedings of KI 2018: Advances in Artificial Intelligence</a:t>
            </a:r>
            <a:r>
              <a:rPr lang="en-US" sz="4000" dirty="0">
                <a:solidFill>
                  <a:srgbClr val="0E16F5"/>
                </a:solidFill>
              </a:rPr>
              <a:t>, 2018.</a:t>
            </a:r>
          </a:p>
          <a:p>
            <a:pPr marL="0" indent="0">
              <a:buNone/>
            </a:pPr>
            <a:r>
              <a:rPr lang="en-US" sz="4000" dirty="0">
                <a:solidFill>
                  <a:srgbClr val="0E16F5"/>
                </a:solidFill>
              </a:rPr>
              <a:t>Tanya Braun, </a:t>
            </a:r>
            <a:r>
              <a:rPr lang="en-US" sz="4000" b="1" dirty="0">
                <a:solidFill>
                  <a:srgbClr val="0E16F5"/>
                </a:solidFill>
              </a:rPr>
              <a:t>Rescued from a Sea of Queries: Exact Inference in Probabilistic Relational Models</a:t>
            </a:r>
            <a:r>
              <a:rPr lang="en-US" sz="4000" dirty="0">
                <a:solidFill>
                  <a:srgbClr val="0E16F5"/>
                </a:solidFill>
              </a:rPr>
              <a:t>, Dissertation, Universität </a:t>
            </a:r>
            <a:r>
              <a:rPr lang="en-US" sz="4000" dirty="0" err="1">
                <a:solidFill>
                  <a:srgbClr val="0E16F5"/>
                </a:solidFill>
              </a:rPr>
              <a:t>zu</a:t>
            </a:r>
            <a:r>
              <a:rPr lang="en-US" sz="4000" dirty="0">
                <a:solidFill>
                  <a:srgbClr val="0E16F5"/>
                </a:solidFill>
              </a:rPr>
              <a:t> Lübeck, 2019, submitted</a:t>
            </a:r>
            <a:endParaRPr lang="en-US" sz="4000" dirty="0"/>
          </a:p>
        </p:txBody>
      </p:sp>
      <p:sp>
        <p:nvSpPr>
          <p:cNvPr id="4" name="Slide Number Placeholder 3">
            <a:extLst>
              <a:ext uri="{FF2B5EF4-FFF2-40B4-BE49-F238E27FC236}">
                <a16:creationId xmlns:a16="http://schemas.microsoft.com/office/drawing/2014/main" id="{46A9574F-8525-AA42-8B16-ECC073361423}"/>
              </a:ext>
            </a:extLst>
          </p:cNvPr>
          <p:cNvSpPr>
            <a:spLocks noGrp="1"/>
          </p:cNvSpPr>
          <p:nvPr>
            <p:ph type="sldNum" sz="quarter" idx="12"/>
          </p:nvPr>
        </p:nvSpPr>
        <p:spPr/>
        <p:txBody>
          <a:bodyPr/>
          <a:lstStyle/>
          <a:p>
            <a:fld id="{DB7C4649-800D-CB47-881A-AA04BFFFB18C}" type="slidenum">
              <a:rPr lang="en-US" smtClean="0"/>
              <a:t>30</a:t>
            </a:fld>
            <a:endParaRPr lang="en-US"/>
          </a:p>
        </p:txBody>
      </p:sp>
    </p:spTree>
    <p:extLst>
      <p:ext uri="{BB962C8B-B14F-4D97-AF65-F5344CB8AC3E}">
        <p14:creationId xmlns:p14="http://schemas.microsoft.com/office/powerpoint/2010/main" val="2002602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Most probable assignment</a:t>
            </a:r>
          </a:p>
        </p:txBody>
      </p:sp>
      <p:sp>
        <p:nvSpPr>
          <p:cNvPr id="4" name="Content Placeholder 3"/>
          <p:cNvSpPr>
            <a:spLocks noGrp="1"/>
          </p:cNvSpPr>
          <p:nvPr>
            <p:ph idx="1"/>
          </p:nvPr>
        </p:nvSpPr>
        <p:spPr/>
        <p:txBody>
          <a:bodyPr>
            <a:normAutofit/>
          </a:bodyPr>
          <a:lstStyle/>
          <a:p>
            <a:endParaRPr lang="en-US" dirty="0"/>
          </a:p>
          <a:p>
            <a:r>
              <a:rPr lang="en-US" dirty="0"/>
              <a:t>To all variables: most probable explanation (</a:t>
            </a:r>
            <a:r>
              <a:rPr lang="en-US" dirty="0">
                <a:solidFill>
                  <a:schemeClr val="accent1"/>
                </a:solidFill>
              </a:rPr>
              <a:t>MPE</a:t>
            </a:r>
            <a:r>
              <a:rPr lang="en-US" dirty="0"/>
              <a:t>)</a:t>
            </a:r>
            <a:endParaRPr lang="de-DE" b="1" dirty="0"/>
          </a:p>
          <a:p>
            <a:pPr lvl="1"/>
            <a:endParaRPr lang="de-DE" b="1" dirty="0"/>
          </a:p>
          <a:p>
            <a:pPr lvl="1"/>
            <a:endParaRPr lang="en-US" dirty="0"/>
          </a:p>
          <a:p>
            <a:pPr lvl="1"/>
            <a:r>
              <a:rPr lang="en-US" dirty="0"/>
              <a:t>(L)VE: </a:t>
            </a:r>
            <a:r>
              <a:rPr lang="en-US" dirty="0">
                <a:solidFill>
                  <a:schemeClr val="accent1"/>
                </a:solidFill>
              </a:rPr>
              <a:t>maxing out</a:t>
            </a:r>
            <a:r>
              <a:rPr lang="en-US" dirty="0"/>
              <a:t> (instead of summing out)</a:t>
            </a:r>
          </a:p>
          <a:p>
            <a:pPr lvl="1"/>
            <a:r>
              <a:rPr lang="en-US" dirty="0"/>
              <a:t>(L)JT: message calculation by maxing out </a:t>
            </a:r>
          </a:p>
          <a:p>
            <a:pPr lvl="1"/>
            <a:r>
              <a:rPr lang="en-US" dirty="0" err="1">
                <a:solidFill>
                  <a:schemeClr val="accent1"/>
                </a:solidFill>
              </a:rPr>
              <a:t>Ismorphic</a:t>
            </a:r>
            <a:r>
              <a:rPr lang="en-US" dirty="0">
                <a:solidFill>
                  <a:schemeClr val="accent1"/>
                </a:solidFill>
              </a:rPr>
              <a:t> instances: identical most probable assignment</a:t>
            </a:r>
          </a:p>
          <a:p>
            <a:r>
              <a:rPr lang="en-US" dirty="0"/>
              <a:t>As before: construction, evidence entering</a:t>
            </a:r>
          </a:p>
          <a:p>
            <a:r>
              <a:rPr lang="en-US" dirty="0"/>
              <a:t>Message passing</a:t>
            </a:r>
          </a:p>
          <a:p>
            <a:pPr lvl="1"/>
            <a:r>
              <a:rPr lang="en-US" dirty="0"/>
              <a:t>Only </a:t>
            </a:r>
            <a:r>
              <a:rPr lang="en-US" dirty="0">
                <a:solidFill>
                  <a:schemeClr val="accent1"/>
                </a:solidFill>
              </a:rPr>
              <a:t>one message pass </a:t>
            </a:r>
            <a:r>
              <a:rPr lang="en-US" dirty="0"/>
              <a:t>(from periphery to </a:t>
            </a:r>
            <a:r>
              <a:rPr lang="en-US" dirty="0" err="1"/>
              <a:t>centre</a:t>
            </a:r>
            <a:r>
              <a:rPr lang="en-US" dirty="0"/>
              <a:t>)</a:t>
            </a:r>
          </a:p>
          <a:p>
            <a:pPr lvl="1"/>
            <a:r>
              <a:rPr lang="en-US" dirty="0"/>
              <a:t>Max out remaining variables at </a:t>
            </a:r>
            <a:r>
              <a:rPr lang="en-US" dirty="0" err="1"/>
              <a:t>centre</a:t>
            </a:r>
            <a:endParaRPr lang="en-US" dirty="0"/>
          </a:p>
          <a:p>
            <a:endParaRPr lang="de-DE" dirty="0"/>
          </a:p>
        </p:txBody>
      </p:sp>
      <p:sp>
        <p:nvSpPr>
          <p:cNvPr id="6" name="Slide Number Placeholder 5"/>
          <p:cNvSpPr>
            <a:spLocks noGrp="1"/>
          </p:cNvSpPr>
          <p:nvPr>
            <p:ph type="sldNum" sz="quarter" idx="12"/>
          </p:nvPr>
        </p:nvSpPr>
        <p:spPr/>
        <p:txBody>
          <a:bodyPr/>
          <a:lstStyle/>
          <a:p>
            <a:fld id="{DB7C4649-800D-CB47-881A-AA04BFFFB18C}" type="slidenum">
              <a:rPr lang="en-US" smtClean="0"/>
              <a:t>31</a:t>
            </a:fld>
            <a:endParaRPr lang="en-US"/>
          </a:p>
        </p:txBody>
      </p:sp>
      <mc:AlternateContent xmlns:mc="http://schemas.openxmlformats.org/markup-compatibility/2006" xmlns:a14="http://schemas.microsoft.com/office/drawing/2010/main">
        <mc:Choice Requires="a14">
          <p:sp>
            <p:nvSpPr>
              <p:cNvPr id="21" name="Rectangle 20"/>
              <p:cNvSpPr/>
              <p:nvPr/>
            </p:nvSpPr>
            <p:spPr>
              <a:xfrm>
                <a:off x="3762740" y="2240324"/>
                <a:ext cx="1618520" cy="6879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mr-IN" sz="2400" b="1" i="1">
                              <a:latin typeface="Cambria Math" panose="02040503050406030204" pitchFamily="18" charset="0"/>
                            </a:rPr>
                          </m:ctrlPr>
                        </m:funcPr>
                        <m:fName>
                          <m:limLow>
                            <m:limLowPr>
                              <m:ctrlPr>
                                <a:rPr lang="mr-IN" sz="2400" b="1" i="1">
                                  <a:latin typeface="Cambria Math" panose="02040503050406030204" pitchFamily="18" charset="0"/>
                                </a:rPr>
                              </m:ctrlPr>
                            </m:limLowPr>
                            <m:e>
                              <m:r>
                                <m:rPr>
                                  <m:sty m:val="p"/>
                                </m:rPr>
                                <a:rPr lang="de-DE" sz="2400">
                                  <a:latin typeface="Cambria Math" charset="0"/>
                                </a:rPr>
                                <m:t>arg</m:t>
                              </m:r>
                              <m:r>
                                <m:rPr>
                                  <m:sty m:val="p"/>
                                </m:rPr>
                                <a:rPr lang="mr-IN" sz="2400">
                                  <a:latin typeface="Cambria Math" charset="0"/>
                                </a:rPr>
                                <m:t>max</m:t>
                              </m:r>
                            </m:e>
                            <m:lim>
                              <m:r>
                                <a:rPr lang="de-DE" sz="2400" i="1">
                                  <a:latin typeface="Cambria Math" charset="0"/>
                                </a:rPr>
                                <m:t>𝑟𝑣</m:t>
                              </m:r>
                              <m:r>
                                <a:rPr lang="de-DE" sz="2400" b="1" i="1">
                                  <a:latin typeface="Cambria Math" charset="0"/>
                                </a:rPr>
                                <m:t>(</m:t>
                              </m:r>
                              <m:r>
                                <a:rPr lang="de-DE" sz="2400" i="1">
                                  <a:latin typeface="Cambria Math" charset="0"/>
                                </a:rPr>
                                <m:t>𝐺</m:t>
                              </m:r>
                              <m:r>
                                <a:rPr lang="de-DE" sz="2400" b="1" i="1">
                                  <a:latin typeface="Cambria Math" charset="0"/>
                                </a:rPr>
                                <m:t>)</m:t>
                              </m:r>
                            </m:lim>
                          </m:limLow>
                        </m:fName>
                        <m:e>
                          <m:sSub>
                            <m:sSubPr>
                              <m:ctrlPr>
                                <a:rPr lang="de-DE" sz="2400" b="1" i="1">
                                  <a:latin typeface="Cambria Math" panose="02040503050406030204" pitchFamily="18" charset="0"/>
                                </a:rPr>
                              </m:ctrlPr>
                            </m:sSubPr>
                            <m:e>
                              <m:r>
                                <a:rPr lang="de-DE" sz="2400" i="1">
                                  <a:latin typeface="Cambria Math" charset="0"/>
                                </a:rPr>
                                <m:t>𝑃</m:t>
                              </m:r>
                            </m:e>
                            <m:sub>
                              <m:r>
                                <a:rPr lang="de-DE" sz="2400" i="1">
                                  <a:latin typeface="Cambria Math" charset="0"/>
                                </a:rPr>
                                <m:t>𝐺</m:t>
                              </m:r>
                            </m:sub>
                          </m:sSub>
                        </m:e>
                      </m:func>
                    </m:oMath>
                  </m:oMathPara>
                </a14:m>
                <a:endParaRPr lang="en-GB" sz="2400" dirty="0"/>
              </a:p>
            </p:txBody>
          </p:sp>
        </mc:Choice>
        <mc:Fallback xmlns="">
          <p:sp>
            <p:nvSpPr>
              <p:cNvPr id="21" name="Rectangle 20"/>
              <p:cNvSpPr>
                <a:spLocks noRot="1" noChangeAspect="1" noMove="1" noResize="1" noEditPoints="1" noAdjustHandles="1" noChangeArrowheads="1" noChangeShapeType="1" noTextEdit="1"/>
              </p:cNvSpPr>
              <p:nvPr/>
            </p:nvSpPr>
            <p:spPr>
              <a:xfrm>
                <a:off x="3762740" y="2240324"/>
                <a:ext cx="1618520" cy="687945"/>
              </a:xfrm>
              <a:prstGeom prst="rect">
                <a:avLst/>
              </a:prstGeom>
              <a:blipFill>
                <a:blip r:embed="rId2"/>
                <a:stretch>
                  <a:fillRect b="-7143"/>
                </a:stretch>
              </a:blipFill>
            </p:spPr>
            <p:txBody>
              <a:bodyPr/>
              <a:lstStyle/>
              <a:p>
                <a:r>
                  <a:rPr lang="en-GB">
                    <a:noFill/>
                  </a:rPr>
                  <a:t> </a:t>
                </a:r>
              </a:p>
            </p:txBody>
          </p:sp>
        </mc:Fallback>
      </mc:AlternateContent>
      <p:sp>
        <p:nvSpPr>
          <p:cNvPr id="23" name="TextBox 22"/>
          <p:cNvSpPr txBox="1"/>
          <p:nvPr/>
        </p:nvSpPr>
        <p:spPr>
          <a:xfrm>
            <a:off x="3498574" y="1024818"/>
            <a:ext cx="5513611" cy="646331"/>
          </a:xfrm>
          <a:prstGeom prst="rect">
            <a:avLst/>
          </a:prstGeom>
          <a:noFill/>
        </p:spPr>
        <p:txBody>
          <a:bodyPr wrap="square" rtlCol="0">
            <a:spAutoFit/>
          </a:bodyPr>
          <a:lstStyle/>
          <a:p>
            <a:r>
              <a:rPr lang="en-GB" dirty="0" err="1"/>
              <a:t>Dawid</a:t>
            </a:r>
            <a:r>
              <a:rPr lang="en-GB" dirty="0"/>
              <a:t> (1992), </a:t>
            </a:r>
            <a:r>
              <a:rPr lang="en-GB" dirty="0" err="1"/>
              <a:t>Dechter</a:t>
            </a:r>
            <a:r>
              <a:rPr lang="en-GB" dirty="0"/>
              <a:t> (1999), de Salvo </a:t>
            </a:r>
            <a:r>
              <a:rPr lang="en-GB" dirty="0" err="1"/>
              <a:t>Braz</a:t>
            </a:r>
            <a:r>
              <a:rPr lang="en-GB" dirty="0"/>
              <a:t> et al. (2006), </a:t>
            </a:r>
            <a:r>
              <a:rPr lang="en-GB" dirty="0" err="1"/>
              <a:t>Apsel</a:t>
            </a:r>
            <a:r>
              <a:rPr lang="en-GB" dirty="0"/>
              <a:t> and </a:t>
            </a:r>
            <a:r>
              <a:rPr lang="en-GB" dirty="0" err="1"/>
              <a:t>Brafman</a:t>
            </a:r>
            <a:r>
              <a:rPr lang="en-GB" dirty="0"/>
              <a:t> (2012), Braun and Möller (2018)</a:t>
            </a:r>
          </a:p>
        </p:txBody>
      </p:sp>
    </p:spTree>
    <p:extLst>
      <p:ext uri="{BB962C8B-B14F-4D97-AF65-F5344CB8AC3E}">
        <p14:creationId xmlns:p14="http://schemas.microsoft.com/office/powerpoint/2010/main" val="2362199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Most probable assignment</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Autofit/>
              </a:bodyPr>
              <a:lstStyle/>
              <a:p>
                <a:endParaRPr lang="en-US" dirty="0"/>
              </a:p>
              <a:p>
                <a:r>
                  <a:rPr lang="en-US" dirty="0"/>
                  <a:t>To subset of variables: maximum a posteriori (</a:t>
                </a:r>
                <a:r>
                  <a:rPr lang="en-US" dirty="0">
                    <a:solidFill>
                      <a:schemeClr val="accent1"/>
                    </a:solidFill>
                  </a:rPr>
                  <a:t>MAP</a:t>
                </a:r>
                <a:r>
                  <a:rPr lang="en-US" dirty="0"/>
                  <a:t>)</a:t>
                </a:r>
                <a:br>
                  <a:rPr lang="en-US" dirty="0"/>
                </a:br>
                <a14:m>
                  <m:oMath xmlns:m="http://schemas.openxmlformats.org/officeDocument/2006/math">
                    <m:func>
                      <m:funcPr>
                        <m:ctrlPr>
                          <a:rPr lang="mr-IN" sz="2400" i="1">
                            <a:latin typeface="Cambria Math" panose="02040503050406030204" pitchFamily="18" charset="0"/>
                          </a:rPr>
                        </m:ctrlPr>
                      </m:funcPr>
                      <m:fName>
                        <m:limLow>
                          <m:limLowPr>
                            <m:ctrlPr>
                              <a:rPr lang="mr-IN" sz="2400" i="1">
                                <a:latin typeface="Cambria Math" panose="02040503050406030204" pitchFamily="18" charset="0"/>
                              </a:rPr>
                            </m:ctrlPr>
                          </m:limLowPr>
                          <m:e>
                            <m:r>
                              <m:rPr>
                                <m:sty m:val="p"/>
                              </m:rPr>
                              <a:rPr lang="de-DE" sz="2400">
                                <a:latin typeface="Cambria Math" charset="0"/>
                              </a:rPr>
                              <m:t>arg</m:t>
                            </m:r>
                            <m:r>
                              <m:rPr>
                                <m:sty m:val="p"/>
                              </m:rPr>
                              <a:rPr lang="mr-IN" sz="2400">
                                <a:latin typeface="Cambria Math" charset="0"/>
                              </a:rPr>
                              <m:t>max</m:t>
                            </m:r>
                          </m:e>
                          <m:lim>
                            <m:r>
                              <a:rPr lang="de-DE" sz="2400" i="1" smtClean="0">
                                <a:latin typeface="Cambria Math" charset="0"/>
                              </a:rPr>
                              <m:t>𝑇𝑟𝑎𝑣𝑒𝑙</m:t>
                            </m:r>
                            <m:r>
                              <a:rPr lang="de-DE" sz="2400" i="1">
                                <a:latin typeface="Cambria Math" charset="0"/>
                              </a:rPr>
                              <m:t>.</m:t>
                            </m:r>
                            <m:r>
                              <a:rPr lang="de-DE" sz="2400" i="1">
                                <a:latin typeface="Cambria Math" charset="0"/>
                              </a:rPr>
                              <m:t>𝑒𝑣𝑒</m:t>
                            </m:r>
                            <m:r>
                              <a:rPr lang="de-DE" sz="2400" i="1">
                                <a:latin typeface="Cambria Math" charset="0"/>
                              </a:rPr>
                              <m:t>,</m:t>
                            </m:r>
                            <m:r>
                              <a:rPr lang="de-DE" sz="2400" b="0" i="1" smtClean="0">
                                <a:latin typeface="Cambria Math" panose="02040503050406030204" pitchFamily="18" charset="0"/>
                              </a:rPr>
                              <m:t>𝐸𝑝𝑖𝑑</m:t>
                            </m:r>
                          </m:lim>
                        </m:limLow>
                      </m:fName>
                      <m:e>
                        <m:nary>
                          <m:naryPr>
                            <m:chr m:val="∑"/>
                            <m:supHide m:val="on"/>
                            <m:ctrlPr>
                              <a:rPr lang="de-DE" sz="2400" b="0" i="1" smtClean="0">
                                <a:latin typeface="Cambria Math" panose="02040503050406030204" pitchFamily="18" charset="0"/>
                              </a:rPr>
                            </m:ctrlPr>
                          </m:naryPr>
                          <m:sub>
                            <m:eqArr>
                              <m:eqArrPr>
                                <m:ctrlPr>
                                  <a:rPr lang="de-DE" sz="2400" i="1">
                                    <a:latin typeface="Cambria Math" panose="02040503050406030204" pitchFamily="18" charset="0"/>
                                  </a:rPr>
                                </m:ctrlPr>
                              </m:eqArrPr>
                              <m:e>
                                <m:r>
                                  <m:rPr>
                                    <m:brk m:alnAt="7"/>
                                  </m:rPr>
                                  <a:rPr lang="de-DE" sz="2400" i="1">
                                    <a:latin typeface="Cambria Math" charset="0"/>
                                  </a:rPr>
                                  <m:t>𝑟</m:t>
                                </m:r>
                                <m:d>
                                  <m:dPr>
                                    <m:ctrlPr>
                                      <a:rPr lang="de-DE" sz="2400" i="1">
                                        <a:latin typeface="Cambria Math" panose="02040503050406030204" pitchFamily="18" charset="0"/>
                                      </a:rPr>
                                    </m:ctrlPr>
                                  </m:dPr>
                                  <m:e>
                                    <m:r>
                                      <a:rPr lang="de-DE" sz="2400" i="1">
                                        <a:latin typeface="Cambria Math" charset="0"/>
                                      </a:rPr>
                                      <m:t>𝑁𝑎𝑡</m:t>
                                    </m:r>
                                    <m:d>
                                      <m:dPr>
                                        <m:ctrlPr>
                                          <a:rPr lang="de-DE" sz="2400" i="1">
                                            <a:latin typeface="Cambria Math" panose="02040503050406030204" pitchFamily="18" charset="0"/>
                                          </a:rPr>
                                        </m:ctrlPr>
                                      </m:dPr>
                                      <m:e>
                                        <m:r>
                                          <a:rPr lang="de-DE" sz="2400" i="1">
                                            <a:latin typeface="Cambria Math" panose="02040503050406030204" pitchFamily="18" charset="0"/>
                                          </a:rPr>
                                          <m:t>𝐷</m:t>
                                        </m:r>
                                      </m:e>
                                    </m:d>
                                    <m:r>
                                      <a:rPr lang="de-DE" sz="2400" i="1">
                                        <a:latin typeface="Cambria Math" panose="02040503050406030204" pitchFamily="18" charset="0"/>
                                      </a:rPr>
                                      <m:t>,</m:t>
                                    </m:r>
                                    <m:r>
                                      <a:rPr lang="de-DE" sz="2400" i="1">
                                        <a:latin typeface="Cambria Math" charset="0"/>
                                      </a:rPr>
                                      <m:t>𝑀𝑎𝑛</m:t>
                                    </m:r>
                                    <m:d>
                                      <m:dPr>
                                        <m:ctrlPr>
                                          <a:rPr lang="de-DE" sz="2400" i="1">
                                            <a:latin typeface="Cambria Math" panose="02040503050406030204" pitchFamily="18" charset="0"/>
                                          </a:rPr>
                                        </m:ctrlPr>
                                      </m:dPr>
                                      <m:e>
                                        <m:r>
                                          <a:rPr lang="de-DE" sz="2400" i="1">
                                            <a:latin typeface="Cambria Math" panose="02040503050406030204" pitchFamily="18" charset="0"/>
                                          </a:rPr>
                                          <m:t>𝑊</m:t>
                                        </m:r>
                                      </m:e>
                                    </m:d>
                                    <m:r>
                                      <a:rPr lang="de-DE" sz="2400" i="1">
                                        <a:latin typeface="Cambria Math" panose="02040503050406030204" pitchFamily="18" charset="0"/>
                                      </a:rPr>
                                      <m:t>,</m:t>
                                    </m:r>
                                    <m:r>
                                      <a:rPr lang="de-DE" sz="2400" i="1">
                                        <a:latin typeface="Cambria Math" charset="0"/>
                                      </a:rPr>
                                      <m:t>𝑆𝑖𝑐𝑘</m:t>
                                    </m:r>
                                    <m:d>
                                      <m:dPr>
                                        <m:ctrlPr>
                                          <a:rPr lang="de-DE" sz="2400" i="1">
                                            <a:latin typeface="Cambria Math" panose="02040503050406030204" pitchFamily="18" charset="0"/>
                                          </a:rPr>
                                        </m:ctrlPr>
                                      </m:dPr>
                                      <m:e>
                                        <m:r>
                                          <a:rPr lang="de-DE" sz="2400" i="1">
                                            <a:latin typeface="Cambria Math" charset="0"/>
                                          </a:rPr>
                                          <m:t>𝑋</m:t>
                                        </m:r>
                                      </m:e>
                                    </m:d>
                                    <m:r>
                                      <a:rPr lang="de-DE" sz="2400" i="1">
                                        <a:latin typeface="Cambria Math" panose="02040503050406030204" pitchFamily="18" charset="0"/>
                                      </a:rPr>
                                      <m:t>,</m:t>
                                    </m:r>
                                    <m:r>
                                      <a:rPr lang="de-DE" sz="2400" i="1">
                                        <a:latin typeface="Cambria Math" charset="0"/>
                                      </a:rPr>
                                      <m:t>𝑇𝑟𝑒𝑎𝑡</m:t>
                                    </m:r>
                                    <m:d>
                                      <m:dPr>
                                        <m:ctrlPr>
                                          <a:rPr lang="de-DE" sz="2400" i="1">
                                            <a:latin typeface="Cambria Math" panose="02040503050406030204" pitchFamily="18" charset="0"/>
                                          </a:rPr>
                                        </m:ctrlPr>
                                      </m:dPr>
                                      <m:e>
                                        <m:r>
                                          <a:rPr lang="de-DE" sz="2400" i="1">
                                            <a:latin typeface="Cambria Math" charset="0"/>
                                          </a:rPr>
                                          <m:t>𝑋</m:t>
                                        </m:r>
                                        <m:r>
                                          <a:rPr lang="de-DE" sz="2400" i="1">
                                            <a:latin typeface="Cambria Math" charset="0"/>
                                          </a:rPr>
                                          <m:t>,</m:t>
                                        </m:r>
                                        <m:r>
                                          <a:rPr lang="de-DE" sz="2400" i="1">
                                            <a:latin typeface="Cambria Math" charset="0"/>
                                          </a:rPr>
                                          <m:t>𝑃</m:t>
                                        </m:r>
                                      </m:e>
                                    </m:d>
                                  </m:e>
                                </m:d>
                                <m:r>
                                  <a:rPr lang="de-DE" sz="2400" b="0" i="1" smtClean="0">
                                    <a:latin typeface="Cambria Math" panose="02040503050406030204" pitchFamily="18" charset="0"/>
                                  </a:rPr>
                                  <m:t>,</m:t>
                                </m:r>
                              </m:e>
                              <m:e>
                                <m:r>
                                  <a:rPr lang="de-DE" sz="2400" i="1">
                                    <a:latin typeface="Cambria Math" charset="0"/>
                                  </a:rPr>
                                  <m:t>𝑟</m:t>
                                </m:r>
                                <m:d>
                                  <m:dPr>
                                    <m:ctrlPr>
                                      <a:rPr lang="de-DE" sz="2400" i="1">
                                        <a:latin typeface="Cambria Math" panose="02040503050406030204" pitchFamily="18" charset="0"/>
                                      </a:rPr>
                                    </m:ctrlPr>
                                  </m:dPr>
                                  <m:e>
                                    <m:r>
                                      <a:rPr lang="de-DE" sz="2400" i="1">
                                        <a:latin typeface="Cambria Math" charset="0"/>
                                      </a:rPr>
                                      <m:t>𝑇𝑟𝑎𝑣𝑒𝑙</m:t>
                                    </m:r>
                                    <m:d>
                                      <m:dPr>
                                        <m:ctrlPr>
                                          <a:rPr lang="de-DE" sz="2400" i="1">
                                            <a:latin typeface="Cambria Math" panose="02040503050406030204" pitchFamily="18" charset="0"/>
                                          </a:rPr>
                                        </m:ctrlPr>
                                      </m:dPr>
                                      <m:e>
                                        <m:r>
                                          <a:rPr lang="de-DE" sz="2400" i="1">
                                            <a:latin typeface="Cambria Math" charset="0"/>
                                          </a:rPr>
                                          <m:t>𝑋</m:t>
                                        </m:r>
                                      </m:e>
                                    </m:d>
                                  </m:e>
                                </m:d>
                                <m:r>
                                  <a:rPr lang="de-DE" sz="2400" i="1">
                                    <a:latin typeface="Cambria Math" charset="0"/>
                                  </a:rPr>
                                  <m:t>, </m:t>
                                </m:r>
                                <m:r>
                                  <a:rPr lang="de-DE" sz="2400" i="1">
                                    <a:latin typeface="Cambria Math" charset="0"/>
                                  </a:rPr>
                                  <m:t>𝑋</m:t>
                                </m:r>
                                <m:r>
                                  <a:rPr lang="de-DE" sz="2400" i="1">
                                    <a:latin typeface="Cambria Math" charset="0"/>
                                    <a:ea typeface="Cambria Math" charset="0"/>
                                    <a:cs typeface="Cambria Math" charset="0"/>
                                  </a:rPr>
                                  <m:t>≠</m:t>
                                </m:r>
                                <m:r>
                                  <a:rPr lang="de-DE" sz="2400" i="1">
                                    <a:latin typeface="Cambria Math" charset="0"/>
                                    <a:ea typeface="Cambria Math" charset="0"/>
                                    <a:cs typeface="Cambria Math" charset="0"/>
                                  </a:rPr>
                                  <m:t>𝑒𝑣𝑒</m:t>
                                </m:r>
                              </m:e>
                            </m:eqArr>
                          </m:sub>
                          <m:sup/>
                          <m:e>
                            <m:sSub>
                              <m:sSubPr>
                                <m:ctrlPr>
                                  <a:rPr lang="de-DE" sz="2400" i="1">
                                    <a:latin typeface="Cambria Math" panose="02040503050406030204" pitchFamily="18" charset="0"/>
                                  </a:rPr>
                                </m:ctrlPr>
                              </m:sSubPr>
                              <m:e>
                                <m:r>
                                  <a:rPr lang="de-DE" sz="2400" i="1">
                                    <a:latin typeface="Cambria Math" panose="02040503050406030204" pitchFamily="18" charset="0"/>
                                  </a:rPr>
                                  <m:t>𝑃</m:t>
                                </m:r>
                              </m:e>
                              <m:sub>
                                <m:r>
                                  <a:rPr lang="de-DE" sz="2400" i="1">
                                    <a:latin typeface="Cambria Math" panose="02040503050406030204" pitchFamily="18" charset="0"/>
                                  </a:rPr>
                                  <m:t>𝐺</m:t>
                                </m:r>
                              </m:sub>
                            </m:sSub>
                          </m:e>
                        </m:nary>
                      </m:e>
                    </m:func>
                  </m:oMath>
                </a14:m>
                <a:endParaRPr lang="en-US" dirty="0"/>
              </a:p>
              <a:p>
                <a:pPr lvl="1"/>
                <a:r>
                  <a:rPr lang="en-GB" i="1" dirty="0"/>
                  <a:t>MAP a more general case of MPE</a:t>
                </a:r>
              </a:p>
              <a:p>
                <a:pPr lvl="1"/>
                <a14:m>
                  <m:oMath xmlns:m="http://schemas.openxmlformats.org/officeDocument/2006/math">
                    <m:r>
                      <a:rPr lang="de-DE" b="1" i="1" smtClean="0">
                        <a:solidFill>
                          <a:srgbClr val="C00000"/>
                        </a:solidFill>
                        <a:latin typeface="Cambria Math" charset="0"/>
                      </a:rPr>
                      <m:t>∑</m:t>
                    </m:r>
                  </m:oMath>
                </a14:m>
                <a:r>
                  <a:rPr lang="en-GB" b="1" dirty="0">
                    <a:solidFill>
                      <a:srgbClr val="C00000"/>
                    </a:solidFill>
                  </a:rPr>
                  <a:t> and </a:t>
                </a:r>
                <a14:m>
                  <m:oMath xmlns:m="http://schemas.openxmlformats.org/officeDocument/2006/math">
                    <m:r>
                      <m:rPr>
                        <m:sty m:val="p"/>
                      </m:rPr>
                      <a:rPr lang="en-GB" b="1" i="1" dirty="0">
                        <a:solidFill>
                          <a:srgbClr val="C00000"/>
                        </a:solidFill>
                        <a:latin typeface="Cambria Math" charset="0"/>
                      </a:rPr>
                      <m:t>max</m:t>
                    </m:r>
                  </m:oMath>
                </a14:m>
                <a:r>
                  <a:rPr lang="en-GB" b="1" dirty="0">
                    <a:solidFill>
                      <a:srgbClr val="C00000"/>
                    </a:solidFill>
                  </a:rPr>
                  <a:t> not commutative!</a:t>
                </a:r>
              </a:p>
              <a:p>
                <a:r>
                  <a:rPr lang="en-US" dirty="0"/>
                  <a:t>As before: construction, evidence entering, message passing (with summing out)</a:t>
                </a:r>
              </a:p>
              <a:p>
                <a:r>
                  <a:rPr lang="en-US" dirty="0"/>
                  <a:t>Answer MAP query: get </a:t>
                </a:r>
                <a:r>
                  <a:rPr lang="en-US" dirty="0" err="1"/>
                  <a:t>submodel</a:t>
                </a:r>
                <a:r>
                  <a:rPr lang="en-US" dirty="0"/>
                  <a:t> (as before)</a:t>
                </a:r>
              </a:p>
              <a:p>
                <a:pPr lvl="1"/>
                <a:r>
                  <a:rPr lang="en-US" dirty="0"/>
                  <a:t>Sum out non-query variables, max out query variables</a:t>
                </a:r>
              </a:p>
              <a:p>
                <a:r>
                  <a:rPr lang="en-US" dirty="0"/>
                  <a:t>Assignment to </a:t>
                </a:r>
                <a:r>
                  <a:rPr lang="en-US" dirty="0">
                    <a:solidFill>
                      <a:schemeClr val="accent1"/>
                    </a:solidFill>
                  </a:rPr>
                  <a:t>complete </a:t>
                </a:r>
                <a:r>
                  <a:rPr lang="en-US" dirty="0" err="1">
                    <a:solidFill>
                      <a:schemeClr val="accent1"/>
                    </a:solidFill>
                  </a:rPr>
                  <a:t>parclusters</a:t>
                </a:r>
                <a:r>
                  <a:rPr lang="en-US" dirty="0"/>
                  <a:t> safe</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447" t="-10156" r="-2251" b="-11719"/>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DB7C4649-800D-CB47-881A-AA04BFFFB18C}" type="slidenum">
              <a:rPr lang="en-US" smtClean="0"/>
              <a:t>32</a:t>
            </a:fld>
            <a:endParaRPr lang="en-US"/>
          </a:p>
        </p:txBody>
      </p:sp>
      <p:sp>
        <p:nvSpPr>
          <p:cNvPr id="23" name="TextBox 22"/>
          <p:cNvSpPr txBox="1"/>
          <p:nvPr/>
        </p:nvSpPr>
        <p:spPr>
          <a:xfrm>
            <a:off x="5446642" y="1024818"/>
            <a:ext cx="3565543" cy="646331"/>
          </a:xfrm>
          <a:prstGeom prst="rect">
            <a:avLst/>
          </a:prstGeom>
          <a:noFill/>
        </p:spPr>
        <p:txBody>
          <a:bodyPr wrap="square" rtlCol="0">
            <a:spAutoFit/>
          </a:bodyPr>
          <a:lstStyle/>
          <a:p>
            <a:r>
              <a:rPr lang="en-GB" dirty="0" err="1"/>
              <a:t>Dechter</a:t>
            </a:r>
            <a:r>
              <a:rPr lang="en-GB" dirty="0"/>
              <a:t> (1999), Sharma et al. (2018) Braun and Möller (2018)</a:t>
            </a:r>
          </a:p>
        </p:txBody>
      </p:sp>
    </p:spTree>
    <p:extLst>
      <p:ext uri="{BB962C8B-B14F-4D97-AF65-F5344CB8AC3E}">
        <p14:creationId xmlns:p14="http://schemas.microsoft.com/office/powerpoint/2010/main" val="3666778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2F8E-E902-E848-830F-ED760CFDC879}"/>
              </a:ext>
            </a:extLst>
          </p:cNvPr>
          <p:cNvSpPr>
            <a:spLocks noGrp="1"/>
          </p:cNvSpPr>
          <p:nvPr>
            <p:ph type="title"/>
          </p:nvPr>
        </p:nvSpPr>
        <p:spPr/>
        <p:txBody>
          <a:bodyPr/>
          <a:lstStyle/>
          <a:p>
            <a:r>
              <a:rPr lang="en-US" dirty="0"/>
              <a:t>Propositional: Dynamic Model</a:t>
            </a:r>
            <a:endParaRPr lang="en-GB" dirty="0"/>
          </a:p>
        </p:txBody>
      </p:sp>
      <p:sp>
        <p:nvSpPr>
          <p:cNvPr id="5" name="Slide Number Placeholder 4">
            <a:extLst>
              <a:ext uri="{FF2B5EF4-FFF2-40B4-BE49-F238E27FC236}">
                <a16:creationId xmlns:a16="http://schemas.microsoft.com/office/drawing/2014/main" id="{1AB745E2-6CE2-EB47-AF2E-3BE14760A707}"/>
              </a:ext>
            </a:extLst>
          </p:cNvPr>
          <p:cNvSpPr>
            <a:spLocks noGrp="1"/>
          </p:cNvSpPr>
          <p:nvPr>
            <p:ph type="sldNum" sz="quarter" idx="12"/>
          </p:nvPr>
        </p:nvSpPr>
        <p:spPr>
          <a:xfrm>
            <a:off x="6164029" y="6356351"/>
            <a:ext cx="2057400" cy="365125"/>
          </a:xfrm>
        </p:spPr>
        <p:txBody>
          <a:bodyPr/>
          <a:lstStyle/>
          <a:p>
            <a:fld id="{DB7C4649-800D-CB47-881A-AA04BFFFB18C}" type="slidenum">
              <a:rPr lang="en-US" smtClean="0"/>
              <a:t>33</a:t>
            </a:fld>
            <a:endParaRPr lang="en-US"/>
          </a:p>
        </p:txBody>
      </p:sp>
      <p:grpSp>
        <p:nvGrpSpPr>
          <p:cNvPr id="137" name="Group 136">
            <a:extLst>
              <a:ext uri="{FF2B5EF4-FFF2-40B4-BE49-F238E27FC236}">
                <a16:creationId xmlns:a16="http://schemas.microsoft.com/office/drawing/2014/main" id="{43BC75C3-F017-EA46-AEC5-9F06FEC2CBB3}"/>
              </a:ext>
            </a:extLst>
          </p:cNvPr>
          <p:cNvGrpSpPr/>
          <p:nvPr/>
        </p:nvGrpSpPr>
        <p:grpSpPr>
          <a:xfrm>
            <a:off x="19203" y="3391837"/>
            <a:ext cx="4677561" cy="2578233"/>
            <a:chOff x="-55228" y="3391837"/>
            <a:chExt cx="4677561" cy="2578233"/>
          </a:xfrm>
        </p:grpSpPr>
        <p:sp>
          <p:nvSpPr>
            <p:cNvPr id="11" name="TextBox 10">
              <a:extLst>
                <a:ext uri="{FF2B5EF4-FFF2-40B4-BE49-F238E27FC236}">
                  <a16:creationId xmlns:a16="http://schemas.microsoft.com/office/drawing/2014/main" id="{F531B9A3-10B5-8B45-872B-0262C7FEB8FE}"/>
                </a:ext>
              </a:extLst>
            </p:cNvPr>
            <p:cNvSpPr txBox="1"/>
            <p:nvPr/>
          </p:nvSpPr>
          <p:spPr>
            <a:xfrm>
              <a:off x="-55228" y="5213868"/>
              <a:ext cx="1656808" cy="396000"/>
            </a:xfrm>
            <a:prstGeom prst="ellipse">
              <a:avLst/>
            </a:prstGeom>
            <a:noFill/>
            <a:ln>
              <a:solidFill>
                <a:schemeClr val="tx1"/>
              </a:solidFill>
            </a:ln>
          </p:spPr>
          <p:txBody>
            <a:bodyPr wrap="square" lIns="0" tIns="0" rIns="0" bIns="0" rtlCol="0">
              <a:spAutoFit/>
            </a:bodyPr>
            <a:lstStyle/>
            <a:p>
              <a:endParaRPr lang="en-GB" dirty="0"/>
            </a:p>
          </p:txBody>
        </p:sp>
        <p:cxnSp>
          <p:nvCxnSpPr>
            <p:cNvPr id="13" name="Straight Connector 12">
              <a:extLst>
                <a:ext uri="{FF2B5EF4-FFF2-40B4-BE49-F238E27FC236}">
                  <a16:creationId xmlns:a16="http://schemas.microsoft.com/office/drawing/2014/main" id="{E1963EAA-3929-134E-8785-73FAD606451A}"/>
                </a:ext>
              </a:extLst>
            </p:cNvPr>
            <p:cNvCxnSpPr>
              <a:cxnSpLocks/>
              <a:stCxn id="11" idx="0"/>
              <a:endCxn id="70" idx="1"/>
            </p:cNvCxnSpPr>
            <p:nvPr/>
          </p:nvCxnSpPr>
          <p:spPr>
            <a:xfrm flipV="1">
              <a:off x="773176" y="4830314"/>
              <a:ext cx="240467" cy="383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BB883D-0CA7-3F42-A79C-267B9D6CC1F3}"/>
                </a:ext>
              </a:extLst>
            </p:cNvPr>
            <p:cNvCxnSpPr>
              <a:cxnSpLocks/>
              <a:stCxn id="50" idx="4"/>
            </p:cNvCxnSpPr>
            <p:nvPr/>
          </p:nvCxnSpPr>
          <p:spPr>
            <a:xfrm flipH="1">
              <a:off x="1441338" y="3787837"/>
              <a:ext cx="1025632" cy="972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550E1B-0847-024F-B3E1-EA3CB7035284}"/>
                </a:ext>
              </a:extLst>
            </p:cNvPr>
            <p:cNvCxnSpPr/>
            <p:nvPr/>
          </p:nvCxnSpPr>
          <p:spPr>
            <a:xfrm flipH="1">
              <a:off x="1561462" y="4830314"/>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72C84B-1961-464C-B7B7-9C953F6C48B3}"/>
                </a:ext>
              </a:extLst>
            </p:cNvPr>
            <p:cNvCxnSpPr>
              <a:cxnSpLocks/>
              <a:stCxn id="70" idx="0"/>
              <a:endCxn id="50" idx="4"/>
            </p:cNvCxnSpPr>
            <p:nvPr/>
          </p:nvCxnSpPr>
          <p:spPr>
            <a:xfrm flipV="1">
              <a:off x="1085643" y="3787837"/>
              <a:ext cx="1381327" cy="970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F4E71C3-3EB8-1746-8BCB-7FBD2422CF73}"/>
                </a:ext>
              </a:extLst>
            </p:cNvPr>
            <p:cNvGrpSpPr/>
            <p:nvPr/>
          </p:nvGrpSpPr>
          <p:grpSpPr>
            <a:xfrm>
              <a:off x="941085" y="4446341"/>
              <a:ext cx="450893" cy="455973"/>
              <a:chOff x="5558622" y="4425847"/>
              <a:chExt cx="450893" cy="455973"/>
            </a:xfrm>
          </p:grpSpPr>
          <p:sp>
            <p:nvSpPr>
              <p:cNvPr id="70" name="Rectangle 69">
                <a:extLst>
                  <a:ext uri="{FF2B5EF4-FFF2-40B4-BE49-F238E27FC236}">
                    <a16:creationId xmlns:a16="http://schemas.microsoft.com/office/drawing/2014/main" id="{76DD1185-64BB-7144-B1BA-D91E87E5C828}"/>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1A3F8A2-49CD-0E4A-8ACC-38B0576A2874}"/>
                      </a:ext>
                    </a:extLst>
                  </p:cNvPr>
                  <p:cNvSpPr txBox="1"/>
                  <p:nvPr/>
                </p:nvSpPr>
                <p:spPr>
                  <a:xfrm>
                    <a:off x="5558622" y="4425847"/>
                    <a:ext cx="450893" cy="281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2</m:t>
                              </m:r>
                            </m:sup>
                          </m:sSubSup>
                        </m:oMath>
                      </m:oMathPara>
                    </a14:m>
                    <a:endParaRPr lang="en-GB" dirty="0"/>
                  </a:p>
                </p:txBody>
              </p:sp>
            </mc:Choice>
            <mc:Fallback xmlns="">
              <p:sp>
                <p:nvSpPr>
                  <p:cNvPr id="71" name="TextBox 70">
                    <a:extLst>
                      <a:ext uri="{FF2B5EF4-FFF2-40B4-BE49-F238E27FC236}">
                        <a16:creationId xmlns:a16="http://schemas.microsoft.com/office/drawing/2014/main" id="{31A3F8A2-49CD-0E4A-8ACC-38B0576A2874}"/>
                      </a:ext>
                    </a:extLst>
                  </p:cNvPr>
                  <p:cNvSpPr txBox="1">
                    <a:spLocks noRot="1" noChangeAspect="1" noMove="1" noResize="1" noEditPoints="1" noAdjustHandles="1" noChangeArrowheads="1" noChangeShapeType="1" noTextEdit="1"/>
                  </p:cNvSpPr>
                  <p:nvPr/>
                </p:nvSpPr>
                <p:spPr>
                  <a:xfrm>
                    <a:off x="5558622" y="4425847"/>
                    <a:ext cx="450893" cy="281616"/>
                  </a:xfrm>
                  <a:prstGeom prst="rect">
                    <a:avLst/>
                  </a:prstGeom>
                  <a:blipFill>
                    <a:blip r:embed="rId2"/>
                    <a:stretch>
                      <a:fillRect l="-16667" r="-2778" b="-30435"/>
                    </a:stretch>
                  </a:blipFill>
                </p:spPr>
                <p:txBody>
                  <a:bodyPr/>
                  <a:lstStyle/>
                  <a:p>
                    <a:r>
                      <a:rPr lang="en-GB">
                        <a:noFill/>
                      </a:rPr>
                      <a:t> </a:t>
                    </a:r>
                  </a:p>
                </p:txBody>
              </p:sp>
            </mc:Fallback>
          </mc:AlternateContent>
        </p:grpSp>
        <p:grpSp>
          <p:nvGrpSpPr>
            <p:cNvPr id="19" name="Group 18">
              <a:extLst>
                <a:ext uri="{FF2B5EF4-FFF2-40B4-BE49-F238E27FC236}">
                  <a16:creationId xmlns:a16="http://schemas.microsoft.com/office/drawing/2014/main" id="{0E1A2D23-86B5-D840-BA34-C790B5B0E6D8}"/>
                </a:ext>
              </a:extLst>
            </p:cNvPr>
            <p:cNvGrpSpPr/>
            <p:nvPr/>
          </p:nvGrpSpPr>
          <p:grpSpPr>
            <a:xfrm>
              <a:off x="1317567" y="4464485"/>
              <a:ext cx="450893" cy="439496"/>
              <a:chOff x="5935104" y="4443991"/>
              <a:chExt cx="450893" cy="439496"/>
            </a:xfrm>
          </p:grpSpPr>
          <p:sp>
            <p:nvSpPr>
              <p:cNvPr id="68" name="Rectangle 67">
                <a:extLst>
                  <a:ext uri="{FF2B5EF4-FFF2-40B4-BE49-F238E27FC236}">
                    <a16:creationId xmlns:a16="http://schemas.microsoft.com/office/drawing/2014/main" id="{8A259886-7242-534D-ACAD-127C94BB98F9}"/>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7931305D-0259-E343-AE50-EAB7C98B5C90}"/>
                      </a:ext>
                    </a:extLst>
                  </p:cNvPr>
                  <p:cNvSpPr txBox="1"/>
                  <p:nvPr/>
                </p:nvSpPr>
                <p:spPr>
                  <a:xfrm>
                    <a:off x="5935104" y="4443991"/>
                    <a:ext cx="450893" cy="283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3</m:t>
                              </m:r>
                            </m:sup>
                          </m:sSubSup>
                        </m:oMath>
                      </m:oMathPara>
                    </a14:m>
                    <a:endParaRPr lang="en-GB" dirty="0"/>
                  </a:p>
                </p:txBody>
              </p:sp>
            </mc:Choice>
            <mc:Fallback xmlns="">
              <p:sp>
                <p:nvSpPr>
                  <p:cNvPr id="69" name="TextBox 68">
                    <a:extLst>
                      <a:ext uri="{FF2B5EF4-FFF2-40B4-BE49-F238E27FC236}">
                        <a16:creationId xmlns:a16="http://schemas.microsoft.com/office/drawing/2014/main" id="{7931305D-0259-E343-AE50-EAB7C98B5C90}"/>
                      </a:ext>
                    </a:extLst>
                  </p:cNvPr>
                  <p:cNvSpPr txBox="1">
                    <a:spLocks noRot="1" noChangeAspect="1" noMove="1" noResize="1" noEditPoints="1" noAdjustHandles="1" noChangeArrowheads="1" noChangeShapeType="1" noTextEdit="1"/>
                  </p:cNvSpPr>
                  <p:nvPr/>
                </p:nvSpPr>
                <p:spPr>
                  <a:xfrm>
                    <a:off x="5935104" y="4443991"/>
                    <a:ext cx="450893" cy="283026"/>
                  </a:xfrm>
                  <a:prstGeom prst="rect">
                    <a:avLst/>
                  </a:prstGeom>
                  <a:blipFill>
                    <a:blip r:embed="rId3"/>
                    <a:stretch>
                      <a:fillRect l="-16667" t="-4348" r="-2778" b="-30435"/>
                    </a:stretch>
                  </a:blipFill>
                </p:spPr>
                <p:txBody>
                  <a:bodyPr/>
                  <a:lstStyle/>
                  <a:p>
                    <a:r>
                      <a:rPr lang="en-GB">
                        <a:noFill/>
                      </a:rPr>
                      <a:t> </a:t>
                    </a:r>
                  </a:p>
                </p:txBody>
              </p:sp>
            </mc:Fallback>
          </mc:AlternateContent>
        </p:grpSp>
        <p:cxnSp>
          <p:nvCxnSpPr>
            <p:cNvPr id="30" name="Straight Connector 29">
              <a:extLst>
                <a:ext uri="{FF2B5EF4-FFF2-40B4-BE49-F238E27FC236}">
                  <a16:creationId xmlns:a16="http://schemas.microsoft.com/office/drawing/2014/main" id="{2F23CEA0-AE2A-964A-B895-0154D1E513E6}"/>
                </a:ext>
              </a:extLst>
            </p:cNvPr>
            <p:cNvCxnSpPr>
              <a:cxnSpLocks/>
              <a:stCxn id="68" idx="2"/>
              <a:endCxn id="48" idx="0"/>
            </p:cNvCxnSpPr>
            <p:nvPr/>
          </p:nvCxnSpPr>
          <p:spPr>
            <a:xfrm>
              <a:off x="1489462" y="4903981"/>
              <a:ext cx="460630" cy="670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8A9603-F4A0-B042-B782-DC15B61990EC}"/>
                </a:ext>
              </a:extLst>
            </p:cNvPr>
            <p:cNvCxnSpPr>
              <a:cxnSpLocks/>
              <a:stCxn id="51" idx="2"/>
              <a:endCxn id="60" idx="3"/>
            </p:cNvCxnSpPr>
            <p:nvPr/>
          </p:nvCxnSpPr>
          <p:spPr>
            <a:xfrm>
              <a:off x="2440482" y="3777280"/>
              <a:ext cx="1459182" cy="10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69E10E-A553-8F4A-AB42-259CFBCE960F}"/>
                </a:ext>
              </a:extLst>
            </p:cNvPr>
            <p:cNvCxnSpPr>
              <a:cxnSpLocks/>
              <a:stCxn id="48" idx="7"/>
              <a:endCxn id="60" idx="2"/>
            </p:cNvCxnSpPr>
            <p:nvPr/>
          </p:nvCxnSpPr>
          <p:spPr>
            <a:xfrm flipV="1">
              <a:off x="2434404" y="4912470"/>
              <a:ext cx="1393260" cy="719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A9297E-ED12-1A47-8F86-B368625C3F61}"/>
                </a:ext>
              </a:extLst>
            </p:cNvPr>
            <p:cNvCxnSpPr>
              <a:cxnSpLocks/>
              <a:stCxn id="60" idx="2"/>
              <a:endCxn id="54" idx="0"/>
            </p:cNvCxnSpPr>
            <p:nvPr/>
          </p:nvCxnSpPr>
          <p:spPr>
            <a:xfrm flipH="1">
              <a:off x="3641508" y="4912470"/>
              <a:ext cx="186156" cy="479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670D074-0F41-9243-9E53-876B3952EBB9}"/>
                </a:ext>
              </a:extLst>
            </p:cNvPr>
            <p:cNvGrpSpPr/>
            <p:nvPr/>
          </p:nvGrpSpPr>
          <p:grpSpPr>
            <a:xfrm>
              <a:off x="3729215" y="4463420"/>
              <a:ext cx="450893" cy="449050"/>
              <a:chOff x="7868133" y="4420730"/>
              <a:chExt cx="450893" cy="449050"/>
            </a:xfrm>
          </p:grpSpPr>
          <p:sp>
            <p:nvSpPr>
              <p:cNvPr id="60" name="Rectangle 59">
                <a:extLst>
                  <a:ext uri="{FF2B5EF4-FFF2-40B4-BE49-F238E27FC236}">
                    <a16:creationId xmlns:a16="http://schemas.microsoft.com/office/drawing/2014/main" id="{47B557AA-4234-2D44-8FA3-1E097921C4D8}"/>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B932BBB-8132-314D-AB12-018A39042FD1}"/>
                      </a:ext>
                    </a:extLst>
                  </p:cNvPr>
                  <p:cNvSpPr txBox="1"/>
                  <p:nvPr/>
                </p:nvSpPr>
                <p:spPr>
                  <a:xfrm>
                    <a:off x="7868133" y="4420730"/>
                    <a:ext cx="450893" cy="283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3</m:t>
                              </m:r>
                            </m:sup>
                          </m:sSubSup>
                        </m:oMath>
                      </m:oMathPara>
                    </a14:m>
                    <a:endParaRPr lang="en-GB" dirty="0"/>
                  </a:p>
                </p:txBody>
              </p:sp>
            </mc:Choice>
            <mc:Fallback xmlns="">
              <p:sp>
                <p:nvSpPr>
                  <p:cNvPr id="61" name="TextBox 60">
                    <a:extLst>
                      <a:ext uri="{FF2B5EF4-FFF2-40B4-BE49-F238E27FC236}">
                        <a16:creationId xmlns:a16="http://schemas.microsoft.com/office/drawing/2014/main" id="{9B932BBB-8132-314D-AB12-018A39042FD1}"/>
                      </a:ext>
                    </a:extLst>
                  </p:cNvPr>
                  <p:cNvSpPr txBox="1">
                    <a:spLocks noRot="1" noChangeAspect="1" noMove="1" noResize="1" noEditPoints="1" noAdjustHandles="1" noChangeArrowheads="1" noChangeShapeType="1" noTextEdit="1"/>
                  </p:cNvSpPr>
                  <p:nvPr/>
                </p:nvSpPr>
                <p:spPr>
                  <a:xfrm>
                    <a:off x="7868133" y="4420730"/>
                    <a:ext cx="450893" cy="283026"/>
                  </a:xfrm>
                  <a:prstGeom prst="rect">
                    <a:avLst/>
                  </a:prstGeom>
                  <a:blipFill>
                    <a:blip r:embed="rId4"/>
                    <a:stretch>
                      <a:fillRect l="-16216" r="-2703" b="-2916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A5AE00D3-3513-C54D-86A1-823526338C23}"/>
                    </a:ext>
                  </a:extLst>
                </p:cNvPr>
                <p:cNvSpPr/>
                <p:nvPr/>
              </p:nvSpPr>
              <p:spPr>
                <a:xfrm>
                  <a:off x="-47846" y="5195237"/>
                  <a:ext cx="1649426"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solidFill>
                                <a:latin typeface="Cambria Math" panose="02040503050406030204" pitchFamily="18" charset="0"/>
                              </a:rPr>
                            </m:ctrlPr>
                          </m:sSubPr>
                          <m:e>
                            <m:r>
                              <a:rPr lang="de-DE" i="1">
                                <a:latin typeface="Cambria Math" charset="0"/>
                              </a:rPr>
                              <m:t>𝑇𝑟𝑎𝑣𝑒𝑙</m:t>
                            </m:r>
                            <m:r>
                              <m:rPr>
                                <m:nor/>
                              </m:rPr>
                              <a:rPr lang="de-DE">
                                <a:latin typeface="Cambria Math" charset="0"/>
                              </a:rPr>
                              <m:t>.</m:t>
                            </m:r>
                            <m:r>
                              <a:rPr lang="de-DE" i="1">
                                <a:latin typeface="Cambria Math" charset="0"/>
                              </a:rPr>
                              <m:t>𝑒𝑣𝑒</m:t>
                            </m:r>
                            <m:r>
                              <m:rPr>
                                <m:nor/>
                              </m:rPr>
                              <a:rPr lang="en-GB" baseline="-25000" dirty="0"/>
                              <m:t> </m:t>
                            </m:r>
                          </m:e>
                          <m:sub>
                            <m:r>
                              <a:rPr lang="de-DE" b="0" i="1" smtClean="0">
                                <a:solidFill>
                                  <a:schemeClr val="tx1"/>
                                </a:solidFill>
                                <a:latin typeface="Cambria Math" panose="02040503050406030204" pitchFamily="18" charset="0"/>
                              </a:rPr>
                              <m:t>𝑡</m:t>
                            </m:r>
                            <m:r>
                              <a:rPr lang="de-DE" b="0" i="1" smtClean="0">
                                <a:solidFill>
                                  <a:schemeClr val="tx1"/>
                                </a:solidFill>
                                <a:latin typeface="Cambria Math" panose="02040503050406030204" pitchFamily="18" charset="0"/>
                              </a:rPr>
                              <m:t>−1</m:t>
                            </m:r>
                          </m:sub>
                        </m:sSub>
                      </m:oMath>
                    </m:oMathPara>
                  </a14:m>
                  <a:endParaRPr lang="en-GB" baseline="-25000" dirty="0">
                    <a:solidFill>
                      <a:schemeClr val="tx1"/>
                    </a:solidFill>
                  </a:endParaRPr>
                </a:p>
              </p:txBody>
            </p:sp>
          </mc:Choice>
          <mc:Fallback xmlns="">
            <p:sp>
              <p:nvSpPr>
                <p:cNvPr id="42" name="Rectangle 41">
                  <a:extLst>
                    <a:ext uri="{FF2B5EF4-FFF2-40B4-BE49-F238E27FC236}">
                      <a16:creationId xmlns:a16="http://schemas.microsoft.com/office/drawing/2014/main" id="{A5AE00D3-3513-C54D-86A1-823526338C23}"/>
                    </a:ext>
                  </a:extLst>
                </p:cNvPr>
                <p:cNvSpPr>
                  <a:spLocks noRot="1" noChangeAspect="1" noMove="1" noResize="1" noEditPoints="1" noAdjustHandles="1" noChangeArrowheads="1" noChangeShapeType="1" noTextEdit="1"/>
                </p:cNvSpPr>
                <p:nvPr/>
              </p:nvSpPr>
              <p:spPr>
                <a:xfrm>
                  <a:off x="-47846" y="5195237"/>
                  <a:ext cx="1649426" cy="362984"/>
                </a:xfrm>
                <a:prstGeom prst="rect">
                  <a:avLst/>
                </a:prstGeom>
                <a:blipFill>
                  <a:blip r:embed="rId5"/>
                  <a:stretch>
                    <a:fillRect b="-13333"/>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2B26EA24-DBD5-C748-A018-99480CFF098E}"/>
                </a:ext>
              </a:extLst>
            </p:cNvPr>
            <p:cNvGrpSpPr/>
            <p:nvPr/>
          </p:nvGrpSpPr>
          <p:grpSpPr>
            <a:xfrm>
              <a:off x="2656177" y="5392375"/>
              <a:ext cx="1966156" cy="396000"/>
              <a:chOff x="7148985" y="5554764"/>
              <a:chExt cx="1966156" cy="488547"/>
            </a:xfrm>
          </p:grpSpPr>
          <p:sp>
            <p:nvSpPr>
              <p:cNvPr id="54" name="TextBox 53">
                <a:extLst>
                  <a:ext uri="{FF2B5EF4-FFF2-40B4-BE49-F238E27FC236}">
                    <a16:creationId xmlns:a16="http://schemas.microsoft.com/office/drawing/2014/main" id="{4A186850-F7DE-9745-9532-A7B9D4A727A8}"/>
                  </a:ext>
                </a:extLst>
              </p:cNvPr>
              <p:cNvSpPr txBox="1"/>
              <p:nvPr/>
            </p:nvSpPr>
            <p:spPr>
              <a:xfrm>
                <a:off x="7153491" y="5554764"/>
                <a:ext cx="1961650" cy="488547"/>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4EBA1AF6-28A5-B34A-B0E2-6D464EA61D8A}"/>
                      </a:ext>
                    </a:extLst>
                  </p:cNvPr>
                  <p:cNvSpPr/>
                  <p:nvPr/>
                </p:nvSpPr>
                <p:spPr>
                  <a:xfrm>
                    <a:off x="7148985" y="5571278"/>
                    <a:ext cx="18962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2</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5" name="Rectangle 54">
                    <a:extLst>
                      <a:ext uri="{FF2B5EF4-FFF2-40B4-BE49-F238E27FC236}">
                        <a16:creationId xmlns:a16="http://schemas.microsoft.com/office/drawing/2014/main" id="{4EBA1AF6-28A5-B34A-B0E2-6D464EA61D8A}"/>
                      </a:ext>
                    </a:extLst>
                  </p:cNvPr>
                  <p:cNvSpPr>
                    <a:spLocks noRot="1" noChangeAspect="1" noMove="1" noResize="1" noEditPoints="1" noAdjustHandles="1" noChangeArrowheads="1" noChangeShapeType="1" noTextEdit="1"/>
                  </p:cNvSpPr>
                  <p:nvPr/>
                </p:nvSpPr>
                <p:spPr>
                  <a:xfrm>
                    <a:off x="7148985" y="5571278"/>
                    <a:ext cx="1896288" cy="369332"/>
                  </a:xfrm>
                  <a:prstGeom prst="rect">
                    <a:avLst/>
                  </a:prstGeom>
                  <a:blipFill>
                    <a:blip r:embed="rId6"/>
                    <a:stretch>
                      <a:fillRect b="-20833"/>
                    </a:stretch>
                  </a:blipFill>
                </p:spPr>
                <p:txBody>
                  <a:bodyPr/>
                  <a:lstStyle/>
                  <a:p>
                    <a:r>
                      <a:rPr lang="en-GB">
                        <a:noFill/>
                      </a:rPr>
                      <a:t> </a:t>
                    </a:r>
                  </a:p>
                </p:txBody>
              </p:sp>
            </mc:Fallback>
          </mc:AlternateContent>
        </p:grpSp>
        <p:grpSp>
          <p:nvGrpSpPr>
            <p:cNvPr id="44" name="Group 43">
              <a:extLst>
                <a:ext uri="{FF2B5EF4-FFF2-40B4-BE49-F238E27FC236}">
                  <a16:creationId xmlns:a16="http://schemas.microsoft.com/office/drawing/2014/main" id="{4B3F4806-86CB-764B-A504-1FF7A811F5C8}"/>
                </a:ext>
              </a:extLst>
            </p:cNvPr>
            <p:cNvGrpSpPr/>
            <p:nvPr/>
          </p:nvGrpSpPr>
          <p:grpSpPr>
            <a:xfrm>
              <a:off x="1635151" y="4650017"/>
              <a:ext cx="1905655" cy="395999"/>
              <a:chOff x="6276485" y="4615066"/>
              <a:chExt cx="1905655" cy="470044"/>
            </a:xfrm>
          </p:grpSpPr>
          <p:sp>
            <p:nvSpPr>
              <p:cNvPr id="52" name="TextBox 51">
                <a:extLst>
                  <a:ext uri="{FF2B5EF4-FFF2-40B4-BE49-F238E27FC236}">
                    <a16:creationId xmlns:a16="http://schemas.microsoft.com/office/drawing/2014/main" id="{2315084F-C85C-CB44-BDA0-379ABB11ABAE}"/>
                  </a:ext>
                </a:extLst>
              </p:cNvPr>
              <p:cNvSpPr txBox="1"/>
              <p:nvPr/>
            </p:nvSpPr>
            <p:spPr>
              <a:xfrm>
                <a:off x="6276485" y="4615066"/>
                <a:ext cx="1905655" cy="470044"/>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3F148B55-2C4F-DA4A-8CEA-063C3797A1D1}"/>
                      </a:ext>
                    </a:extLst>
                  </p:cNvPr>
                  <p:cNvSpPr/>
                  <p:nvPr/>
                </p:nvSpPr>
                <p:spPr>
                  <a:xfrm>
                    <a:off x="6308452" y="4615066"/>
                    <a:ext cx="1730130" cy="3701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1</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3" name="Rectangle 52">
                    <a:extLst>
                      <a:ext uri="{FF2B5EF4-FFF2-40B4-BE49-F238E27FC236}">
                        <a16:creationId xmlns:a16="http://schemas.microsoft.com/office/drawing/2014/main" id="{3F148B55-2C4F-DA4A-8CEA-063C3797A1D1}"/>
                      </a:ext>
                    </a:extLst>
                  </p:cNvPr>
                  <p:cNvSpPr>
                    <a:spLocks noRot="1" noChangeAspect="1" noMove="1" noResize="1" noEditPoints="1" noAdjustHandles="1" noChangeArrowheads="1" noChangeShapeType="1" noTextEdit="1"/>
                  </p:cNvSpPr>
                  <p:nvPr/>
                </p:nvSpPr>
                <p:spPr>
                  <a:xfrm>
                    <a:off x="6308452" y="4615066"/>
                    <a:ext cx="1730130" cy="370103"/>
                  </a:xfrm>
                  <a:prstGeom prst="rect">
                    <a:avLst/>
                  </a:prstGeom>
                  <a:blipFill>
                    <a:blip r:embed="rId7"/>
                    <a:stretch>
                      <a:fillRect r="-2190" b="-11538"/>
                    </a:stretch>
                  </a:blipFill>
                </p:spPr>
                <p:txBody>
                  <a:bodyPr/>
                  <a:lstStyle/>
                  <a:p>
                    <a:r>
                      <a:rPr lang="en-GB">
                        <a:noFill/>
                      </a:rPr>
                      <a:t> </a:t>
                    </a:r>
                  </a:p>
                </p:txBody>
              </p:sp>
            </mc:Fallback>
          </mc:AlternateContent>
        </p:grpSp>
        <p:grpSp>
          <p:nvGrpSpPr>
            <p:cNvPr id="45" name="Group 44">
              <a:extLst>
                <a:ext uri="{FF2B5EF4-FFF2-40B4-BE49-F238E27FC236}">
                  <a16:creationId xmlns:a16="http://schemas.microsoft.com/office/drawing/2014/main" id="{BE796EAA-5604-F443-89EB-4B06CBAD4BEB}"/>
                </a:ext>
              </a:extLst>
            </p:cNvPr>
            <p:cNvGrpSpPr/>
            <p:nvPr/>
          </p:nvGrpSpPr>
          <p:grpSpPr>
            <a:xfrm>
              <a:off x="1928354" y="3391837"/>
              <a:ext cx="1024255" cy="396000"/>
              <a:chOff x="6545891" y="3371343"/>
              <a:chExt cx="1024255" cy="396000"/>
            </a:xfrm>
          </p:grpSpPr>
          <p:sp>
            <p:nvSpPr>
              <p:cNvPr id="50" name="TextBox 49">
                <a:extLst>
                  <a:ext uri="{FF2B5EF4-FFF2-40B4-BE49-F238E27FC236}">
                    <a16:creationId xmlns:a16="http://schemas.microsoft.com/office/drawing/2014/main" id="{7609E1EA-B0C1-7142-AD0B-4DED8160E15D}"/>
                  </a:ext>
                </a:extLst>
              </p:cNvPr>
              <p:cNvSpPr txBox="1"/>
              <p:nvPr/>
            </p:nvSpPr>
            <p:spPr>
              <a:xfrm>
                <a:off x="6598868" y="3371343"/>
                <a:ext cx="971277" cy="396000"/>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A8A2F90-17A9-2243-9CE5-F42795E5D09C}"/>
                      </a:ext>
                    </a:extLst>
                  </p:cNvPr>
                  <p:cNvSpPr/>
                  <p:nvPr/>
                </p:nvSpPr>
                <p:spPr>
                  <a:xfrm>
                    <a:off x="6545891" y="3387454"/>
                    <a:ext cx="10242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𝐸𝑝𝑖𝑑</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1" name="Rectangle 50">
                    <a:extLst>
                      <a:ext uri="{FF2B5EF4-FFF2-40B4-BE49-F238E27FC236}">
                        <a16:creationId xmlns:a16="http://schemas.microsoft.com/office/drawing/2014/main" id="{DA8A2F90-17A9-2243-9CE5-F42795E5D09C}"/>
                      </a:ext>
                    </a:extLst>
                  </p:cNvPr>
                  <p:cNvSpPr>
                    <a:spLocks noRot="1" noChangeAspect="1" noMove="1" noResize="1" noEditPoints="1" noAdjustHandles="1" noChangeArrowheads="1" noChangeShapeType="1" noTextEdit="1"/>
                  </p:cNvSpPr>
                  <p:nvPr/>
                </p:nvSpPr>
                <p:spPr>
                  <a:xfrm>
                    <a:off x="6545891" y="3387454"/>
                    <a:ext cx="1024255" cy="369332"/>
                  </a:xfrm>
                  <a:prstGeom prst="rect">
                    <a:avLst/>
                  </a:prstGeom>
                  <a:blipFill>
                    <a:blip r:embed="rId8"/>
                    <a:stretch>
                      <a:fillRect b="-13333"/>
                    </a:stretch>
                  </a:blipFill>
                </p:spPr>
                <p:txBody>
                  <a:bodyPr/>
                  <a:lstStyle/>
                  <a:p>
                    <a:r>
                      <a:rPr lang="en-GB">
                        <a:noFill/>
                      </a:rPr>
                      <a:t> </a:t>
                    </a:r>
                  </a:p>
                </p:txBody>
              </p:sp>
            </mc:Fallback>
          </mc:AlternateContent>
        </p:grpSp>
        <p:grpSp>
          <p:nvGrpSpPr>
            <p:cNvPr id="46" name="Group 45">
              <a:extLst>
                <a:ext uri="{FF2B5EF4-FFF2-40B4-BE49-F238E27FC236}">
                  <a16:creationId xmlns:a16="http://schemas.microsoft.com/office/drawing/2014/main" id="{BE0D6031-EF3B-B64B-ADAE-8A262F1013C7}"/>
                </a:ext>
              </a:extLst>
            </p:cNvPr>
            <p:cNvGrpSpPr/>
            <p:nvPr/>
          </p:nvGrpSpPr>
          <p:grpSpPr>
            <a:xfrm>
              <a:off x="1265170" y="5574070"/>
              <a:ext cx="1369843" cy="396000"/>
              <a:chOff x="5970830" y="5664879"/>
              <a:chExt cx="1369843" cy="396000"/>
            </a:xfrm>
          </p:grpSpPr>
          <p:sp>
            <p:nvSpPr>
              <p:cNvPr id="48" name="TextBox 47">
                <a:extLst>
                  <a:ext uri="{FF2B5EF4-FFF2-40B4-BE49-F238E27FC236}">
                    <a16:creationId xmlns:a16="http://schemas.microsoft.com/office/drawing/2014/main" id="{1DDA5DC8-A5FA-A14F-9233-6A444B21F271}"/>
                  </a:ext>
                </a:extLst>
              </p:cNvPr>
              <p:cNvSpPr txBox="1"/>
              <p:nvPr/>
            </p:nvSpPr>
            <p:spPr>
              <a:xfrm>
                <a:off x="5970830" y="5664879"/>
                <a:ext cx="1369843" cy="396000"/>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DE1F4E0C-47F1-174B-8A10-A7A13F8CFD7C}"/>
                      </a:ext>
                    </a:extLst>
                  </p:cNvPr>
                  <p:cNvSpPr/>
                  <p:nvPr/>
                </p:nvSpPr>
                <p:spPr>
                  <a:xfrm>
                    <a:off x="5994065" y="5683955"/>
                    <a:ext cx="1346608"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b="0" i="1" smtClean="0">
                                  <a:latin typeface="Cambria Math" panose="02040503050406030204" pitchFamily="18" charset="0"/>
                                </a:rPr>
                                <m:t>𝑒𝑣𝑒</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baseline="-25000" dirty="0"/>
                  </a:p>
                </p:txBody>
              </p:sp>
            </mc:Choice>
            <mc:Fallback xmlns="">
              <p:sp>
                <p:nvSpPr>
                  <p:cNvPr id="49" name="Rectangle 48">
                    <a:extLst>
                      <a:ext uri="{FF2B5EF4-FFF2-40B4-BE49-F238E27FC236}">
                        <a16:creationId xmlns:a16="http://schemas.microsoft.com/office/drawing/2014/main" id="{DE1F4E0C-47F1-174B-8A10-A7A13F8CFD7C}"/>
                      </a:ext>
                    </a:extLst>
                  </p:cNvPr>
                  <p:cNvSpPr>
                    <a:spLocks noRot="1" noChangeAspect="1" noMove="1" noResize="1" noEditPoints="1" noAdjustHandles="1" noChangeArrowheads="1" noChangeShapeType="1" noTextEdit="1"/>
                  </p:cNvSpPr>
                  <p:nvPr/>
                </p:nvSpPr>
                <p:spPr>
                  <a:xfrm>
                    <a:off x="5994065" y="5683955"/>
                    <a:ext cx="1346608" cy="362984"/>
                  </a:xfrm>
                  <a:prstGeom prst="rect">
                    <a:avLst/>
                  </a:prstGeom>
                  <a:blipFill>
                    <a:blip r:embed="rId9"/>
                    <a:stretch>
                      <a:fillRect/>
                    </a:stretch>
                  </a:blipFill>
                </p:spPr>
                <p:txBody>
                  <a:bodyPr/>
                  <a:lstStyle/>
                  <a:p>
                    <a:r>
                      <a:rPr lang="en-GB">
                        <a:noFill/>
                      </a:rPr>
                      <a:t> </a:t>
                    </a:r>
                  </a:p>
                </p:txBody>
              </p:sp>
            </mc:Fallback>
          </mc:AlternateContent>
        </p:grpSp>
        <p:cxnSp>
          <p:nvCxnSpPr>
            <p:cNvPr id="47" name="Straight Connector 46">
              <a:extLst>
                <a:ext uri="{FF2B5EF4-FFF2-40B4-BE49-F238E27FC236}">
                  <a16:creationId xmlns:a16="http://schemas.microsoft.com/office/drawing/2014/main" id="{D38DBD65-EFF3-B042-B141-CDE21A9095B2}"/>
                </a:ext>
              </a:extLst>
            </p:cNvPr>
            <p:cNvCxnSpPr>
              <a:cxnSpLocks/>
              <a:stCxn id="70" idx="2"/>
              <a:endCxn id="48" idx="0"/>
            </p:cNvCxnSpPr>
            <p:nvPr/>
          </p:nvCxnSpPr>
          <p:spPr>
            <a:xfrm>
              <a:off x="1085643" y="4902314"/>
              <a:ext cx="864449" cy="671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7113AAA9-7149-9248-9E2E-1832B42F4B0D}"/>
              </a:ext>
            </a:extLst>
          </p:cNvPr>
          <p:cNvGrpSpPr/>
          <p:nvPr/>
        </p:nvGrpSpPr>
        <p:grpSpPr>
          <a:xfrm>
            <a:off x="4706800" y="3391200"/>
            <a:ext cx="4401650" cy="2578233"/>
            <a:chOff x="4908823" y="3477492"/>
            <a:chExt cx="4401650" cy="2578233"/>
          </a:xfrm>
        </p:grpSpPr>
        <p:sp>
          <p:nvSpPr>
            <p:cNvPr id="92" name="TextBox 91">
              <a:extLst>
                <a:ext uri="{FF2B5EF4-FFF2-40B4-BE49-F238E27FC236}">
                  <a16:creationId xmlns:a16="http://schemas.microsoft.com/office/drawing/2014/main" id="{284679F1-753E-134B-B379-A9E24861B645}"/>
                </a:ext>
              </a:extLst>
            </p:cNvPr>
            <p:cNvSpPr txBox="1"/>
            <p:nvPr/>
          </p:nvSpPr>
          <p:spPr>
            <a:xfrm>
              <a:off x="4908823" y="5332179"/>
              <a:ext cx="1457804" cy="396000"/>
            </a:xfrm>
            <a:prstGeom prst="ellipse">
              <a:avLst/>
            </a:prstGeom>
            <a:noFill/>
            <a:ln>
              <a:solidFill>
                <a:schemeClr val="tx1"/>
              </a:solidFill>
            </a:ln>
          </p:spPr>
          <p:txBody>
            <a:bodyPr wrap="square" lIns="0" tIns="0" rIns="0" bIns="0" rtlCol="0">
              <a:spAutoFit/>
            </a:bodyPr>
            <a:lstStyle/>
            <a:p>
              <a:endParaRPr lang="en-GB" dirty="0"/>
            </a:p>
          </p:txBody>
        </p:sp>
        <p:cxnSp>
          <p:nvCxnSpPr>
            <p:cNvPr id="93" name="Straight Connector 92">
              <a:extLst>
                <a:ext uri="{FF2B5EF4-FFF2-40B4-BE49-F238E27FC236}">
                  <a16:creationId xmlns:a16="http://schemas.microsoft.com/office/drawing/2014/main" id="{4D382ED7-C4B2-B14A-B6A0-0A8D863B7C2E}"/>
                </a:ext>
              </a:extLst>
            </p:cNvPr>
            <p:cNvCxnSpPr>
              <a:cxnSpLocks/>
              <a:stCxn id="92" idx="0"/>
              <a:endCxn id="122" idx="1"/>
            </p:cNvCxnSpPr>
            <p:nvPr/>
          </p:nvCxnSpPr>
          <p:spPr>
            <a:xfrm flipV="1">
              <a:off x="5637725" y="4915969"/>
              <a:ext cx="176681" cy="4162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809AC38-5615-734D-9C54-9AF572CFDE75}"/>
                </a:ext>
              </a:extLst>
            </p:cNvPr>
            <p:cNvCxnSpPr>
              <a:cxnSpLocks/>
              <a:stCxn id="112" idx="4"/>
            </p:cNvCxnSpPr>
            <p:nvPr/>
          </p:nvCxnSpPr>
          <p:spPr>
            <a:xfrm flipH="1">
              <a:off x="6160457" y="3873492"/>
              <a:ext cx="915826" cy="972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C9377CE-15F0-4044-B74F-07E3681F92F9}"/>
                </a:ext>
              </a:extLst>
            </p:cNvPr>
            <p:cNvCxnSpPr/>
            <p:nvPr/>
          </p:nvCxnSpPr>
          <p:spPr>
            <a:xfrm flipH="1">
              <a:off x="6280580" y="4915969"/>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8CC2ABD-D5CB-CD4D-B052-9EA02ECE3D8E}"/>
                </a:ext>
              </a:extLst>
            </p:cNvPr>
            <p:cNvCxnSpPr>
              <a:cxnSpLocks/>
              <a:stCxn id="122" idx="0"/>
              <a:endCxn id="112" idx="4"/>
            </p:cNvCxnSpPr>
            <p:nvPr/>
          </p:nvCxnSpPr>
          <p:spPr>
            <a:xfrm flipV="1">
              <a:off x="5886406" y="3873492"/>
              <a:ext cx="1189877" cy="970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2E27F8EC-012E-8747-BDDD-F37A9D137072}"/>
                </a:ext>
              </a:extLst>
            </p:cNvPr>
            <p:cNvGrpSpPr/>
            <p:nvPr/>
          </p:nvGrpSpPr>
          <p:grpSpPr>
            <a:xfrm>
              <a:off x="5741848" y="4531996"/>
              <a:ext cx="300915" cy="455973"/>
              <a:chOff x="5558622" y="4425847"/>
              <a:chExt cx="300915" cy="455973"/>
            </a:xfrm>
          </p:grpSpPr>
          <p:sp>
            <p:nvSpPr>
              <p:cNvPr id="122" name="Rectangle 121">
                <a:extLst>
                  <a:ext uri="{FF2B5EF4-FFF2-40B4-BE49-F238E27FC236}">
                    <a16:creationId xmlns:a16="http://schemas.microsoft.com/office/drawing/2014/main" id="{D69B5677-1A97-DB4F-B1E3-B8A5E7A9C508}"/>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E717851F-8C55-674A-A651-C3A09F2B948C}"/>
                      </a:ext>
                    </a:extLst>
                  </p:cNvPr>
                  <p:cNvSpPr txBox="1"/>
                  <p:nvPr/>
                </p:nvSpPr>
                <p:spPr>
                  <a:xfrm>
                    <a:off x="5558622" y="4425847"/>
                    <a:ext cx="300915" cy="278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sub>
                            <m:sup>
                              <m:r>
                                <a:rPr lang="de-DE" b="0" i="1" smtClean="0">
                                  <a:latin typeface="Cambria Math" panose="02040503050406030204" pitchFamily="18" charset="0"/>
                                </a:rPr>
                                <m:t>2</m:t>
                              </m:r>
                            </m:sup>
                          </m:sSubSup>
                        </m:oMath>
                      </m:oMathPara>
                    </a14:m>
                    <a:endParaRPr lang="en-GB" dirty="0"/>
                  </a:p>
                </p:txBody>
              </p:sp>
            </mc:Choice>
            <mc:Fallback xmlns="">
              <p:sp>
                <p:nvSpPr>
                  <p:cNvPr id="123" name="TextBox 122">
                    <a:extLst>
                      <a:ext uri="{FF2B5EF4-FFF2-40B4-BE49-F238E27FC236}">
                        <a16:creationId xmlns:a16="http://schemas.microsoft.com/office/drawing/2014/main" id="{E717851F-8C55-674A-A651-C3A09F2B948C}"/>
                      </a:ext>
                    </a:extLst>
                  </p:cNvPr>
                  <p:cNvSpPr txBox="1">
                    <a:spLocks noRot="1" noChangeAspect="1" noMove="1" noResize="1" noEditPoints="1" noAdjustHandles="1" noChangeArrowheads="1" noChangeShapeType="1" noTextEdit="1"/>
                  </p:cNvSpPr>
                  <p:nvPr/>
                </p:nvSpPr>
                <p:spPr>
                  <a:xfrm>
                    <a:off x="5558622" y="4425847"/>
                    <a:ext cx="300915" cy="278794"/>
                  </a:xfrm>
                  <a:prstGeom prst="rect">
                    <a:avLst/>
                  </a:prstGeom>
                  <a:blipFill>
                    <a:blip r:embed="rId10"/>
                    <a:stretch>
                      <a:fillRect l="-24000" t="-4348" r="-4000" b="-30435"/>
                    </a:stretch>
                  </a:blipFill>
                </p:spPr>
                <p:txBody>
                  <a:bodyPr/>
                  <a:lstStyle/>
                  <a:p>
                    <a:r>
                      <a:rPr lang="en-GB">
                        <a:noFill/>
                      </a:rPr>
                      <a:t> </a:t>
                    </a:r>
                  </a:p>
                </p:txBody>
              </p:sp>
            </mc:Fallback>
          </mc:AlternateContent>
        </p:grpSp>
        <p:grpSp>
          <p:nvGrpSpPr>
            <p:cNvPr id="98" name="Group 97">
              <a:extLst>
                <a:ext uri="{FF2B5EF4-FFF2-40B4-BE49-F238E27FC236}">
                  <a16:creationId xmlns:a16="http://schemas.microsoft.com/office/drawing/2014/main" id="{339F7ED5-BAFD-B142-BEB2-2583D2741F3E}"/>
                </a:ext>
              </a:extLst>
            </p:cNvPr>
            <p:cNvGrpSpPr/>
            <p:nvPr/>
          </p:nvGrpSpPr>
          <p:grpSpPr>
            <a:xfrm>
              <a:off x="6036685" y="4550140"/>
              <a:ext cx="300915" cy="439496"/>
              <a:chOff x="5935104" y="4443991"/>
              <a:chExt cx="300915" cy="439496"/>
            </a:xfrm>
          </p:grpSpPr>
          <p:sp>
            <p:nvSpPr>
              <p:cNvPr id="120" name="Rectangle 119">
                <a:extLst>
                  <a:ext uri="{FF2B5EF4-FFF2-40B4-BE49-F238E27FC236}">
                    <a16:creationId xmlns:a16="http://schemas.microsoft.com/office/drawing/2014/main" id="{FC5B333D-7411-B74B-A79B-A6F9450A7821}"/>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0F250296-20C7-C448-BB20-AEBBBDDF5B0C}"/>
                      </a:ext>
                    </a:extLst>
                  </p:cNvPr>
                  <p:cNvSpPr txBox="1"/>
                  <p:nvPr/>
                </p:nvSpPr>
                <p:spPr>
                  <a:xfrm>
                    <a:off x="5935104" y="4443991"/>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sub>
                            <m:sup>
                              <m:r>
                                <a:rPr lang="de-DE" b="0" i="1" smtClean="0">
                                  <a:latin typeface="Cambria Math" panose="02040503050406030204" pitchFamily="18" charset="0"/>
                                </a:rPr>
                                <m:t>3</m:t>
                              </m:r>
                            </m:sup>
                          </m:sSubSup>
                        </m:oMath>
                      </m:oMathPara>
                    </a14:m>
                    <a:endParaRPr lang="en-GB" dirty="0"/>
                  </a:p>
                </p:txBody>
              </p:sp>
            </mc:Choice>
            <mc:Fallback xmlns="">
              <p:sp>
                <p:nvSpPr>
                  <p:cNvPr id="121" name="TextBox 120">
                    <a:extLst>
                      <a:ext uri="{FF2B5EF4-FFF2-40B4-BE49-F238E27FC236}">
                        <a16:creationId xmlns:a16="http://schemas.microsoft.com/office/drawing/2014/main" id="{0F250296-20C7-C448-BB20-AEBBBDDF5B0C}"/>
                      </a:ext>
                    </a:extLst>
                  </p:cNvPr>
                  <p:cNvSpPr txBox="1">
                    <a:spLocks noRot="1" noChangeAspect="1" noMove="1" noResize="1" noEditPoints="1" noAdjustHandles="1" noChangeArrowheads="1" noChangeShapeType="1" noTextEdit="1"/>
                  </p:cNvSpPr>
                  <p:nvPr/>
                </p:nvSpPr>
                <p:spPr>
                  <a:xfrm>
                    <a:off x="5935104" y="4443991"/>
                    <a:ext cx="300915" cy="280205"/>
                  </a:xfrm>
                  <a:prstGeom prst="rect">
                    <a:avLst/>
                  </a:prstGeom>
                  <a:blipFill>
                    <a:blip r:embed="rId11"/>
                    <a:stretch>
                      <a:fillRect l="-24000" r="-4000" b="-29167"/>
                    </a:stretch>
                  </a:blipFill>
                </p:spPr>
                <p:txBody>
                  <a:bodyPr/>
                  <a:lstStyle/>
                  <a:p>
                    <a:r>
                      <a:rPr lang="en-GB">
                        <a:noFill/>
                      </a:rPr>
                      <a:t> </a:t>
                    </a:r>
                  </a:p>
                </p:txBody>
              </p:sp>
            </mc:Fallback>
          </mc:AlternateContent>
        </p:grpSp>
        <p:cxnSp>
          <p:nvCxnSpPr>
            <p:cNvPr id="99" name="Straight Connector 98">
              <a:extLst>
                <a:ext uri="{FF2B5EF4-FFF2-40B4-BE49-F238E27FC236}">
                  <a16:creationId xmlns:a16="http://schemas.microsoft.com/office/drawing/2014/main" id="{9F204A41-0E7F-6749-9BD6-AC0CDE9876CC}"/>
                </a:ext>
              </a:extLst>
            </p:cNvPr>
            <p:cNvCxnSpPr>
              <a:cxnSpLocks/>
              <a:endCxn id="110" idx="0"/>
            </p:cNvCxnSpPr>
            <p:nvPr/>
          </p:nvCxnSpPr>
          <p:spPr>
            <a:xfrm>
              <a:off x="6236861" y="4942501"/>
              <a:ext cx="645005"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EF2181D-ACAE-0A46-BE6C-19A0756999A6}"/>
                </a:ext>
              </a:extLst>
            </p:cNvPr>
            <p:cNvCxnSpPr>
              <a:cxnSpLocks/>
              <a:stCxn id="113" idx="2"/>
              <a:endCxn id="118" idx="3"/>
            </p:cNvCxnSpPr>
            <p:nvPr/>
          </p:nvCxnSpPr>
          <p:spPr>
            <a:xfrm>
              <a:off x="7049794" y="3862935"/>
              <a:ext cx="1307724" cy="10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D8FF542-E6FB-0F46-A626-4A52CEBC536F}"/>
                </a:ext>
              </a:extLst>
            </p:cNvPr>
            <p:cNvCxnSpPr>
              <a:cxnSpLocks/>
              <a:stCxn id="110" idx="7"/>
              <a:endCxn id="118" idx="2"/>
            </p:cNvCxnSpPr>
            <p:nvPr/>
          </p:nvCxnSpPr>
          <p:spPr>
            <a:xfrm flipV="1">
              <a:off x="7366178" y="4998125"/>
              <a:ext cx="919340" cy="719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2EBFCF5-1550-1741-8718-FD9092CA48D2}"/>
                </a:ext>
              </a:extLst>
            </p:cNvPr>
            <p:cNvCxnSpPr>
              <a:cxnSpLocks/>
              <a:stCxn id="118" idx="2"/>
              <a:endCxn id="116" idx="0"/>
            </p:cNvCxnSpPr>
            <p:nvPr/>
          </p:nvCxnSpPr>
          <p:spPr>
            <a:xfrm>
              <a:off x="8285518" y="4998125"/>
              <a:ext cx="168035" cy="459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30D8C0C8-8890-EA41-8DBD-D1017CCBDB41}"/>
                </a:ext>
              </a:extLst>
            </p:cNvPr>
            <p:cNvGrpSpPr/>
            <p:nvPr/>
          </p:nvGrpSpPr>
          <p:grpSpPr>
            <a:xfrm>
              <a:off x="8187069" y="4549075"/>
              <a:ext cx="300915" cy="449050"/>
              <a:chOff x="7868133" y="4420730"/>
              <a:chExt cx="300915" cy="449050"/>
            </a:xfrm>
          </p:grpSpPr>
          <p:sp>
            <p:nvSpPr>
              <p:cNvPr id="118" name="Rectangle 117">
                <a:extLst>
                  <a:ext uri="{FF2B5EF4-FFF2-40B4-BE49-F238E27FC236}">
                    <a16:creationId xmlns:a16="http://schemas.microsoft.com/office/drawing/2014/main" id="{EB13348F-B9DD-D646-90E5-98D7D21BCCAF}"/>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D3684943-37A0-5E4C-8DE9-D26FF801C9AA}"/>
                      </a:ext>
                    </a:extLst>
                  </p:cNvPr>
                  <p:cNvSpPr txBox="1"/>
                  <p:nvPr/>
                </p:nvSpPr>
                <p:spPr>
                  <a:xfrm>
                    <a:off x="7868133" y="4420730"/>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sub>
                            <m:sup>
                              <m:r>
                                <a:rPr lang="de-DE" b="0" i="1" smtClean="0">
                                  <a:latin typeface="Cambria Math" panose="02040503050406030204" pitchFamily="18" charset="0"/>
                                </a:rPr>
                                <m:t>3</m:t>
                              </m:r>
                            </m:sup>
                          </m:sSubSup>
                        </m:oMath>
                      </m:oMathPara>
                    </a14:m>
                    <a:endParaRPr lang="en-GB" dirty="0"/>
                  </a:p>
                </p:txBody>
              </p:sp>
            </mc:Choice>
            <mc:Fallback xmlns="">
              <p:sp>
                <p:nvSpPr>
                  <p:cNvPr id="119" name="TextBox 118">
                    <a:extLst>
                      <a:ext uri="{FF2B5EF4-FFF2-40B4-BE49-F238E27FC236}">
                        <a16:creationId xmlns:a16="http://schemas.microsoft.com/office/drawing/2014/main" id="{D3684943-37A0-5E4C-8DE9-D26FF801C9AA}"/>
                      </a:ext>
                    </a:extLst>
                  </p:cNvPr>
                  <p:cNvSpPr txBox="1">
                    <a:spLocks noRot="1" noChangeAspect="1" noMove="1" noResize="1" noEditPoints="1" noAdjustHandles="1" noChangeArrowheads="1" noChangeShapeType="1" noTextEdit="1"/>
                  </p:cNvSpPr>
                  <p:nvPr/>
                </p:nvSpPr>
                <p:spPr>
                  <a:xfrm>
                    <a:off x="7868133" y="4420730"/>
                    <a:ext cx="300915" cy="280205"/>
                  </a:xfrm>
                  <a:prstGeom prst="rect">
                    <a:avLst/>
                  </a:prstGeom>
                  <a:blipFill>
                    <a:blip r:embed="rId12"/>
                    <a:stretch>
                      <a:fillRect l="-25000" r="-4167" b="-34783"/>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EC407126-70C1-3440-8240-1AB8F4124A05}"/>
                    </a:ext>
                  </a:extLst>
                </p:cNvPr>
                <p:cNvSpPr/>
                <p:nvPr/>
              </p:nvSpPr>
              <p:spPr>
                <a:xfrm>
                  <a:off x="4981521" y="5346206"/>
                  <a:ext cx="1429815"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solidFill>
                                <a:latin typeface="Cambria Math" panose="02040503050406030204" pitchFamily="18" charset="0"/>
                              </a:rPr>
                            </m:ctrlPr>
                          </m:sSubPr>
                          <m:e>
                            <m:r>
                              <a:rPr lang="de-DE" i="1">
                                <a:latin typeface="Cambria Math" charset="0"/>
                              </a:rPr>
                              <m:t>𝑇𝑟𝑎𝑣𝑒𝑙</m:t>
                            </m:r>
                            <m:r>
                              <m:rPr>
                                <m:nor/>
                              </m:rPr>
                              <a:rPr lang="de-DE">
                                <a:latin typeface="Cambria Math" charset="0"/>
                              </a:rPr>
                              <m:t>.</m:t>
                            </m:r>
                            <m:r>
                              <a:rPr lang="de-DE" i="1">
                                <a:latin typeface="Cambria Math" charset="0"/>
                              </a:rPr>
                              <m:t>𝑒𝑣𝑒</m:t>
                            </m:r>
                            <m:r>
                              <m:rPr>
                                <m:nor/>
                              </m:rPr>
                              <a:rPr lang="en-GB" baseline="-25000" dirty="0"/>
                              <m:t> </m:t>
                            </m:r>
                          </m:e>
                          <m:sub>
                            <m:r>
                              <a:rPr lang="de-DE" b="0" i="1" smtClean="0">
                                <a:solidFill>
                                  <a:schemeClr val="tx1"/>
                                </a:solidFill>
                                <a:latin typeface="Cambria Math" panose="02040503050406030204" pitchFamily="18" charset="0"/>
                              </a:rPr>
                              <m:t>𝑡</m:t>
                            </m:r>
                          </m:sub>
                        </m:sSub>
                      </m:oMath>
                    </m:oMathPara>
                  </a14:m>
                  <a:endParaRPr lang="en-GB" baseline="-25000" dirty="0">
                    <a:solidFill>
                      <a:schemeClr val="tx1"/>
                    </a:solidFill>
                  </a:endParaRPr>
                </a:p>
              </p:txBody>
            </p:sp>
          </mc:Choice>
          <mc:Fallback xmlns="">
            <p:sp>
              <p:nvSpPr>
                <p:cNvPr id="104" name="Rectangle 103">
                  <a:extLst>
                    <a:ext uri="{FF2B5EF4-FFF2-40B4-BE49-F238E27FC236}">
                      <a16:creationId xmlns:a16="http://schemas.microsoft.com/office/drawing/2014/main" id="{EC407126-70C1-3440-8240-1AB8F4124A05}"/>
                    </a:ext>
                  </a:extLst>
                </p:cNvPr>
                <p:cNvSpPr>
                  <a:spLocks noRot="1" noChangeAspect="1" noMove="1" noResize="1" noEditPoints="1" noAdjustHandles="1" noChangeArrowheads="1" noChangeShapeType="1" noTextEdit="1"/>
                </p:cNvSpPr>
                <p:nvPr/>
              </p:nvSpPr>
              <p:spPr>
                <a:xfrm>
                  <a:off x="4981521" y="5346206"/>
                  <a:ext cx="1429815" cy="362984"/>
                </a:xfrm>
                <a:prstGeom prst="rect">
                  <a:avLst/>
                </a:prstGeom>
                <a:blipFill>
                  <a:blip r:embed="rId13"/>
                  <a:stretch>
                    <a:fillRect b="-13333"/>
                  </a:stretch>
                </a:blipFill>
              </p:spPr>
              <p:txBody>
                <a:bodyPr/>
                <a:lstStyle/>
                <a:p>
                  <a:r>
                    <a:rPr lang="en-GB">
                      <a:noFill/>
                    </a:rPr>
                    <a:t> </a:t>
                  </a:r>
                </a:p>
              </p:txBody>
            </p:sp>
          </mc:Fallback>
        </mc:AlternateContent>
        <p:grpSp>
          <p:nvGrpSpPr>
            <p:cNvPr id="105" name="Group 104">
              <a:extLst>
                <a:ext uri="{FF2B5EF4-FFF2-40B4-BE49-F238E27FC236}">
                  <a16:creationId xmlns:a16="http://schemas.microsoft.com/office/drawing/2014/main" id="{E4BCEFE5-3497-B045-9EE0-BD6C9B2B65B1}"/>
                </a:ext>
              </a:extLst>
            </p:cNvPr>
            <p:cNvGrpSpPr/>
            <p:nvPr/>
          </p:nvGrpSpPr>
          <p:grpSpPr>
            <a:xfrm>
              <a:off x="7596633" y="5457523"/>
              <a:ext cx="1713840" cy="396000"/>
              <a:chOff x="7153491" y="5554764"/>
              <a:chExt cx="1713840" cy="488547"/>
            </a:xfrm>
          </p:grpSpPr>
          <p:sp>
            <p:nvSpPr>
              <p:cNvPr id="116" name="TextBox 115">
                <a:extLst>
                  <a:ext uri="{FF2B5EF4-FFF2-40B4-BE49-F238E27FC236}">
                    <a16:creationId xmlns:a16="http://schemas.microsoft.com/office/drawing/2014/main" id="{6B419C12-3DC2-6C4B-9D67-139B9911DAF9}"/>
                  </a:ext>
                </a:extLst>
              </p:cNvPr>
              <p:cNvSpPr txBox="1"/>
              <p:nvPr/>
            </p:nvSpPr>
            <p:spPr>
              <a:xfrm>
                <a:off x="7153491" y="5554764"/>
                <a:ext cx="1713840" cy="488547"/>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269813E2-80C3-3D42-B83C-273ECEF65C8B}"/>
                      </a:ext>
                    </a:extLst>
                  </p:cNvPr>
                  <p:cNvSpPr/>
                  <p:nvPr/>
                </p:nvSpPr>
                <p:spPr>
                  <a:xfrm>
                    <a:off x="7159618" y="5571278"/>
                    <a:ext cx="1676677" cy="455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2</m:t>
                              </m:r>
                            </m:e>
                            <m:sub>
                              <m:r>
                                <a:rPr lang="de-DE" b="0" i="1" smtClean="0">
                                  <a:latin typeface="Cambria Math" panose="02040503050406030204" pitchFamily="18" charset="0"/>
                                </a:rPr>
                                <m:t>𝑡</m:t>
                              </m:r>
                            </m:sub>
                          </m:sSub>
                        </m:oMath>
                      </m:oMathPara>
                    </a14:m>
                    <a:endParaRPr lang="en-GB" dirty="0"/>
                  </a:p>
                </p:txBody>
              </p:sp>
            </mc:Choice>
            <mc:Fallback xmlns="">
              <p:sp>
                <p:nvSpPr>
                  <p:cNvPr id="117" name="Rectangle 116">
                    <a:extLst>
                      <a:ext uri="{FF2B5EF4-FFF2-40B4-BE49-F238E27FC236}">
                        <a16:creationId xmlns:a16="http://schemas.microsoft.com/office/drawing/2014/main" id="{269813E2-80C3-3D42-B83C-273ECEF65C8B}"/>
                      </a:ext>
                    </a:extLst>
                  </p:cNvPr>
                  <p:cNvSpPr>
                    <a:spLocks noRot="1" noChangeAspect="1" noMove="1" noResize="1" noEditPoints="1" noAdjustHandles="1" noChangeArrowheads="1" noChangeShapeType="1" noTextEdit="1"/>
                  </p:cNvSpPr>
                  <p:nvPr/>
                </p:nvSpPr>
                <p:spPr>
                  <a:xfrm>
                    <a:off x="7159618" y="5571278"/>
                    <a:ext cx="1676677" cy="455647"/>
                  </a:xfrm>
                  <a:prstGeom prst="rect">
                    <a:avLst/>
                  </a:prstGeom>
                  <a:blipFill>
                    <a:blip r:embed="rId14"/>
                    <a:stretch>
                      <a:fillRect/>
                    </a:stretch>
                  </a:blipFill>
                </p:spPr>
                <p:txBody>
                  <a:bodyPr/>
                  <a:lstStyle/>
                  <a:p>
                    <a:r>
                      <a:rPr lang="en-GB">
                        <a:noFill/>
                      </a:rPr>
                      <a:t> </a:t>
                    </a:r>
                  </a:p>
                </p:txBody>
              </p:sp>
            </mc:Fallback>
          </mc:AlternateContent>
        </p:grpSp>
        <p:grpSp>
          <p:nvGrpSpPr>
            <p:cNvPr id="106" name="Group 105">
              <a:extLst>
                <a:ext uri="{FF2B5EF4-FFF2-40B4-BE49-F238E27FC236}">
                  <a16:creationId xmlns:a16="http://schemas.microsoft.com/office/drawing/2014/main" id="{45DAAD0A-101D-DA43-B13C-7AEECB8C77A5}"/>
                </a:ext>
              </a:extLst>
            </p:cNvPr>
            <p:cNvGrpSpPr/>
            <p:nvPr/>
          </p:nvGrpSpPr>
          <p:grpSpPr>
            <a:xfrm>
              <a:off x="6354269" y="4735672"/>
              <a:ext cx="1762097" cy="395999"/>
              <a:chOff x="6276485" y="4615066"/>
              <a:chExt cx="1762097" cy="470044"/>
            </a:xfrm>
          </p:grpSpPr>
          <p:sp>
            <p:nvSpPr>
              <p:cNvPr id="114" name="TextBox 113">
                <a:extLst>
                  <a:ext uri="{FF2B5EF4-FFF2-40B4-BE49-F238E27FC236}">
                    <a16:creationId xmlns:a16="http://schemas.microsoft.com/office/drawing/2014/main" id="{AC2FBD70-89F7-E64B-B1E1-13F1E005DC0A}"/>
                  </a:ext>
                </a:extLst>
              </p:cNvPr>
              <p:cNvSpPr txBox="1"/>
              <p:nvPr/>
            </p:nvSpPr>
            <p:spPr>
              <a:xfrm>
                <a:off x="6276485" y="4615066"/>
                <a:ext cx="1762097" cy="470044"/>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C7CBBA6B-7EF7-E749-95D5-1FD79530A345}"/>
                      </a:ext>
                    </a:extLst>
                  </p:cNvPr>
                  <p:cNvSpPr/>
                  <p:nvPr/>
                </p:nvSpPr>
                <p:spPr>
                  <a:xfrm>
                    <a:off x="6308452" y="4615066"/>
                    <a:ext cx="1730130" cy="438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1</m:t>
                              </m:r>
                            </m:e>
                            <m:sub>
                              <m:r>
                                <a:rPr lang="de-DE" b="0" i="1" smtClean="0">
                                  <a:latin typeface="Cambria Math" panose="02040503050406030204" pitchFamily="18" charset="0"/>
                                </a:rPr>
                                <m:t>𝑡</m:t>
                              </m:r>
                            </m:sub>
                          </m:sSub>
                        </m:oMath>
                      </m:oMathPara>
                    </a14:m>
                    <a:endParaRPr lang="en-GB" dirty="0"/>
                  </a:p>
                </p:txBody>
              </p:sp>
            </mc:Choice>
            <mc:Fallback xmlns="">
              <p:sp>
                <p:nvSpPr>
                  <p:cNvPr id="115" name="Rectangle 114">
                    <a:extLst>
                      <a:ext uri="{FF2B5EF4-FFF2-40B4-BE49-F238E27FC236}">
                        <a16:creationId xmlns:a16="http://schemas.microsoft.com/office/drawing/2014/main" id="{C7CBBA6B-7EF7-E749-95D5-1FD79530A345}"/>
                      </a:ext>
                    </a:extLst>
                  </p:cNvPr>
                  <p:cNvSpPr>
                    <a:spLocks noRot="1" noChangeAspect="1" noMove="1" noResize="1" noEditPoints="1" noAdjustHandles="1" noChangeArrowheads="1" noChangeShapeType="1" noTextEdit="1"/>
                  </p:cNvSpPr>
                  <p:nvPr/>
                </p:nvSpPr>
                <p:spPr>
                  <a:xfrm>
                    <a:off x="6308452" y="4615066"/>
                    <a:ext cx="1730130" cy="438391"/>
                  </a:xfrm>
                  <a:prstGeom prst="rect">
                    <a:avLst/>
                  </a:prstGeom>
                  <a:blipFill>
                    <a:blip r:embed="rId15"/>
                    <a:stretch>
                      <a:fillRect/>
                    </a:stretch>
                  </a:blipFill>
                </p:spPr>
                <p:txBody>
                  <a:bodyPr/>
                  <a:lstStyle/>
                  <a:p>
                    <a:r>
                      <a:rPr lang="en-GB">
                        <a:noFill/>
                      </a:rPr>
                      <a:t> </a:t>
                    </a:r>
                  </a:p>
                </p:txBody>
              </p:sp>
            </mc:Fallback>
          </mc:AlternateContent>
        </p:grpSp>
        <p:grpSp>
          <p:nvGrpSpPr>
            <p:cNvPr id="107" name="Group 106">
              <a:extLst>
                <a:ext uri="{FF2B5EF4-FFF2-40B4-BE49-F238E27FC236}">
                  <a16:creationId xmlns:a16="http://schemas.microsoft.com/office/drawing/2014/main" id="{917EBC2A-7027-4E46-8CCB-ED9EDAB35497}"/>
                </a:ext>
              </a:extLst>
            </p:cNvPr>
            <p:cNvGrpSpPr/>
            <p:nvPr/>
          </p:nvGrpSpPr>
          <p:grpSpPr>
            <a:xfrm>
              <a:off x="6647472" y="3477492"/>
              <a:ext cx="804644" cy="396000"/>
              <a:chOff x="6545891" y="3371343"/>
              <a:chExt cx="804644" cy="396000"/>
            </a:xfrm>
          </p:grpSpPr>
          <p:sp>
            <p:nvSpPr>
              <p:cNvPr id="112" name="TextBox 111">
                <a:extLst>
                  <a:ext uri="{FF2B5EF4-FFF2-40B4-BE49-F238E27FC236}">
                    <a16:creationId xmlns:a16="http://schemas.microsoft.com/office/drawing/2014/main" id="{645D2605-F478-584F-9F92-AD0E57250DEE}"/>
                  </a:ext>
                </a:extLst>
              </p:cNvPr>
              <p:cNvSpPr txBox="1"/>
              <p:nvPr/>
            </p:nvSpPr>
            <p:spPr>
              <a:xfrm>
                <a:off x="6598868" y="3371343"/>
                <a:ext cx="751667" cy="396000"/>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13" name="Rectangle 112">
                    <a:extLst>
                      <a:ext uri="{FF2B5EF4-FFF2-40B4-BE49-F238E27FC236}">
                        <a16:creationId xmlns:a16="http://schemas.microsoft.com/office/drawing/2014/main" id="{07220A90-9498-704C-B67B-38C3AFF8CE3A}"/>
                      </a:ext>
                    </a:extLst>
                  </p:cNvPr>
                  <p:cNvSpPr/>
                  <p:nvPr/>
                </p:nvSpPr>
                <p:spPr>
                  <a:xfrm>
                    <a:off x="6545891" y="3387454"/>
                    <a:ext cx="804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𝐸𝑝𝑖𝑑</m:t>
                              </m:r>
                            </m:e>
                            <m:sub>
                              <m:r>
                                <a:rPr lang="de-DE" b="0" i="1" smtClean="0">
                                  <a:latin typeface="Cambria Math" panose="02040503050406030204" pitchFamily="18" charset="0"/>
                                </a:rPr>
                                <m:t>𝑡</m:t>
                              </m:r>
                            </m:sub>
                          </m:sSub>
                        </m:oMath>
                      </m:oMathPara>
                    </a14:m>
                    <a:endParaRPr lang="en-GB" dirty="0"/>
                  </a:p>
                </p:txBody>
              </p:sp>
            </mc:Choice>
            <mc:Fallback xmlns="">
              <p:sp>
                <p:nvSpPr>
                  <p:cNvPr id="113" name="Rectangle 112">
                    <a:extLst>
                      <a:ext uri="{FF2B5EF4-FFF2-40B4-BE49-F238E27FC236}">
                        <a16:creationId xmlns:a16="http://schemas.microsoft.com/office/drawing/2014/main" id="{07220A90-9498-704C-B67B-38C3AFF8CE3A}"/>
                      </a:ext>
                    </a:extLst>
                  </p:cNvPr>
                  <p:cNvSpPr>
                    <a:spLocks noRot="1" noChangeAspect="1" noMove="1" noResize="1" noEditPoints="1" noAdjustHandles="1" noChangeArrowheads="1" noChangeShapeType="1" noTextEdit="1"/>
                  </p:cNvSpPr>
                  <p:nvPr/>
                </p:nvSpPr>
                <p:spPr>
                  <a:xfrm>
                    <a:off x="6545891" y="3387454"/>
                    <a:ext cx="804644" cy="369332"/>
                  </a:xfrm>
                  <a:prstGeom prst="rect">
                    <a:avLst/>
                  </a:prstGeom>
                  <a:blipFill>
                    <a:blip r:embed="rId16"/>
                    <a:stretch>
                      <a:fillRect b="-13333"/>
                    </a:stretch>
                  </a:blipFill>
                </p:spPr>
                <p:txBody>
                  <a:bodyPr/>
                  <a:lstStyle/>
                  <a:p>
                    <a:r>
                      <a:rPr lang="en-GB">
                        <a:noFill/>
                      </a:rPr>
                      <a:t> </a:t>
                    </a:r>
                  </a:p>
                </p:txBody>
              </p:sp>
            </mc:Fallback>
          </mc:AlternateContent>
        </p:grpSp>
        <p:grpSp>
          <p:nvGrpSpPr>
            <p:cNvPr id="108" name="Group 107">
              <a:extLst>
                <a:ext uri="{FF2B5EF4-FFF2-40B4-BE49-F238E27FC236}">
                  <a16:creationId xmlns:a16="http://schemas.microsoft.com/office/drawing/2014/main" id="{75492E8F-15DF-F745-9521-2C6B82FBAE93}"/>
                </a:ext>
              </a:extLst>
            </p:cNvPr>
            <p:cNvGrpSpPr/>
            <p:nvPr/>
          </p:nvGrpSpPr>
          <p:grpSpPr>
            <a:xfrm>
              <a:off x="6196944" y="5659725"/>
              <a:ext cx="1369843" cy="396000"/>
              <a:chOff x="5970830" y="5664879"/>
              <a:chExt cx="1369843" cy="396000"/>
            </a:xfrm>
          </p:grpSpPr>
          <p:sp>
            <p:nvSpPr>
              <p:cNvPr id="110" name="TextBox 109">
                <a:extLst>
                  <a:ext uri="{FF2B5EF4-FFF2-40B4-BE49-F238E27FC236}">
                    <a16:creationId xmlns:a16="http://schemas.microsoft.com/office/drawing/2014/main" id="{3A6FC1CB-97D2-774C-ACA7-4D2FDD7E92F2}"/>
                  </a:ext>
                </a:extLst>
              </p:cNvPr>
              <p:cNvSpPr txBox="1"/>
              <p:nvPr/>
            </p:nvSpPr>
            <p:spPr>
              <a:xfrm>
                <a:off x="5970830" y="5664879"/>
                <a:ext cx="1369843" cy="396000"/>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611C5C77-A23F-D340-8C93-DC743BEBEDA5}"/>
                      </a:ext>
                    </a:extLst>
                  </p:cNvPr>
                  <p:cNvSpPr/>
                  <p:nvPr/>
                </p:nvSpPr>
                <p:spPr>
                  <a:xfrm>
                    <a:off x="5994065" y="5683955"/>
                    <a:ext cx="1346608"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b="0" i="1" smtClean="0">
                                  <a:latin typeface="Cambria Math" panose="02040503050406030204" pitchFamily="18" charset="0"/>
                                </a:rPr>
                                <m:t>𝑒𝑣𝑒</m:t>
                              </m:r>
                            </m:e>
                            <m:sub>
                              <m:r>
                                <a:rPr lang="de-DE" b="0" i="1" smtClean="0">
                                  <a:latin typeface="Cambria Math" panose="02040503050406030204" pitchFamily="18" charset="0"/>
                                </a:rPr>
                                <m:t>𝑡</m:t>
                              </m:r>
                            </m:sub>
                          </m:sSub>
                        </m:oMath>
                      </m:oMathPara>
                    </a14:m>
                    <a:endParaRPr lang="en-GB" baseline="-25000" dirty="0"/>
                  </a:p>
                </p:txBody>
              </p:sp>
            </mc:Choice>
            <mc:Fallback xmlns="">
              <p:sp>
                <p:nvSpPr>
                  <p:cNvPr id="111" name="Rectangle 110">
                    <a:extLst>
                      <a:ext uri="{FF2B5EF4-FFF2-40B4-BE49-F238E27FC236}">
                        <a16:creationId xmlns:a16="http://schemas.microsoft.com/office/drawing/2014/main" id="{611C5C77-A23F-D340-8C93-DC743BEBEDA5}"/>
                      </a:ext>
                    </a:extLst>
                  </p:cNvPr>
                  <p:cNvSpPr>
                    <a:spLocks noRot="1" noChangeAspect="1" noMove="1" noResize="1" noEditPoints="1" noAdjustHandles="1" noChangeArrowheads="1" noChangeShapeType="1" noTextEdit="1"/>
                  </p:cNvSpPr>
                  <p:nvPr/>
                </p:nvSpPr>
                <p:spPr>
                  <a:xfrm>
                    <a:off x="5994065" y="5683955"/>
                    <a:ext cx="1346608" cy="362984"/>
                  </a:xfrm>
                  <a:prstGeom prst="rect">
                    <a:avLst/>
                  </a:prstGeom>
                  <a:blipFill>
                    <a:blip r:embed="rId17"/>
                    <a:stretch>
                      <a:fillRect/>
                    </a:stretch>
                  </a:blipFill>
                </p:spPr>
                <p:txBody>
                  <a:bodyPr/>
                  <a:lstStyle/>
                  <a:p>
                    <a:r>
                      <a:rPr lang="en-GB">
                        <a:noFill/>
                      </a:rPr>
                      <a:t> </a:t>
                    </a:r>
                  </a:p>
                </p:txBody>
              </p:sp>
            </mc:Fallback>
          </mc:AlternateContent>
        </p:grpSp>
        <p:cxnSp>
          <p:nvCxnSpPr>
            <p:cNvPr id="109" name="Straight Connector 108">
              <a:extLst>
                <a:ext uri="{FF2B5EF4-FFF2-40B4-BE49-F238E27FC236}">
                  <a16:creationId xmlns:a16="http://schemas.microsoft.com/office/drawing/2014/main" id="{4FE669DC-396F-C447-966B-D93C61D0EB50}"/>
                </a:ext>
              </a:extLst>
            </p:cNvPr>
            <p:cNvCxnSpPr>
              <a:cxnSpLocks/>
              <a:stCxn id="122" idx="2"/>
              <a:endCxn id="110" idx="0"/>
            </p:cNvCxnSpPr>
            <p:nvPr/>
          </p:nvCxnSpPr>
          <p:spPr>
            <a:xfrm>
              <a:off x="5886406" y="4987969"/>
              <a:ext cx="995460" cy="671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072E18C4-594C-9B43-AAD9-DB1E877C39F0}"/>
              </a:ext>
            </a:extLst>
          </p:cNvPr>
          <p:cNvGrpSpPr/>
          <p:nvPr/>
        </p:nvGrpSpPr>
        <p:grpSpPr>
          <a:xfrm>
            <a:off x="4471317" y="3214685"/>
            <a:ext cx="317074" cy="449050"/>
            <a:chOff x="7868133" y="4420730"/>
            <a:chExt cx="317074" cy="449050"/>
          </a:xfrm>
        </p:grpSpPr>
        <p:sp>
          <p:nvSpPr>
            <p:cNvPr id="131" name="Rectangle 130">
              <a:extLst>
                <a:ext uri="{FF2B5EF4-FFF2-40B4-BE49-F238E27FC236}">
                  <a16:creationId xmlns:a16="http://schemas.microsoft.com/office/drawing/2014/main" id="{781CC96C-A03C-4146-AAA4-EEB3E118C456}"/>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EF9EE9A8-7852-7448-95F1-4D289736F149}"/>
                    </a:ext>
                  </a:extLst>
                </p:cNvPr>
                <p:cNvSpPr txBox="1"/>
                <p:nvPr/>
              </p:nvSpPr>
              <p:spPr>
                <a:xfrm>
                  <a:off x="7868133" y="4420730"/>
                  <a:ext cx="317074" cy="305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sup>
                            <m:r>
                              <a:rPr lang="de-DE" b="0" i="1" smtClean="0">
                                <a:latin typeface="Cambria Math" panose="02040503050406030204" pitchFamily="18" charset="0"/>
                              </a:rPr>
                              <m:t>𝐸</m:t>
                            </m:r>
                          </m:sup>
                        </m:sSubSup>
                      </m:oMath>
                    </m:oMathPara>
                  </a14:m>
                  <a:endParaRPr lang="en-GB" dirty="0"/>
                </a:p>
              </p:txBody>
            </p:sp>
          </mc:Choice>
          <mc:Fallback xmlns="">
            <p:sp>
              <p:nvSpPr>
                <p:cNvPr id="132" name="TextBox 131">
                  <a:extLst>
                    <a:ext uri="{FF2B5EF4-FFF2-40B4-BE49-F238E27FC236}">
                      <a16:creationId xmlns:a16="http://schemas.microsoft.com/office/drawing/2014/main" id="{EF9EE9A8-7852-7448-95F1-4D289736F149}"/>
                    </a:ext>
                  </a:extLst>
                </p:cNvPr>
                <p:cNvSpPr txBox="1">
                  <a:spLocks noRot="1" noChangeAspect="1" noMove="1" noResize="1" noEditPoints="1" noAdjustHandles="1" noChangeArrowheads="1" noChangeShapeType="1" noTextEdit="1"/>
                </p:cNvSpPr>
                <p:nvPr/>
              </p:nvSpPr>
              <p:spPr>
                <a:xfrm>
                  <a:off x="7868133" y="4420730"/>
                  <a:ext cx="317074" cy="305340"/>
                </a:xfrm>
                <a:prstGeom prst="rect">
                  <a:avLst/>
                </a:prstGeom>
                <a:blipFill>
                  <a:blip r:embed="rId18"/>
                  <a:stretch>
                    <a:fillRect l="-23077" b="-28000"/>
                  </a:stretch>
                </a:blipFill>
              </p:spPr>
              <p:txBody>
                <a:bodyPr/>
                <a:lstStyle/>
                <a:p>
                  <a:r>
                    <a:rPr lang="en-GB">
                      <a:noFill/>
                    </a:rPr>
                    <a:t> </a:t>
                  </a:r>
                </a:p>
              </p:txBody>
            </p:sp>
          </mc:Fallback>
        </mc:AlternateContent>
      </p:grpSp>
      <p:cxnSp>
        <p:nvCxnSpPr>
          <p:cNvPr id="139" name="Straight Connector 138">
            <a:extLst>
              <a:ext uri="{FF2B5EF4-FFF2-40B4-BE49-F238E27FC236}">
                <a16:creationId xmlns:a16="http://schemas.microsoft.com/office/drawing/2014/main" id="{AC73315A-B58E-5D45-A5D8-CD2118BDCFB9}"/>
              </a:ext>
            </a:extLst>
          </p:cNvPr>
          <p:cNvCxnSpPr>
            <a:stCxn id="50" idx="6"/>
            <a:endCxn id="131" idx="1"/>
          </p:cNvCxnSpPr>
          <p:nvPr/>
        </p:nvCxnSpPr>
        <p:spPr>
          <a:xfrm>
            <a:off x="3027039" y="3589837"/>
            <a:ext cx="1470727" cy="1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297EAD5-E8B0-BB48-B545-7901E7A94DDD}"/>
              </a:ext>
            </a:extLst>
          </p:cNvPr>
          <p:cNvCxnSpPr>
            <a:stCxn id="131" idx="3"/>
            <a:endCxn id="113" idx="1"/>
          </p:cNvCxnSpPr>
          <p:nvPr/>
        </p:nvCxnSpPr>
        <p:spPr>
          <a:xfrm>
            <a:off x="4641766" y="3591735"/>
            <a:ext cx="1803683" cy="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DCC31A9-77F7-914F-9E4E-FD65384E3A3A}"/>
              </a:ext>
            </a:extLst>
          </p:cNvPr>
          <p:cNvCxnSpPr>
            <a:cxnSpLocks/>
            <a:stCxn id="48" idx="6"/>
            <a:endCxn id="131" idx="2"/>
          </p:cNvCxnSpPr>
          <p:nvPr/>
        </p:nvCxnSpPr>
        <p:spPr>
          <a:xfrm flipV="1">
            <a:off x="2709444" y="3663735"/>
            <a:ext cx="1860322" cy="2108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Content Placeholder 2">
            <a:extLst>
              <a:ext uri="{FF2B5EF4-FFF2-40B4-BE49-F238E27FC236}">
                <a16:creationId xmlns:a16="http://schemas.microsoft.com/office/drawing/2014/main" id="{9B1CCA1B-FACB-B646-BF63-58DC4F108506}"/>
              </a:ext>
            </a:extLst>
          </p:cNvPr>
          <p:cNvSpPr>
            <a:spLocks noGrp="1"/>
          </p:cNvSpPr>
          <p:nvPr>
            <p:ph sz="half" idx="1"/>
          </p:nvPr>
        </p:nvSpPr>
        <p:spPr>
          <a:xfrm>
            <a:off x="628649" y="1309817"/>
            <a:ext cx="8015621" cy="1888564"/>
          </a:xfrm>
        </p:spPr>
        <p:txBody>
          <a:bodyPr>
            <a:normAutofit/>
          </a:bodyPr>
          <a:lstStyle/>
          <a:p>
            <a:r>
              <a:rPr lang="en-US" dirty="0"/>
              <a:t>Temporal pattern</a:t>
            </a:r>
          </a:p>
          <a:p>
            <a:r>
              <a:rPr lang="en-US" dirty="0"/>
              <a:t>Instantiate and unroll pattern</a:t>
            </a:r>
          </a:p>
          <a:p>
            <a:r>
              <a:rPr lang="en-US" dirty="0"/>
              <a:t>Infer on unrolled model</a:t>
            </a:r>
          </a:p>
        </p:txBody>
      </p:sp>
    </p:spTree>
    <p:extLst>
      <p:ext uri="{BB962C8B-B14F-4D97-AF65-F5344CB8AC3E}">
        <p14:creationId xmlns:p14="http://schemas.microsoft.com/office/powerpoint/2010/main" val="4019033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2F8E-E902-E848-830F-ED760CFDC879}"/>
              </a:ext>
            </a:extLst>
          </p:cNvPr>
          <p:cNvSpPr>
            <a:spLocks noGrp="1"/>
          </p:cNvSpPr>
          <p:nvPr>
            <p:ph type="title"/>
          </p:nvPr>
        </p:nvSpPr>
        <p:spPr/>
        <p:txBody>
          <a:bodyPr>
            <a:normAutofit fontScale="90000"/>
          </a:bodyPr>
          <a:lstStyle/>
          <a:p>
            <a:r>
              <a:rPr lang="en-US" dirty="0"/>
              <a:t>Dynamic Model: Inference Problems</a:t>
            </a:r>
            <a:endParaRPr lang="en-GB" dirty="0"/>
          </a:p>
        </p:txBody>
      </p:sp>
      <p:sp>
        <p:nvSpPr>
          <p:cNvPr id="5" name="Slide Number Placeholder 4">
            <a:extLst>
              <a:ext uri="{FF2B5EF4-FFF2-40B4-BE49-F238E27FC236}">
                <a16:creationId xmlns:a16="http://schemas.microsoft.com/office/drawing/2014/main" id="{1AB745E2-6CE2-EB47-AF2E-3BE14760A707}"/>
              </a:ext>
            </a:extLst>
          </p:cNvPr>
          <p:cNvSpPr>
            <a:spLocks noGrp="1"/>
          </p:cNvSpPr>
          <p:nvPr>
            <p:ph type="sldNum" sz="quarter" idx="12"/>
          </p:nvPr>
        </p:nvSpPr>
        <p:spPr>
          <a:xfrm>
            <a:off x="6164029" y="6356351"/>
            <a:ext cx="2057400" cy="365125"/>
          </a:xfrm>
        </p:spPr>
        <p:txBody>
          <a:bodyPr/>
          <a:lstStyle/>
          <a:p>
            <a:fld id="{DB7C4649-800D-CB47-881A-AA04BFFFB18C}" type="slidenum">
              <a:rPr lang="en-US" smtClean="0"/>
              <a:t>34</a:t>
            </a:fld>
            <a:endParaRPr lang="en-US"/>
          </a:p>
        </p:txBody>
      </p:sp>
      <p:grpSp>
        <p:nvGrpSpPr>
          <p:cNvPr id="137" name="Group 136">
            <a:extLst>
              <a:ext uri="{FF2B5EF4-FFF2-40B4-BE49-F238E27FC236}">
                <a16:creationId xmlns:a16="http://schemas.microsoft.com/office/drawing/2014/main" id="{43BC75C3-F017-EA46-AEC5-9F06FEC2CBB3}"/>
              </a:ext>
            </a:extLst>
          </p:cNvPr>
          <p:cNvGrpSpPr/>
          <p:nvPr/>
        </p:nvGrpSpPr>
        <p:grpSpPr>
          <a:xfrm>
            <a:off x="19203" y="3391837"/>
            <a:ext cx="4677561" cy="2578233"/>
            <a:chOff x="-55228" y="3391837"/>
            <a:chExt cx="4677561" cy="2578233"/>
          </a:xfrm>
        </p:grpSpPr>
        <p:sp>
          <p:nvSpPr>
            <p:cNvPr id="11" name="TextBox 10">
              <a:extLst>
                <a:ext uri="{FF2B5EF4-FFF2-40B4-BE49-F238E27FC236}">
                  <a16:creationId xmlns:a16="http://schemas.microsoft.com/office/drawing/2014/main" id="{F531B9A3-10B5-8B45-872B-0262C7FEB8FE}"/>
                </a:ext>
              </a:extLst>
            </p:cNvPr>
            <p:cNvSpPr txBox="1"/>
            <p:nvPr/>
          </p:nvSpPr>
          <p:spPr>
            <a:xfrm>
              <a:off x="-55228" y="5213868"/>
              <a:ext cx="1656808" cy="396000"/>
            </a:xfrm>
            <a:prstGeom prst="ellipse">
              <a:avLst/>
            </a:prstGeom>
            <a:noFill/>
            <a:ln>
              <a:solidFill>
                <a:schemeClr val="tx1"/>
              </a:solidFill>
            </a:ln>
          </p:spPr>
          <p:txBody>
            <a:bodyPr wrap="square" lIns="0" tIns="0" rIns="0" bIns="0" rtlCol="0">
              <a:spAutoFit/>
            </a:bodyPr>
            <a:lstStyle/>
            <a:p>
              <a:endParaRPr lang="en-GB" dirty="0"/>
            </a:p>
          </p:txBody>
        </p:sp>
        <p:cxnSp>
          <p:nvCxnSpPr>
            <p:cNvPr id="13" name="Straight Connector 12">
              <a:extLst>
                <a:ext uri="{FF2B5EF4-FFF2-40B4-BE49-F238E27FC236}">
                  <a16:creationId xmlns:a16="http://schemas.microsoft.com/office/drawing/2014/main" id="{E1963EAA-3929-134E-8785-73FAD606451A}"/>
                </a:ext>
              </a:extLst>
            </p:cNvPr>
            <p:cNvCxnSpPr>
              <a:cxnSpLocks/>
              <a:stCxn id="11" idx="0"/>
              <a:endCxn id="70" idx="1"/>
            </p:cNvCxnSpPr>
            <p:nvPr/>
          </p:nvCxnSpPr>
          <p:spPr>
            <a:xfrm flipV="1">
              <a:off x="773176" y="4830314"/>
              <a:ext cx="240467" cy="383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BB883D-0CA7-3F42-A79C-267B9D6CC1F3}"/>
                </a:ext>
              </a:extLst>
            </p:cNvPr>
            <p:cNvCxnSpPr>
              <a:cxnSpLocks/>
              <a:stCxn id="50" idx="4"/>
            </p:cNvCxnSpPr>
            <p:nvPr/>
          </p:nvCxnSpPr>
          <p:spPr>
            <a:xfrm flipH="1">
              <a:off x="1441338" y="3787837"/>
              <a:ext cx="1025632" cy="972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550E1B-0847-024F-B3E1-EA3CB7035284}"/>
                </a:ext>
              </a:extLst>
            </p:cNvPr>
            <p:cNvCxnSpPr/>
            <p:nvPr/>
          </p:nvCxnSpPr>
          <p:spPr>
            <a:xfrm flipH="1">
              <a:off x="1561462" y="4830314"/>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72C84B-1961-464C-B7B7-9C953F6C48B3}"/>
                </a:ext>
              </a:extLst>
            </p:cNvPr>
            <p:cNvCxnSpPr>
              <a:cxnSpLocks/>
              <a:stCxn id="70" idx="0"/>
              <a:endCxn id="50" idx="4"/>
            </p:cNvCxnSpPr>
            <p:nvPr/>
          </p:nvCxnSpPr>
          <p:spPr>
            <a:xfrm flipV="1">
              <a:off x="1085643" y="3787837"/>
              <a:ext cx="1381327" cy="970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F4E71C3-3EB8-1746-8BCB-7FBD2422CF73}"/>
                </a:ext>
              </a:extLst>
            </p:cNvPr>
            <p:cNvGrpSpPr/>
            <p:nvPr/>
          </p:nvGrpSpPr>
          <p:grpSpPr>
            <a:xfrm>
              <a:off x="941085" y="4446341"/>
              <a:ext cx="450893" cy="455973"/>
              <a:chOff x="5558622" y="4425847"/>
              <a:chExt cx="450893" cy="455973"/>
            </a:xfrm>
          </p:grpSpPr>
          <p:sp>
            <p:nvSpPr>
              <p:cNvPr id="70" name="Rectangle 69">
                <a:extLst>
                  <a:ext uri="{FF2B5EF4-FFF2-40B4-BE49-F238E27FC236}">
                    <a16:creationId xmlns:a16="http://schemas.microsoft.com/office/drawing/2014/main" id="{76DD1185-64BB-7144-B1BA-D91E87E5C828}"/>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1A3F8A2-49CD-0E4A-8ACC-38B0576A2874}"/>
                      </a:ext>
                    </a:extLst>
                  </p:cNvPr>
                  <p:cNvSpPr txBox="1"/>
                  <p:nvPr/>
                </p:nvSpPr>
                <p:spPr>
                  <a:xfrm>
                    <a:off x="5558622" y="4425847"/>
                    <a:ext cx="450893" cy="281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2</m:t>
                              </m:r>
                            </m:sup>
                          </m:sSubSup>
                        </m:oMath>
                      </m:oMathPara>
                    </a14:m>
                    <a:endParaRPr lang="en-GB" dirty="0"/>
                  </a:p>
                </p:txBody>
              </p:sp>
            </mc:Choice>
            <mc:Fallback xmlns="">
              <p:sp>
                <p:nvSpPr>
                  <p:cNvPr id="71" name="TextBox 70">
                    <a:extLst>
                      <a:ext uri="{FF2B5EF4-FFF2-40B4-BE49-F238E27FC236}">
                        <a16:creationId xmlns:a16="http://schemas.microsoft.com/office/drawing/2014/main" id="{31A3F8A2-49CD-0E4A-8ACC-38B0576A2874}"/>
                      </a:ext>
                    </a:extLst>
                  </p:cNvPr>
                  <p:cNvSpPr txBox="1">
                    <a:spLocks noRot="1" noChangeAspect="1" noMove="1" noResize="1" noEditPoints="1" noAdjustHandles="1" noChangeArrowheads="1" noChangeShapeType="1" noTextEdit="1"/>
                  </p:cNvSpPr>
                  <p:nvPr/>
                </p:nvSpPr>
                <p:spPr>
                  <a:xfrm>
                    <a:off x="5558622" y="4425847"/>
                    <a:ext cx="450893" cy="281616"/>
                  </a:xfrm>
                  <a:prstGeom prst="rect">
                    <a:avLst/>
                  </a:prstGeom>
                  <a:blipFill>
                    <a:blip r:embed="rId2"/>
                    <a:stretch>
                      <a:fillRect l="-16667" r="-2778" b="-30435"/>
                    </a:stretch>
                  </a:blipFill>
                </p:spPr>
                <p:txBody>
                  <a:bodyPr/>
                  <a:lstStyle/>
                  <a:p>
                    <a:r>
                      <a:rPr lang="en-GB">
                        <a:noFill/>
                      </a:rPr>
                      <a:t> </a:t>
                    </a:r>
                  </a:p>
                </p:txBody>
              </p:sp>
            </mc:Fallback>
          </mc:AlternateContent>
        </p:grpSp>
        <p:grpSp>
          <p:nvGrpSpPr>
            <p:cNvPr id="19" name="Group 18">
              <a:extLst>
                <a:ext uri="{FF2B5EF4-FFF2-40B4-BE49-F238E27FC236}">
                  <a16:creationId xmlns:a16="http://schemas.microsoft.com/office/drawing/2014/main" id="{0E1A2D23-86B5-D840-BA34-C790B5B0E6D8}"/>
                </a:ext>
              </a:extLst>
            </p:cNvPr>
            <p:cNvGrpSpPr/>
            <p:nvPr/>
          </p:nvGrpSpPr>
          <p:grpSpPr>
            <a:xfrm>
              <a:off x="1317567" y="4464485"/>
              <a:ext cx="450893" cy="439496"/>
              <a:chOff x="5935104" y="4443991"/>
              <a:chExt cx="450893" cy="439496"/>
            </a:xfrm>
          </p:grpSpPr>
          <p:sp>
            <p:nvSpPr>
              <p:cNvPr id="68" name="Rectangle 67">
                <a:extLst>
                  <a:ext uri="{FF2B5EF4-FFF2-40B4-BE49-F238E27FC236}">
                    <a16:creationId xmlns:a16="http://schemas.microsoft.com/office/drawing/2014/main" id="{8A259886-7242-534D-ACAD-127C94BB98F9}"/>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7931305D-0259-E343-AE50-EAB7C98B5C90}"/>
                      </a:ext>
                    </a:extLst>
                  </p:cNvPr>
                  <p:cNvSpPr txBox="1"/>
                  <p:nvPr/>
                </p:nvSpPr>
                <p:spPr>
                  <a:xfrm>
                    <a:off x="5935104" y="4443991"/>
                    <a:ext cx="450893" cy="283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3</m:t>
                              </m:r>
                            </m:sup>
                          </m:sSubSup>
                        </m:oMath>
                      </m:oMathPara>
                    </a14:m>
                    <a:endParaRPr lang="en-GB" dirty="0"/>
                  </a:p>
                </p:txBody>
              </p:sp>
            </mc:Choice>
            <mc:Fallback xmlns="">
              <p:sp>
                <p:nvSpPr>
                  <p:cNvPr id="69" name="TextBox 68">
                    <a:extLst>
                      <a:ext uri="{FF2B5EF4-FFF2-40B4-BE49-F238E27FC236}">
                        <a16:creationId xmlns:a16="http://schemas.microsoft.com/office/drawing/2014/main" id="{7931305D-0259-E343-AE50-EAB7C98B5C90}"/>
                      </a:ext>
                    </a:extLst>
                  </p:cNvPr>
                  <p:cNvSpPr txBox="1">
                    <a:spLocks noRot="1" noChangeAspect="1" noMove="1" noResize="1" noEditPoints="1" noAdjustHandles="1" noChangeArrowheads="1" noChangeShapeType="1" noTextEdit="1"/>
                  </p:cNvSpPr>
                  <p:nvPr/>
                </p:nvSpPr>
                <p:spPr>
                  <a:xfrm>
                    <a:off x="5935104" y="4443991"/>
                    <a:ext cx="450893" cy="283026"/>
                  </a:xfrm>
                  <a:prstGeom prst="rect">
                    <a:avLst/>
                  </a:prstGeom>
                  <a:blipFill>
                    <a:blip r:embed="rId3"/>
                    <a:stretch>
                      <a:fillRect l="-16667" t="-4348" r="-2778" b="-30435"/>
                    </a:stretch>
                  </a:blipFill>
                </p:spPr>
                <p:txBody>
                  <a:bodyPr/>
                  <a:lstStyle/>
                  <a:p>
                    <a:r>
                      <a:rPr lang="en-GB">
                        <a:noFill/>
                      </a:rPr>
                      <a:t> </a:t>
                    </a:r>
                  </a:p>
                </p:txBody>
              </p:sp>
            </mc:Fallback>
          </mc:AlternateContent>
        </p:grpSp>
        <p:cxnSp>
          <p:nvCxnSpPr>
            <p:cNvPr id="30" name="Straight Connector 29">
              <a:extLst>
                <a:ext uri="{FF2B5EF4-FFF2-40B4-BE49-F238E27FC236}">
                  <a16:creationId xmlns:a16="http://schemas.microsoft.com/office/drawing/2014/main" id="{2F23CEA0-AE2A-964A-B895-0154D1E513E6}"/>
                </a:ext>
              </a:extLst>
            </p:cNvPr>
            <p:cNvCxnSpPr>
              <a:cxnSpLocks/>
              <a:stCxn id="68" idx="2"/>
              <a:endCxn id="48" idx="0"/>
            </p:cNvCxnSpPr>
            <p:nvPr/>
          </p:nvCxnSpPr>
          <p:spPr>
            <a:xfrm>
              <a:off x="1489462" y="4903981"/>
              <a:ext cx="460630" cy="670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8A9603-F4A0-B042-B782-DC15B61990EC}"/>
                </a:ext>
              </a:extLst>
            </p:cNvPr>
            <p:cNvCxnSpPr>
              <a:cxnSpLocks/>
              <a:stCxn id="51" idx="2"/>
              <a:endCxn id="60" idx="3"/>
            </p:cNvCxnSpPr>
            <p:nvPr/>
          </p:nvCxnSpPr>
          <p:spPr>
            <a:xfrm>
              <a:off x="2440482" y="3777280"/>
              <a:ext cx="1459182" cy="10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69E10E-A553-8F4A-AB42-259CFBCE960F}"/>
                </a:ext>
              </a:extLst>
            </p:cNvPr>
            <p:cNvCxnSpPr>
              <a:cxnSpLocks/>
              <a:stCxn id="48" idx="7"/>
              <a:endCxn id="60" idx="2"/>
            </p:cNvCxnSpPr>
            <p:nvPr/>
          </p:nvCxnSpPr>
          <p:spPr>
            <a:xfrm flipV="1">
              <a:off x="2434404" y="4912470"/>
              <a:ext cx="1393260" cy="719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A9297E-ED12-1A47-8F86-B368625C3F61}"/>
                </a:ext>
              </a:extLst>
            </p:cNvPr>
            <p:cNvCxnSpPr>
              <a:cxnSpLocks/>
              <a:stCxn id="60" idx="2"/>
              <a:endCxn id="54" idx="0"/>
            </p:cNvCxnSpPr>
            <p:nvPr/>
          </p:nvCxnSpPr>
          <p:spPr>
            <a:xfrm flipH="1">
              <a:off x="3641508" y="4912470"/>
              <a:ext cx="186156" cy="479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670D074-0F41-9243-9E53-876B3952EBB9}"/>
                </a:ext>
              </a:extLst>
            </p:cNvPr>
            <p:cNvGrpSpPr/>
            <p:nvPr/>
          </p:nvGrpSpPr>
          <p:grpSpPr>
            <a:xfrm>
              <a:off x="3729215" y="4463420"/>
              <a:ext cx="450893" cy="449050"/>
              <a:chOff x="7868133" y="4420730"/>
              <a:chExt cx="450893" cy="449050"/>
            </a:xfrm>
          </p:grpSpPr>
          <p:sp>
            <p:nvSpPr>
              <p:cNvPr id="60" name="Rectangle 59">
                <a:extLst>
                  <a:ext uri="{FF2B5EF4-FFF2-40B4-BE49-F238E27FC236}">
                    <a16:creationId xmlns:a16="http://schemas.microsoft.com/office/drawing/2014/main" id="{47B557AA-4234-2D44-8FA3-1E097921C4D8}"/>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B932BBB-8132-314D-AB12-018A39042FD1}"/>
                      </a:ext>
                    </a:extLst>
                  </p:cNvPr>
                  <p:cNvSpPr txBox="1"/>
                  <p:nvPr/>
                </p:nvSpPr>
                <p:spPr>
                  <a:xfrm>
                    <a:off x="7868133" y="4420730"/>
                    <a:ext cx="450893" cy="283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3</m:t>
                              </m:r>
                            </m:sup>
                          </m:sSubSup>
                        </m:oMath>
                      </m:oMathPara>
                    </a14:m>
                    <a:endParaRPr lang="en-GB" dirty="0"/>
                  </a:p>
                </p:txBody>
              </p:sp>
            </mc:Choice>
            <mc:Fallback xmlns="">
              <p:sp>
                <p:nvSpPr>
                  <p:cNvPr id="61" name="TextBox 60">
                    <a:extLst>
                      <a:ext uri="{FF2B5EF4-FFF2-40B4-BE49-F238E27FC236}">
                        <a16:creationId xmlns:a16="http://schemas.microsoft.com/office/drawing/2014/main" id="{9B932BBB-8132-314D-AB12-018A39042FD1}"/>
                      </a:ext>
                    </a:extLst>
                  </p:cNvPr>
                  <p:cNvSpPr txBox="1">
                    <a:spLocks noRot="1" noChangeAspect="1" noMove="1" noResize="1" noEditPoints="1" noAdjustHandles="1" noChangeArrowheads="1" noChangeShapeType="1" noTextEdit="1"/>
                  </p:cNvSpPr>
                  <p:nvPr/>
                </p:nvSpPr>
                <p:spPr>
                  <a:xfrm>
                    <a:off x="7868133" y="4420730"/>
                    <a:ext cx="450893" cy="283026"/>
                  </a:xfrm>
                  <a:prstGeom prst="rect">
                    <a:avLst/>
                  </a:prstGeom>
                  <a:blipFill>
                    <a:blip r:embed="rId4"/>
                    <a:stretch>
                      <a:fillRect l="-16216" r="-2703" b="-2916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A5AE00D3-3513-C54D-86A1-823526338C23}"/>
                    </a:ext>
                  </a:extLst>
                </p:cNvPr>
                <p:cNvSpPr/>
                <p:nvPr/>
              </p:nvSpPr>
              <p:spPr>
                <a:xfrm>
                  <a:off x="-47846" y="5195237"/>
                  <a:ext cx="1649426"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solidFill>
                                <a:latin typeface="Cambria Math" panose="02040503050406030204" pitchFamily="18" charset="0"/>
                              </a:rPr>
                            </m:ctrlPr>
                          </m:sSubPr>
                          <m:e>
                            <m:r>
                              <a:rPr lang="de-DE" i="1">
                                <a:latin typeface="Cambria Math" charset="0"/>
                              </a:rPr>
                              <m:t>𝑇𝑟𝑎𝑣𝑒𝑙</m:t>
                            </m:r>
                            <m:r>
                              <m:rPr>
                                <m:nor/>
                              </m:rPr>
                              <a:rPr lang="de-DE">
                                <a:latin typeface="Cambria Math" charset="0"/>
                              </a:rPr>
                              <m:t>.</m:t>
                            </m:r>
                            <m:r>
                              <a:rPr lang="de-DE" i="1">
                                <a:latin typeface="Cambria Math" charset="0"/>
                              </a:rPr>
                              <m:t>𝑒𝑣𝑒</m:t>
                            </m:r>
                            <m:r>
                              <m:rPr>
                                <m:nor/>
                              </m:rPr>
                              <a:rPr lang="en-GB" baseline="-25000" dirty="0"/>
                              <m:t> </m:t>
                            </m:r>
                          </m:e>
                          <m:sub>
                            <m:r>
                              <a:rPr lang="de-DE" b="0" i="1" smtClean="0">
                                <a:solidFill>
                                  <a:schemeClr val="tx1"/>
                                </a:solidFill>
                                <a:latin typeface="Cambria Math" panose="02040503050406030204" pitchFamily="18" charset="0"/>
                              </a:rPr>
                              <m:t>𝑡</m:t>
                            </m:r>
                            <m:r>
                              <a:rPr lang="de-DE" b="0" i="1" smtClean="0">
                                <a:solidFill>
                                  <a:schemeClr val="tx1"/>
                                </a:solidFill>
                                <a:latin typeface="Cambria Math" panose="02040503050406030204" pitchFamily="18" charset="0"/>
                              </a:rPr>
                              <m:t>−1</m:t>
                            </m:r>
                          </m:sub>
                        </m:sSub>
                      </m:oMath>
                    </m:oMathPara>
                  </a14:m>
                  <a:endParaRPr lang="en-GB" baseline="-25000" dirty="0">
                    <a:solidFill>
                      <a:schemeClr val="tx1"/>
                    </a:solidFill>
                  </a:endParaRPr>
                </a:p>
              </p:txBody>
            </p:sp>
          </mc:Choice>
          <mc:Fallback xmlns="">
            <p:sp>
              <p:nvSpPr>
                <p:cNvPr id="42" name="Rectangle 41">
                  <a:extLst>
                    <a:ext uri="{FF2B5EF4-FFF2-40B4-BE49-F238E27FC236}">
                      <a16:creationId xmlns:a16="http://schemas.microsoft.com/office/drawing/2014/main" id="{A5AE00D3-3513-C54D-86A1-823526338C23}"/>
                    </a:ext>
                  </a:extLst>
                </p:cNvPr>
                <p:cNvSpPr>
                  <a:spLocks noRot="1" noChangeAspect="1" noMove="1" noResize="1" noEditPoints="1" noAdjustHandles="1" noChangeArrowheads="1" noChangeShapeType="1" noTextEdit="1"/>
                </p:cNvSpPr>
                <p:nvPr/>
              </p:nvSpPr>
              <p:spPr>
                <a:xfrm>
                  <a:off x="-47846" y="5195237"/>
                  <a:ext cx="1649426" cy="362984"/>
                </a:xfrm>
                <a:prstGeom prst="rect">
                  <a:avLst/>
                </a:prstGeom>
                <a:blipFill>
                  <a:blip r:embed="rId5"/>
                  <a:stretch>
                    <a:fillRect b="-13333"/>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2B26EA24-DBD5-C748-A018-99480CFF098E}"/>
                </a:ext>
              </a:extLst>
            </p:cNvPr>
            <p:cNvGrpSpPr/>
            <p:nvPr/>
          </p:nvGrpSpPr>
          <p:grpSpPr>
            <a:xfrm>
              <a:off x="2656177" y="5392375"/>
              <a:ext cx="1966156" cy="396000"/>
              <a:chOff x="7148985" y="5554764"/>
              <a:chExt cx="1966156" cy="488547"/>
            </a:xfrm>
          </p:grpSpPr>
          <p:sp>
            <p:nvSpPr>
              <p:cNvPr id="54" name="TextBox 53">
                <a:extLst>
                  <a:ext uri="{FF2B5EF4-FFF2-40B4-BE49-F238E27FC236}">
                    <a16:creationId xmlns:a16="http://schemas.microsoft.com/office/drawing/2014/main" id="{4A186850-F7DE-9745-9532-A7B9D4A727A8}"/>
                  </a:ext>
                </a:extLst>
              </p:cNvPr>
              <p:cNvSpPr txBox="1"/>
              <p:nvPr/>
            </p:nvSpPr>
            <p:spPr>
              <a:xfrm>
                <a:off x="7153491" y="5554764"/>
                <a:ext cx="1961650" cy="488547"/>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4EBA1AF6-28A5-B34A-B0E2-6D464EA61D8A}"/>
                      </a:ext>
                    </a:extLst>
                  </p:cNvPr>
                  <p:cNvSpPr/>
                  <p:nvPr/>
                </p:nvSpPr>
                <p:spPr>
                  <a:xfrm>
                    <a:off x="7148985" y="5571278"/>
                    <a:ext cx="18962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2</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5" name="Rectangle 54">
                    <a:extLst>
                      <a:ext uri="{FF2B5EF4-FFF2-40B4-BE49-F238E27FC236}">
                        <a16:creationId xmlns:a16="http://schemas.microsoft.com/office/drawing/2014/main" id="{4EBA1AF6-28A5-B34A-B0E2-6D464EA61D8A}"/>
                      </a:ext>
                    </a:extLst>
                  </p:cNvPr>
                  <p:cNvSpPr>
                    <a:spLocks noRot="1" noChangeAspect="1" noMove="1" noResize="1" noEditPoints="1" noAdjustHandles="1" noChangeArrowheads="1" noChangeShapeType="1" noTextEdit="1"/>
                  </p:cNvSpPr>
                  <p:nvPr/>
                </p:nvSpPr>
                <p:spPr>
                  <a:xfrm>
                    <a:off x="7148985" y="5571278"/>
                    <a:ext cx="1896288" cy="369332"/>
                  </a:xfrm>
                  <a:prstGeom prst="rect">
                    <a:avLst/>
                  </a:prstGeom>
                  <a:blipFill>
                    <a:blip r:embed="rId6"/>
                    <a:stretch>
                      <a:fillRect b="-20833"/>
                    </a:stretch>
                  </a:blipFill>
                </p:spPr>
                <p:txBody>
                  <a:bodyPr/>
                  <a:lstStyle/>
                  <a:p>
                    <a:r>
                      <a:rPr lang="en-GB">
                        <a:noFill/>
                      </a:rPr>
                      <a:t> </a:t>
                    </a:r>
                  </a:p>
                </p:txBody>
              </p:sp>
            </mc:Fallback>
          </mc:AlternateContent>
        </p:grpSp>
        <p:grpSp>
          <p:nvGrpSpPr>
            <p:cNvPr id="44" name="Group 43">
              <a:extLst>
                <a:ext uri="{FF2B5EF4-FFF2-40B4-BE49-F238E27FC236}">
                  <a16:creationId xmlns:a16="http://schemas.microsoft.com/office/drawing/2014/main" id="{4B3F4806-86CB-764B-A504-1FF7A811F5C8}"/>
                </a:ext>
              </a:extLst>
            </p:cNvPr>
            <p:cNvGrpSpPr/>
            <p:nvPr/>
          </p:nvGrpSpPr>
          <p:grpSpPr>
            <a:xfrm>
              <a:off x="1635151" y="4650017"/>
              <a:ext cx="1905655" cy="395999"/>
              <a:chOff x="6276485" y="4615066"/>
              <a:chExt cx="1905655" cy="470044"/>
            </a:xfrm>
          </p:grpSpPr>
          <p:sp>
            <p:nvSpPr>
              <p:cNvPr id="52" name="TextBox 51">
                <a:extLst>
                  <a:ext uri="{FF2B5EF4-FFF2-40B4-BE49-F238E27FC236}">
                    <a16:creationId xmlns:a16="http://schemas.microsoft.com/office/drawing/2014/main" id="{2315084F-C85C-CB44-BDA0-379ABB11ABAE}"/>
                  </a:ext>
                </a:extLst>
              </p:cNvPr>
              <p:cNvSpPr txBox="1"/>
              <p:nvPr/>
            </p:nvSpPr>
            <p:spPr>
              <a:xfrm>
                <a:off x="6276485" y="4615066"/>
                <a:ext cx="1905655" cy="470044"/>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3F148B55-2C4F-DA4A-8CEA-063C3797A1D1}"/>
                      </a:ext>
                    </a:extLst>
                  </p:cNvPr>
                  <p:cNvSpPr/>
                  <p:nvPr/>
                </p:nvSpPr>
                <p:spPr>
                  <a:xfrm>
                    <a:off x="6308452" y="4615066"/>
                    <a:ext cx="1730130" cy="3701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1</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3" name="Rectangle 52">
                    <a:extLst>
                      <a:ext uri="{FF2B5EF4-FFF2-40B4-BE49-F238E27FC236}">
                        <a16:creationId xmlns:a16="http://schemas.microsoft.com/office/drawing/2014/main" id="{3F148B55-2C4F-DA4A-8CEA-063C3797A1D1}"/>
                      </a:ext>
                    </a:extLst>
                  </p:cNvPr>
                  <p:cNvSpPr>
                    <a:spLocks noRot="1" noChangeAspect="1" noMove="1" noResize="1" noEditPoints="1" noAdjustHandles="1" noChangeArrowheads="1" noChangeShapeType="1" noTextEdit="1"/>
                  </p:cNvSpPr>
                  <p:nvPr/>
                </p:nvSpPr>
                <p:spPr>
                  <a:xfrm>
                    <a:off x="6308452" y="4615066"/>
                    <a:ext cx="1730130" cy="370103"/>
                  </a:xfrm>
                  <a:prstGeom prst="rect">
                    <a:avLst/>
                  </a:prstGeom>
                  <a:blipFill>
                    <a:blip r:embed="rId7"/>
                    <a:stretch>
                      <a:fillRect r="-2190" b="-11538"/>
                    </a:stretch>
                  </a:blipFill>
                </p:spPr>
                <p:txBody>
                  <a:bodyPr/>
                  <a:lstStyle/>
                  <a:p>
                    <a:r>
                      <a:rPr lang="en-GB">
                        <a:noFill/>
                      </a:rPr>
                      <a:t> </a:t>
                    </a:r>
                  </a:p>
                </p:txBody>
              </p:sp>
            </mc:Fallback>
          </mc:AlternateContent>
        </p:grpSp>
        <p:grpSp>
          <p:nvGrpSpPr>
            <p:cNvPr id="45" name="Group 44">
              <a:extLst>
                <a:ext uri="{FF2B5EF4-FFF2-40B4-BE49-F238E27FC236}">
                  <a16:creationId xmlns:a16="http://schemas.microsoft.com/office/drawing/2014/main" id="{BE796EAA-5604-F443-89EB-4B06CBAD4BEB}"/>
                </a:ext>
              </a:extLst>
            </p:cNvPr>
            <p:cNvGrpSpPr/>
            <p:nvPr/>
          </p:nvGrpSpPr>
          <p:grpSpPr>
            <a:xfrm>
              <a:off x="1928354" y="3391837"/>
              <a:ext cx="1024255" cy="396000"/>
              <a:chOff x="6545891" y="3371343"/>
              <a:chExt cx="1024255" cy="396000"/>
            </a:xfrm>
          </p:grpSpPr>
          <p:sp>
            <p:nvSpPr>
              <p:cNvPr id="50" name="TextBox 49">
                <a:extLst>
                  <a:ext uri="{FF2B5EF4-FFF2-40B4-BE49-F238E27FC236}">
                    <a16:creationId xmlns:a16="http://schemas.microsoft.com/office/drawing/2014/main" id="{7609E1EA-B0C1-7142-AD0B-4DED8160E15D}"/>
                  </a:ext>
                </a:extLst>
              </p:cNvPr>
              <p:cNvSpPr txBox="1"/>
              <p:nvPr/>
            </p:nvSpPr>
            <p:spPr>
              <a:xfrm>
                <a:off x="6598868" y="3371343"/>
                <a:ext cx="971277" cy="396000"/>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A8A2F90-17A9-2243-9CE5-F42795E5D09C}"/>
                      </a:ext>
                    </a:extLst>
                  </p:cNvPr>
                  <p:cNvSpPr/>
                  <p:nvPr/>
                </p:nvSpPr>
                <p:spPr>
                  <a:xfrm>
                    <a:off x="6545891" y="3387454"/>
                    <a:ext cx="10242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𝐸𝑝𝑖𝑑</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1" name="Rectangle 50">
                    <a:extLst>
                      <a:ext uri="{FF2B5EF4-FFF2-40B4-BE49-F238E27FC236}">
                        <a16:creationId xmlns:a16="http://schemas.microsoft.com/office/drawing/2014/main" id="{DA8A2F90-17A9-2243-9CE5-F42795E5D09C}"/>
                      </a:ext>
                    </a:extLst>
                  </p:cNvPr>
                  <p:cNvSpPr>
                    <a:spLocks noRot="1" noChangeAspect="1" noMove="1" noResize="1" noEditPoints="1" noAdjustHandles="1" noChangeArrowheads="1" noChangeShapeType="1" noTextEdit="1"/>
                  </p:cNvSpPr>
                  <p:nvPr/>
                </p:nvSpPr>
                <p:spPr>
                  <a:xfrm>
                    <a:off x="6545891" y="3387454"/>
                    <a:ext cx="1024255" cy="369332"/>
                  </a:xfrm>
                  <a:prstGeom prst="rect">
                    <a:avLst/>
                  </a:prstGeom>
                  <a:blipFill>
                    <a:blip r:embed="rId8"/>
                    <a:stretch>
                      <a:fillRect b="-13333"/>
                    </a:stretch>
                  </a:blipFill>
                </p:spPr>
                <p:txBody>
                  <a:bodyPr/>
                  <a:lstStyle/>
                  <a:p>
                    <a:r>
                      <a:rPr lang="en-GB">
                        <a:noFill/>
                      </a:rPr>
                      <a:t> </a:t>
                    </a:r>
                  </a:p>
                </p:txBody>
              </p:sp>
            </mc:Fallback>
          </mc:AlternateContent>
        </p:grpSp>
        <p:grpSp>
          <p:nvGrpSpPr>
            <p:cNvPr id="46" name="Group 45">
              <a:extLst>
                <a:ext uri="{FF2B5EF4-FFF2-40B4-BE49-F238E27FC236}">
                  <a16:creationId xmlns:a16="http://schemas.microsoft.com/office/drawing/2014/main" id="{BE0D6031-EF3B-B64B-ADAE-8A262F1013C7}"/>
                </a:ext>
              </a:extLst>
            </p:cNvPr>
            <p:cNvGrpSpPr/>
            <p:nvPr/>
          </p:nvGrpSpPr>
          <p:grpSpPr>
            <a:xfrm>
              <a:off x="1265170" y="5574070"/>
              <a:ext cx="1369843" cy="396000"/>
              <a:chOff x="5970830" y="5664879"/>
              <a:chExt cx="1369843" cy="396000"/>
            </a:xfrm>
          </p:grpSpPr>
          <p:sp>
            <p:nvSpPr>
              <p:cNvPr id="48" name="TextBox 47">
                <a:extLst>
                  <a:ext uri="{FF2B5EF4-FFF2-40B4-BE49-F238E27FC236}">
                    <a16:creationId xmlns:a16="http://schemas.microsoft.com/office/drawing/2014/main" id="{1DDA5DC8-A5FA-A14F-9233-6A444B21F271}"/>
                  </a:ext>
                </a:extLst>
              </p:cNvPr>
              <p:cNvSpPr txBox="1"/>
              <p:nvPr/>
            </p:nvSpPr>
            <p:spPr>
              <a:xfrm>
                <a:off x="5970830" y="5664879"/>
                <a:ext cx="1369843" cy="396000"/>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DE1F4E0C-47F1-174B-8A10-A7A13F8CFD7C}"/>
                      </a:ext>
                    </a:extLst>
                  </p:cNvPr>
                  <p:cNvSpPr/>
                  <p:nvPr/>
                </p:nvSpPr>
                <p:spPr>
                  <a:xfrm>
                    <a:off x="5994065" y="5683955"/>
                    <a:ext cx="1346608"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b="0" i="1" smtClean="0">
                                  <a:latin typeface="Cambria Math" panose="02040503050406030204" pitchFamily="18" charset="0"/>
                                </a:rPr>
                                <m:t>𝑒𝑣𝑒</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baseline="-25000" dirty="0"/>
                  </a:p>
                </p:txBody>
              </p:sp>
            </mc:Choice>
            <mc:Fallback xmlns="">
              <p:sp>
                <p:nvSpPr>
                  <p:cNvPr id="49" name="Rectangle 48">
                    <a:extLst>
                      <a:ext uri="{FF2B5EF4-FFF2-40B4-BE49-F238E27FC236}">
                        <a16:creationId xmlns:a16="http://schemas.microsoft.com/office/drawing/2014/main" id="{DE1F4E0C-47F1-174B-8A10-A7A13F8CFD7C}"/>
                      </a:ext>
                    </a:extLst>
                  </p:cNvPr>
                  <p:cNvSpPr>
                    <a:spLocks noRot="1" noChangeAspect="1" noMove="1" noResize="1" noEditPoints="1" noAdjustHandles="1" noChangeArrowheads="1" noChangeShapeType="1" noTextEdit="1"/>
                  </p:cNvSpPr>
                  <p:nvPr/>
                </p:nvSpPr>
                <p:spPr>
                  <a:xfrm>
                    <a:off x="5994065" y="5683955"/>
                    <a:ext cx="1346608" cy="362984"/>
                  </a:xfrm>
                  <a:prstGeom prst="rect">
                    <a:avLst/>
                  </a:prstGeom>
                  <a:blipFill>
                    <a:blip r:embed="rId9"/>
                    <a:stretch>
                      <a:fillRect/>
                    </a:stretch>
                  </a:blipFill>
                </p:spPr>
                <p:txBody>
                  <a:bodyPr/>
                  <a:lstStyle/>
                  <a:p>
                    <a:r>
                      <a:rPr lang="en-GB">
                        <a:noFill/>
                      </a:rPr>
                      <a:t> </a:t>
                    </a:r>
                  </a:p>
                </p:txBody>
              </p:sp>
            </mc:Fallback>
          </mc:AlternateContent>
        </p:grpSp>
        <p:cxnSp>
          <p:nvCxnSpPr>
            <p:cNvPr id="47" name="Straight Connector 46">
              <a:extLst>
                <a:ext uri="{FF2B5EF4-FFF2-40B4-BE49-F238E27FC236}">
                  <a16:creationId xmlns:a16="http://schemas.microsoft.com/office/drawing/2014/main" id="{D38DBD65-EFF3-B042-B141-CDE21A9095B2}"/>
                </a:ext>
              </a:extLst>
            </p:cNvPr>
            <p:cNvCxnSpPr>
              <a:cxnSpLocks/>
              <a:stCxn id="70" idx="2"/>
              <a:endCxn id="48" idx="0"/>
            </p:cNvCxnSpPr>
            <p:nvPr/>
          </p:nvCxnSpPr>
          <p:spPr>
            <a:xfrm>
              <a:off x="1085643" y="4902314"/>
              <a:ext cx="864449" cy="671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7113AAA9-7149-9248-9E2E-1832B42F4B0D}"/>
              </a:ext>
            </a:extLst>
          </p:cNvPr>
          <p:cNvGrpSpPr/>
          <p:nvPr/>
        </p:nvGrpSpPr>
        <p:grpSpPr>
          <a:xfrm>
            <a:off x="4706800" y="3391200"/>
            <a:ext cx="4401650" cy="2578233"/>
            <a:chOff x="4908823" y="3477492"/>
            <a:chExt cx="4401650" cy="2578233"/>
          </a:xfrm>
        </p:grpSpPr>
        <p:sp>
          <p:nvSpPr>
            <p:cNvPr id="92" name="TextBox 91">
              <a:extLst>
                <a:ext uri="{FF2B5EF4-FFF2-40B4-BE49-F238E27FC236}">
                  <a16:creationId xmlns:a16="http://schemas.microsoft.com/office/drawing/2014/main" id="{284679F1-753E-134B-B379-A9E24861B645}"/>
                </a:ext>
              </a:extLst>
            </p:cNvPr>
            <p:cNvSpPr txBox="1"/>
            <p:nvPr/>
          </p:nvSpPr>
          <p:spPr>
            <a:xfrm>
              <a:off x="4908823" y="5332179"/>
              <a:ext cx="1457804" cy="396000"/>
            </a:xfrm>
            <a:prstGeom prst="ellipse">
              <a:avLst/>
            </a:prstGeom>
            <a:noFill/>
            <a:ln>
              <a:solidFill>
                <a:schemeClr val="tx1"/>
              </a:solidFill>
            </a:ln>
          </p:spPr>
          <p:txBody>
            <a:bodyPr wrap="square" lIns="0" tIns="0" rIns="0" bIns="0" rtlCol="0">
              <a:spAutoFit/>
            </a:bodyPr>
            <a:lstStyle/>
            <a:p>
              <a:endParaRPr lang="en-GB" dirty="0"/>
            </a:p>
          </p:txBody>
        </p:sp>
        <p:cxnSp>
          <p:nvCxnSpPr>
            <p:cNvPr id="93" name="Straight Connector 92">
              <a:extLst>
                <a:ext uri="{FF2B5EF4-FFF2-40B4-BE49-F238E27FC236}">
                  <a16:creationId xmlns:a16="http://schemas.microsoft.com/office/drawing/2014/main" id="{4D382ED7-C4B2-B14A-B6A0-0A8D863B7C2E}"/>
                </a:ext>
              </a:extLst>
            </p:cNvPr>
            <p:cNvCxnSpPr>
              <a:cxnSpLocks/>
              <a:stCxn id="92" idx="0"/>
              <a:endCxn id="122" idx="1"/>
            </p:cNvCxnSpPr>
            <p:nvPr/>
          </p:nvCxnSpPr>
          <p:spPr>
            <a:xfrm flipV="1">
              <a:off x="5637725" y="4915969"/>
              <a:ext cx="176681" cy="4162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809AC38-5615-734D-9C54-9AF572CFDE75}"/>
                </a:ext>
              </a:extLst>
            </p:cNvPr>
            <p:cNvCxnSpPr>
              <a:cxnSpLocks/>
              <a:stCxn id="112" idx="4"/>
            </p:cNvCxnSpPr>
            <p:nvPr/>
          </p:nvCxnSpPr>
          <p:spPr>
            <a:xfrm flipH="1">
              <a:off x="6160457" y="3873492"/>
              <a:ext cx="915826" cy="972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C9377CE-15F0-4044-B74F-07E3681F92F9}"/>
                </a:ext>
              </a:extLst>
            </p:cNvPr>
            <p:cNvCxnSpPr/>
            <p:nvPr/>
          </p:nvCxnSpPr>
          <p:spPr>
            <a:xfrm flipH="1">
              <a:off x="6280580" y="4915969"/>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8CC2ABD-D5CB-CD4D-B052-9EA02ECE3D8E}"/>
                </a:ext>
              </a:extLst>
            </p:cNvPr>
            <p:cNvCxnSpPr>
              <a:cxnSpLocks/>
              <a:stCxn id="122" idx="0"/>
              <a:endCxn id="112" idx="4"/>
            </p:cNvCxnSpPr>
            <p:nvPr/>
          </p:nvCxnSpPr>
          <p:spPr>
            <a:xfrm flipV="1">
              <a:off x="5886406" y="3873492"/>
              <a:ext cx="1189877" cy="970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2E27F8EC-012E-8747-BDDD-F37A9D137072}"/>
                </a:ext>
              </a:extLst>
            </p:cNvPr>
            <p:cNvGrpSpPr/>
            <p:nvPr/>
          </p:nvGrpSpPr>
          <p:grpSpPr>
            <a:xfrm>
              <a:off x="5741848" y="4531996"/>
              <a:ext cx="300915" cy="455973"/>
              <a:chOff x="5558622" y="4425847"/>
              <a:chExt cx="300915" cy="455973"/>
            </a:xfrm>
          </p:grpSpPr>
          <p:sp>
            <p:nvSpPr>
              <p:cNvPr id="122" name="Rectangle 121">
                <a:extLst>
                  <a:ext uri="{FF2B5EF4-FFF2-40B4-BE49-F238E27FC236}">
                    <a16:creationId xmlns:a16="http://schemas.microsoft.com/office/drawing/2014/main" id="{D69B5677-1A97-DB4F-B1E3-B8A5E7A9C508}"/>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E717851F-8C55-674A-A651-C3A09F2B948C}"/>
                      </a:ext>
                    </a:extLst>
                  </p:cNvPr>
                  <p:cNvSpPr txBox="1"/>
                  <p:nvPr/>
                </p:nvSpPr>
                <p:spPr>
                  <a:xfrm>
                    <a:off x="5558622" y="4425847"/>
                    <a:ext cx="300915" cy="278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sub>
                            <m:sup>
                              <m:r>
                                <a:rPr lang="de-DE" b="0" i="1" smtClean="0">
                                  <a:latin typeface="Cambria Math" panose="02040503050406030204" pitchFamily="18" charset="0"/>
                                </a:rPr>
                                <m:t>2</m:t>
                              </m:r>
                            </m:sup>
                          </m:sSubSup>
                        </m:oMath>
                      </m:oMathPara>
                    </a14:m>
                    <a:endParaRPr lang="en-GB" dirty="0"/>
                  </a:p>
                </p:txBody>
              </p:sp>
            </mc:Choice>
            <mc:Fallback xmlns="">
              <p:sp>
                <p:nvSpPr>
                  <p:cNvPr id="123" name="TextBox 122">
                    <a:extLst>
                      <a:ext uri="{FF2B5EF4-FFF2-40B4-BE49-F238E27FC236}">
                        <a16:creationId xmlns:a16="http://schemas.microsoft.com/office/drawing/2014/main" id="{E717851F-8C55-674A-A651-C3A09F2B948C}"/>
                      </a:ext>
                    </a:extLst>
                  </p:cNvPr>
                  <p:cNvSpPr txBox="1">
                    <a:spLocks noRot="1" noChangeAspect="1" noMove="1" noResize="1" noEditPoints="1" noAdjustHandles="1" noChangeArrowheads="1" noChangeShapeType="1" noTextEdit="1"/>
                  </p:cNvSpPr>
                  <p:nvPr/>
                </p:nvSpPr>
                <p:spPr>
                  <a:xfrm>
                    <a:off x="5558622" y="4425847"/>
                    <a:ext cx="300915" cy="278794"/>
                  </a:xfrm>
                  <a:prstGeom prst="rect">
                    <a:avLst/>
                  </a:prstGeom>
                  <a:blipFill>
                    <a:blip r:embed="rId10"/>
                    <a:stretch>
                      <a:fillRect l="-24000" t="-4348" r="-4000" b="-30435"/>
                    </a:stretch>
                  </a:blipFill>
                </p:spPr>
                <p:txBody>
                  <a:bodyPr/>
                  <a:lstStyle/>
                  <a:p>
                    <a:r>
                      <a:rPr lang="en-GB">
                        <a:noFill/>
                      </a:rPr>
                      <a:t> </a:t>
                    </a:r>
                  </a:p>
                </p:txBody>
              </p:sp>
            </mc:Fallback>
          </mc:AlternateContent>
        </p:grpSp>
        <p:grpSp>
          <p:nvGrpSpPr>
            <p:cNvPr id="98" name="Group 97">
              <a:extLst>
                <a:ext uri="{FF2B5EF4-FFF2-40B4-BE49-F238E27FC236}">
                  <a16:creationId xmlns:a16="http://schemas.microsoft.com/office/drawing/2014/main" id="{339F7ED5-BAFD-B142-BEB2-2583D2741F3E}"/>
                </a:ext>
              </a:extLst>
            </p:cNvPr>
            <p:cNvGrpSpPr/>
            <p:nvPr/>
          </p:nvGrpSpPr>
          <p:grpSpPr>
            <a:xfrm>
              <a:off x="6036685" y="4550140"/>
              <a:ext cx="300915" cy="439496"/>
              <a:chOff x="5935104" y="4443991"/>
              <a:chExt cx="300915" cy="439496"/>
            </a:xfrm>
          </p:grpSpPr>
          <p:sp>
            <p:nvSpPr>
              <p:cNvPr id="120" name="Rectangle 119">
                <a:extLst>
                  <a:ext uri="{FF2B5EF4-FFF2-40B4-BE49-F238E27FC236}">
                    <a16:creationId xmlns:a16="http://schemas.microsoft.com/office/drawing/2014/main" id="{FC5B333D-7411-B74B-A79B-A6F9450A7821}"/>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0F250296-20C7-C448-BB20-AEBBBDDF5B0C}"/>
                      </a:ext>
                    </a:extLst>
                  </p:cNvPr>
                  <p:cNvSpPr txBox="1"/>
                  <p:nvPr/>
                </p:nvSpPr>
                <p:spPr>
                  <a:xfrm>
                    <a:off x="5935104" y="4443991"/>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sub>
                            <m:sup>
                              <m:r>
                                <a:rPr lang="de-DE" b="0" i="1" smtClean="0">
                                  <a:latin typeface="Cambria Math" panose="02040503050406030204" pitchFamily="18" charset="0"/>
                                </a:rPr>
                                <m:t>3</m:t>
                              </m:r>
                            </m:sup>
                          </m:sSubSup>
                        </m:oMath>
                      </m:oMathPara>
                    </a14:m>
                    <a:endParaRPr lang="en-GB" dirty="0"/>
                  </a:p>
                </p:txBody>
              </p:sp>
            </mc:Choice>
            <mc:Fallback xmlns="">
              <p:sp>
                <p:nvSpPr>
                  <p:cNvPr id="121" name="TextBox 120">
                    <a:extLst>
                      <a:ext uri="{FF2B5EF4-FFF2-40B4-BE49-F238E27FC236}">
                        <a16:creationId xmlns:a16="http://schemas.microsoft.com/office/drawing/2014/main" id="{0F250296-20C7-C448-BB20-AEBBBDDF5B0C}"/>
                      </a:ext>
                    </a:extLst>
                  </p:cNvPr>
                  <p:cNvSpPr txBox="1">
                    <a:spLocks noRot="1" noChangeAspect="1" noMove="1" noResize="1" noEditPoints="1" noAdjustHandles="1" noChangeArrowheads="1" noChangeShapeType="1" noTextEdit="1"/>
                  </p:cNvSpPr>
                  <p:nvPr/>
                </p:nvSpPr>
                <p:spPr>
                  <a:xfrm>
                    <a:off x="5935104" y="4443991"/>
                    <a:ext cx="300915" cy="280205"/>
                  </a:xfrm>
                  <a:prstGeom prst="rect">
                    <a:avLst/>
                  </a:prstGeom>
                  <a:blipFill>
                    <a:blip r:embed="rId11"/>
                    <a:stretch>
                      <a:fillRect l="-24000" r="-4000" b="-29167"/>
                    </a:stretch>
                  </a:blipFill>
                </p:spPr>
                <p:txBody>
                  <a:bodyPr/>
                  <a:lstStyle/>
                  <a:p>
                    <a:r>
                      <a:rPr lang="en-GB">
                        <a:noFill/>
                      </a:rPr>
                      <a:t> </a:t>
                    </a:r>
                  </a:p>
                </p:txBody>
              </p:sp>
            </mc:Fallback>
          </mc:AlternateContent>
        </p:grpSp>
        <p:cxnSp>
          <p:nvCxnSpPr>
            <p:cNvPr id="99" name="Straight Connector 98">
              <a:extLst>
                <a:ext uri="{FF2B5EF4-FFF2-40B4-BE49-F238E27FC236}">
                  <a16:creationId xmlns:a16="http://schemas.microsoft.com/office/drawing/2014/main" id="{9F204A41-0E7F-6749-9BD6-AC0CDE9876CC}"/>
                </a:ext>
              </a:extLst>
            </p:cNvPr>
            <p:cNvCxnSpPr>
              <a:cxnSpLocks/>
              <a:endCxn id="110" idx="0"/>
            </p:cNvCxnSpPr>
            <p:nvPr/>
          </p:nvCxnSpPr>
          <p:spPr>
            <a:xfrm>
              <a:off x="6236861" y="4942501"/>
              <a:ext cx="645005"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EF2181D-ACAE-0A46-BE6C-19A0756999A6}"/>
                </a:ext>
              </a:extLst>
            </p:cNvPr>
            <p:cNvCxnSpPr>
              <a:cxnSpLocks/>
              <a:stCxn id="113" idx="2"/>
              <a:endCxn id="118" idx="3"/>
            </p:cNvCxnSpPr>
            <p:nvPr/>
          </p:nvCxnSpPr>
          <p:spPr>
            <a:xfrm>
              <a:off x="7049794" y="3862935"/>
              <a:ext cx="1307724" cy="10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D8FF542-E6FB-0F46-A626-4A52CEBC536F}"/>
                </a:ext>
              </a:extLst>
            </p:cNvPr>
            <p:cNvCxnSpPr>
              <a:cxnSpLocks/>
              <a:stCxn id="110" idx="7"/>
              <a:endCxn id="118" idx="2"/>
            </p:cNvCxnSpPr>
            <p:nvPr/>
          </p:nvCxnSpPr>
          <p:spPr>
            <a:xfrm flipV="1">
              <a:off x="7366178" y="4998125"/>
              <a:ext cx="919340" cy="719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2EBFCF5-1550-1741-8718-FD9092CA48D2}"/>
                </a:ext>
              </a:extLst>
            </p:cNvPr>
            <p:cNvCxnSpPr>
              <a:cxnSpLocks/>
              <a:stCxn id="118" idx="2"/>
              <a:endCxn id="116" idx="0"/>
            </p:cNvCxnSpPr>
            <p:nvPr/>
          </p:nvCxnSpPr>
          <p:spPr>
            <a:xfrm>
              <a:off x="8285518" y="4998125"/>
              <a:ext cx="168035" cy="459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30D8C0C8-8890-EA41-8DBD-D1017CCBDB41}"/>
                </a:ext>
              </a:extLst>
            </p:cNvPr>
            <p:cNvGrpSpPr/>
            <p:nvPr/>
          </p:nvGrpSpPr>
          <p:grpSpPr>
            <a:xfrm>
              <a:off x="8187069" y="4549075"/>
              <a:ext cx="300915" cy="449050"/>
              <a:chOff x="7868133" y="4420730"/>
              <a:chExt cx="300915" cy="449050"/>
            </a:xfrm>
          </p:grpSpPr>
          <p:sp>
            <p:nvSpPr>
              <p:cNvPr id="118" name="Rectangle 117">
                <a:extLst>
                  <a:ext uri="{FF2B5EF4-FFF2-40B4-BE49-F238E27FC236}">
                    <a16:creationId xmlns:a16="http://schemas.microsoft.com/office/drawing/2014/main" id="{EB13348F-B9DD-D646-90E5-98D7D21BCCAF}"/>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D3684943-37A0-5E4C-8DE9-D26FF801C9AA}"/>
                      </a:ext>
                    </a:extLst>
                  </p:cNvPr>
                  <p:cNvSpPr txBox="1"/>
                  <p:nvPr/>
                </p:nvSpPr>
                <p:spPr>
                  <a:xfrm>
                    <a:off x="7868133" y="4420730"/>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sub>
                            <m:sup>
                              <m:r>
                                <a:rPr lang="de-DE" b="0" i="1" smtClean="0">
                                  <a:latin typeface="Cambria Math" panose="02040503050406030204" pitchFamily="18" charset="0"/>
                                </a:rPr>
                                <m:t>3</m:t>
                              </m:r>
                            </m:sup>
                          </m:sSubSup>
                        </m:oMath>
                      </m:oMathPara>
                    </a14:m>
                    <a:endParaRPr lang="en-GB" dirty="0"/>
                  </a:p>
                </p:txBody>
              </p:sp>
            </mc:Choice>
            <mc:Fallback xmlns="">
              <p:sp>
                <p:nvSpPr>
                  <p:cNvPr id="119" name="TextBox 118">
                    <a:extLst>
                      <a:ext uri="{FF2B5EF4-FFF2-40B4-BE49-F238E27FC236}">
                        <a16:creationId xmlns:a16="http://schemas.microsoft.com/office/drawing/2014/main" id="{D3684943-37A0-5E4C-8DE9-D26FF801C9AA}"/>
                      </a:ext>
                    </a:extLst>
                  </p:cNvPr>
                  <p:cNvSpPr txBox="1">
                    <a:spLocks noRot="1" noChangeAspect="1" noMove="1" noResize="1" noEditPoints="1" noAdjustHandles="1" noChangeArrowheads="1" noChangeShapeType="1" noTextEdit="1"/>
                  </p:cNvSpPr>
                  <p:nvPr/>
                </p:nvSpPr>
                <p:spPr>
                  <a:xfrm>
                    <a:off x="7868133" y="4420730"/>
                    <a:ext cx="300915" cy="280205"/>
                  </a:xfrm>
                  <a:prstGeom prst="rect">
                    <a:avLst/>
                  </a:prstGeom>
                  <a:blipFill>
                    <a:blip r:embed="rId12"/>
                    <a:stretch>
                      <a:fillRect l="-25000" r="-4167" b="-34783"/>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EC407126-70C1-3440-8240-1AB8F4124A05}"/>
                    </a:ext>
                  </a:extLst>
                </p:cNvPr>
                <p:cNvSpPr/>
                <p:nvPr/>
              </p:nvSpPr>
              <p:spPr>
                <a:xfrm>
                  <a:off x="4981521" y="5346206"/>
                  <a:ext cx="1429815"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solidFill>
                                <a:latin typeface="Cambria Math" panose="02040503050406030204" pitchFamily="18" charset="0"/>
                              </a:rPr>
                            </m:ctrlPr>
                          </m:sSubPr>
                          <m:e>
                            <m:r>
                              <a:rPr lang="de-DE" i="1">
                                <a:latin typeface="Cambria Math" charset="0"/>
                              </a:rPr>
                              <m:t>𝑇𝑟𝑎𝑣𝑒𝑙</m:t>
                            </m:r>
                            <m:r>
                              <m:rPr>
                                <m:nor/>
                              </m:rPr>
                              <a:rPr lang="de-DE">
                                <a:latin typeface="Cambria Math" charset="0"/>
                              </a:rPr>
                              <m:t>.</m:t>
                            </m:r>
                            <m:r>
                              <a:rPr lang="de-DE" i="1">
                                <a:latin typeface="Cambria Math" charset="0"/>
                              </a:rPr>
                              <m:t>𝑒𝑣𝑒</m:t>
                            </m:r>
                            <m:r>
                              <m:rPr>
                                <m:nor/>
                              </m:rPr>
                              <a:rPr lang="en-GB" baseline="-25000" dirty="0"/>
                              <m:t> </m:t>
                            </m:r>
                          </m:e>
                          <m:sub>
                            <m:r>
                              <a:rPr lang="de-DE" b="0" i="1" smtClean="0">
                                <a:solidFill>
                                  <a:schemeClr val="tx1"/>
                                </a:solidFill>
                                <a:latin typeface="Cambria Math" panose="02040503050406030204" pitchFamily="18" charset="0"/>
                              </a:rPr>
                              <m:t>𝑡</m:t>
                            </m:r>
                          </m:sub>
                        </m:sSub>
                      </m:oMath>
                    </m:oMathPara>
                  </a14:m>
                  <a:endParaRPr lang="en-GB" baseline="-25000" dirty="0">
                    <a:solidFill>
                      <a:schemeClr val="tx1"/>
                    </a:solidFill>
                  </a:endParaRPr>
                </a:p>
              </p:txBody>
            </p:sp>
          </mc:Choice>
          <mc:Fallback xmlns="">
            <p:sp>
              <p:nvSpPr>
                <p:cNvPr id="104" name="Rectangle 103">
                  <a:extLst>
                    <a:ext uri="{FF2B5EF4-FFF2-40B4-BE49-F238E27FC236}">
                      <a16:creationId xmlns:a16="http://schemas.microsoft.com/office/drawing/2014/main" id="{EC407126-70C1-3440-8240-1AB8F4124A05}"/>
                    </a:ext>
                  </a:extLst>
                </p:cNvPr>
                <p:cNvSpPr>
                  <a:spLocks noRot="1" noChangeAspect="1" noMove="1" noResize="1" noEditPoints="1" noAdjustHandles="1" noChangeArrowheads="1" noChangeShapeType="1" noTextEdit="1"/>
                </p:cNvSpPr>
                <p:nvPr/>
              </p:nvSpPr>
              <p:spPr>
                <a:xfrm>
                  <a:off x="4981521" y="5346206"/>
                  <a:ext cx="1429815" cy="362984"/>
                </a:xfrm>
                <a:prstGeom prst="rect">
                  <a:avLst/>
                </a:prstGeom>
                <a:blipFill>
                  <a:blip r:embed="rId13"/>
                  <a:stretch>
                    <a:fillRect b="-13333"/>
                  </a:stretch>
                </a:blipFill>
              </p:spPr>
              <p:txBody>
                <a:bodyPr/>
                <a:lstStyle/>
                <a:p>
                  <a:r>
                    <a:rPr lang="en-GB">
                      <a:noFill/>
                    </a:rPr>
                    <a:t> </a:t>
                  </a:r>
                </a:p>
              </p:txBody>
            </p:sp>
          </mc:Fallback>
        </mc:AlternateContent>
        <p:grpSp>
          <p:nvGrpSpPr>
            <p:cNvPr id="105" name="Group 104">
              <a:extLst>
                <a:ext uri="{FF2B5EF4-FFF2-40B4-BE49-F238E27FC236}">
                  <a16:creationId xmlns:a16="http://schemas.microsoft.com/office/drawing/2014/main" id="{E4BCEFE5-3497-B045-9EE0-BD6C9B2B65B1}"/>
                </a:ext>
              </a:extLst>
            </p:cNvPr>
            <p:cNvGrpSpPr/>
            <p:nvPr/>
          </p:nvGrpSpPr>
          <p:grpSpPr>
            <a:xfrm>
              <a:off x="7596633" y="5457523"/>
              <a:ext cx="1713840" cy="396000"/>
              <a:chOff x="7153491" y="5554764"/>
              <a:chExt cx="1713840" cy="488547"/>
            </a:xfrm>
          </p:grpSpPr>
          <p:sp>
            <p:nvSpPr>
              <p:cNvPr id="116" name="TextBox 115">
                <a:extLst>
                  <a:ext uri="{FF2B5EF4-FFF2-40B4-BE49-F238E27FC236}">
                    <a16:creationId xmlns:a16="http://schemas.microsoft.com/office/drawing/2014/main" id="{6B419C12-3DC2-6C4B-9D67-139B9911DAF9}"/>
                  </a:ext>
                </a:extLst>
              </p:cNvPr>
              <p:cNvSpPr txBox="1"/>
              <p:nvPr/>
            </p:nvSpPr>
            <p:spPr>
              <a:xfrm>
                <a:off x="7153491" y="5554764"/>
                <a:ext cx="1713840" cy="488547"/>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269813E2-80C3-3D42-B83C-273ECEF65C8B}"/>
                      </a:ext>
                    </a:extLst>
                  </p:cNvPr>
                  <p:cNvSpPr/>
                  <p:nvPr/>
                </p:nvSpPr>
                <p:spPr>
                  <a:xfrm>
                    <a:off x="7159618" y="5571278"/>
                    <a:ext cx="1676677" cy="455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2</m:t>
                              </m:r>
                            </m:e>
                            <m:sub>
                              <m:r>
                                <a:rPr lang="de-DE" b="0" i="1" smtClean="0">
                                  <a:latin typeface="Cambria Math" panose="02040503050406030204" pitchFamily="18" charset="0"/>
                                </a:rPr>
                                <m:t>𝑡</m:t>
                              </m:r>
                            </m:sub>
                          </m:sSub>
                        </m:oMath>
                      </m:oMathPara>
                    </a14:m>
                    <a:endParaRPr lang="en-GB" dirty="0"/>
                  </a:p>
                </p:txBody>
              </p:sp>
            </mc:Choice>
            <mc:Fallback xmlns="">
              <p:sp>
                <p:nvSpPr>
                  <p:cNvPr id="117" name="Rectangle 116">
                    <a:extLst>
                      <a:ext uri="{FF2B5EF4-FFF2-40B4-BE49-F238E27FC236}">
                        <a16:creationId xmlns:a16="http://schemas.microsoft.com/office/drawing/2014/main" id="{269813E2-80C3-3D42-B83C-273ECEF65C8B}"/>
                      </a:ext>
                    </a:extLst>
                  </p:cNvPr>
                  <p:cNvSpPr>
                    <a:spLocks noRot="1" noChangeAspect="1" noMove="1" noResize="1" noEditPoints="1" noAdjustHandles="1" noChangeArrowheads="1" noChangeShapeType="1" noTextEdit="1"/>
                  </p:cNvSpPr>
                  <p:nvPr/>
                </p:nvSpPr>
                <p:spPr>
                  <a:xfrm>
                    <a:off x="7159618" y="5571278"/>
                    <a:ext cx="1676677" cy="455647"/>
                  </a:xfrm>
                  <a:prstGeom prst="rect">
                    <a:avLst/>
                  </a:prstGeom>
                  <a:blipFill>
                    <a:blip r:embed="rId14"/>
                    <a:stretch>
                      <a:fillRect/>
                    </a:stretch>
                  </a:blipFill>
                </p:spPr>
                <p:txBody>
                  <a:bodyPr/>
                  <a:lstStyle/>
                  <a:p>
                    <a:r>
                      <a:rPr lang="en-GB">
                        <a:noFill/>
                      </a:rPr>
                      <a:t> </a:t>
                    </a:r>
                  </a:p>
                </p:txBody>
              </p:sp>
            </mc:Fallback>
          </mc:AlternateContent>
        </p:grpSp>
        <p:grpSp>
          <p:nvGrpSpPr>
            <p:cNvPr id="106" name="Group 105">
              <a:extLst>
                <a:ext uri="{FF2B5EF4-FFF2-40B4-BE49-F238E27FC236}">
                  <a16:creationId xmlns:a16="http://schemas.microsoft.com/office/drawing/2014/main" id="{45DAAD0A-101D-DA43-B13C-7AEECB8C77A5}"/>
                </a:ext>
              </a:extLst>
            </p:cNvPr>
            <p:cNvGrpSpPr/>
            <p:nvPr/>
          </p:nvGrpSpPr>
          <p:grpSpPr>
            <a:xfrm>
              <a:off x="6354269" y="4735672"/>
              <a:ext cx="1762097" cy="395999"/>
              <a:chOff x="6276485" y="4615066"/>
              <a:chExt cx="1762097" cy="470044"/>
            </a:xfrm>
          </p:grpSpPr>
          <p:sp>
            <p:nvSpPr>
              <p:cNvPr id="114" name="TextBox 113">
                <a:extLst>
                  <a:ext uri="{FF2B5EF4-FFF2-40B4-BE49-F238E27FC236}">
                    <a16:creationId xmlns:a16="http://schemas.microsoft.com/office/drawing/2014/main" id="{AC2FBD70-89F7-E64B-B1E1-13F1E005DC0A}"/>
                  </a:ext>
                </a:extLst>
              </p:cNvPr>
              <p:cNvSpPr txBox="1"/>
              <p:nvPr/>
            </p:nvSpPr>
            <p:spPr>
              <a:xfrm>
                <a:off x="6276485" y="4615066"/>
                <a:ext cx="1762097" cy="470044"/>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C7CBBA6B-7EF7-E749-95D5-1FD79530A345}"/>
                      </a:ext>
                    </a:extLst>
                  </p:cNvPr>
                  <p:cNvSpPr/>
                  <p:nvPr/>
                </p:nvSpPr>
                <p:spPr>
                  <a:xfrm>
                    <a:off x="6308452" y="4615066"/>
                    <a:ext cx="1730130" cy="438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1</m:t>
                              </m:r>
                            </m:e>
                            <m:sub>
                              <m:r>
                                <a:rPr lang="de-DE" b="0" i="1" smtClean="0">
                                  <a:latin typeface="Cambria Math" panose="02040503050406030204" pitchFamily="18" charset="0"/>
                                </a:rPr>
                                <m:t>𝑡</m:t>
                              </m:r>
                            </m:sub>
                          </m:sSub>
                        </m:oMath>
                      </m:oMathPara>
                    </a14:m>
                    <a:endParaRPr lang="en-GB" dirty="0"/>
                  </a:p>
                </p:txBody>
              </p:sp>
            </mc:Choice>
            <mc:Fallback xmlns="">
              <p:sp>
                <p:nvSpPr>
                  <p:cNvPr id="115" name="Rectangle 114">
                    <a:extLst>
                      <a:ext uri="{FF2B5EF4-FFF2-40B4-BE49-F238E27FC236}">
                        <a16:creationId xmlns:a16="http://schemas.microsoft.com/office/drawing/2014/main" id="{C7CBBA6B-7EF7-E749-95D5-1FD79530A345}"/>
                      </a:ext>
                    </a:extLst>
                  </p:cNvPr>
                  <p:cNvSpPr>
                    <a:spLocks noRot="1" noChangeAspect="1" noMove="1" noResize="1" noEditPoints="1" noAdjustHandles="1" noChangeArrowheads="1" noChangeShapeType="1" noTextEdit="1"/>
                  </p:cNvSpPr>
                  <p:nvPr/>
                </p:nvSpPr>
                <p:spPr>
                  <a:xfrm>
                    <a:off x="6308452" y="4615066"/>
                    <a:ext cx="1730130" cy="438391"/>
                  </a:xfrm>
                  <a:prstGeom prst="rect">
                    <a:avLst/>
                  </a:prstGeom>
                  <a:blipFill>
                    <a:blip r:embed="rId15"/>
                    <a:stretch>
                      <a:fillRect/>
                    </a:stretch>
                  </a:blipFill>
                </p:spPr>
                <p:txBody>
                  <a:bodyPr/>
                  <a:lstStyle/>
                  <a:p>
                    <a:r>
                      <a:rPr lang="en-GB">
                        <a:noFill/>
                      </a:rPr>
                      <a:t> </a:t>
                    </a:r>
                  </a:p>
                </p:txBody>
              </p:sp>
            </mc:Fallback>
          </mc:AlternateContent>
        </p:grpSp>
        <p:grpSp>
          <p:nvGrpSpPr>
            <p:cNvPr id="107" name="Group 106">
              <a:extLst>
                <a:ext uri="{FF2B5EF4-FFF2-40B4-BE49-F238E27FC236}">
                  <a16:creationId xmlns:a16="http://schemas.microsoft.com/office/drawing/2014/main" id="{917EBC2A-7027-4E46-8CCB-ED9EDAB35497}"/>
                </a:ext>
              </a:extLst>
            </p:cNvPr>
            <p:cNvGrpSpPr/>
            <p:nvPr/>
          </p:nvGrpSpPr>
          <p:grpSpPr>
            <a:xfrm>
              <a:off x="6647472" y="3477492"/>
              <a:ext cx="804644" cy="396000"/>
              <a:chOff x="6545891" y="3371343"/>
              <a:chExt cx="804644" cy="396000"/>
            </a:xfrm>
          </p:grpSpPr>
          <p:sp>
            <p:nvSpPr>
              <p:cNvPr id="112" name="TextBox 111">
                <a:extLst>
                  <a:ext uri="{FF2B5EF4-FFF2-40B4-BE49-F238E27FC236}">
                    <a16:creationId xmlns:a16="http://schemas.microsoft.com/office/drawing/2014/main" id="{645D2605-F478-584F-9F92-AD0E57250DEE}"/>
                  </a:ext>
                </a:extLst>
              </p:cNvPr>
              <p:cNvSpPr txBox="1"/>
              <p:nvPr/>
            </p:nvSpPr>
            <p:spPr>
              <a:xfrm>
                <a:off x="6598868" y="3371343"/>
                <a:ext cx="751667" cy="396000"/>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13" name="Rectangle 112">
                    <a:extLst>
                      <a:ext uri="{FF2B5EF4-FFF2-40B4-BE49-F238E27FC236}">
                        <a16:creationId xmlns:a16="http://schemas.microsoft.com/office/drawing/2014/main" id="{07220A90-9498-704C-B67B-38C3AFF8CE3A}"/>
                      </a:ext>
                    </a:extLst>
                  </p:cNvPr>
                  <p:cNvSpPr/>
                  <p:nvPr/>
                </p:nvSpPr>
                <p:spPr>
                  <a:xfrm>
                    <a:off x="6545891" y="3387454"/>
                    <a:ext cx="804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𝐸𝑝𝑖𝑑</m:t>
                              </m:r>
                            </m:e>
                            <m:sub>
                              <m:r>
                                <a:rPr lang="de-DE" b="0" i="1" smtClean="0">
                                  <a:latin typeface="Cambria Math" panose="02040503050406030204" pitchFamily="18" charset="0"/>
                                </a:rPr>
                                <m:t>𝑡</m:t>
                              </m:r>
                            </m:sub>
                          </m:sSub>
                        </m:oMath>
                      </m:oMathPara>
                    </a14:m>
                    <a:endParaRPr lang="en-GB" dirty="0"/>
                  </a:p>
                </p:txBody>
              </p:sp>
            </mc:Choice>
            <mc:Fallback xmlns="">
              <p:sp>
                <p:nvSpPr>
                  <p:cNvPr id="113" name="Rectangle 112">
                    <a:extLst>
                      <a:ext uri="{FF2B5EF4-FFF2-40B4-BE49-F238E27FC236}">
                        <a16:creationId xmlns:a16="http://schemas.microsoft.com/office/drawing/2014/main" id="{07220A90-9498-704C-B67B-38C3AFF8CE3A}"/>
                      </a:ext>
                    </a:extLst>
                  </p:cNvPr>
                  <p:cNvSpPr>
                    <a:spLocks noRot="1" noChangeAspect="1" noMove="1" noResize="1" noEditPoints="1" noAdjustHandles="1" noChangeArrowheads="1" noChangeShapeType="1" noTextEdit="1"/>
                  </p:cNvSpPr>
                  <p:nvPr/>
                </p:nvSpPr>
                <p:spPr>
                  <a:xfrm>
                    <a:off x="6545891" y="3387454"/>
                    <a:ext cx="804644" cy="369332"/>
                  </a:xfrm>
                  <a:prstGeom prst="rect">
                    <a:avLst/>
                  </a:prstGeom>
                  <a:blipFill>
                    <a:blip r:embed="rId16"/>
                    <a:stretch>
                      <a:fillRect b="-13333"/>
                    </a:stretch>
                  </a:blipFill>
                </p:spPr>
                <p:txBody>
                  <a:bodyPr/>
                  <a:lstStyle/>
                  <a:p>
                    <a:r>
                      <a:rPr lang="en-GB">
                        <a:noFill/>
                      </a:rPr>
                      <a:t> </a:t>
                    </a:r>
                  </a:p>
                </p:txBody>
              </p:sp>
            </mc:Fallback>
          </mc:AlternateContent>
        </p:grpSp>
        <p:grpSp>
          <p:nvGrpSpPr>
            <p:cNvPr id="108" name="Group 107">
              <a:extLst>
                <a:ext uri="{FF2B5EF4-FFF2-40B4-BE49-F238E27FC236}">
                  <a16:creationId xmlns:a16="http://schemas.microsoft.com/office/drawing/2014/main" id="{75492E8F-15DF-F745-9521-2C6B82FBAE93}"/>
                </a:ext>
              </a:extLst>
            </p:cNvPr>
            <p:cNvGrpSpPr/>
            <p:nvPr/>
          </p:nvGrpSpPr>
          <p:grpSpPr>
            <a:xfrm>
              <a:off x="6196944" y="5659725"/>
              <a:ext cx="1369843" cy="396000"/>
              <a:chOff x="5970830" y="5664879"/>
              <a:chExt cx="1369843" cy="396000"/>
            </a:xfrm>
          </p:grpSpPr>
          <p:sp>
            <p:nvSpPr>
              <p:cNvPr id="110" name="TextBox 109">
                <a:extLst>
                  <a:ext uri="{FF2B5EF4-FFF2-40B4-BE49-F238E27FC236}">
                    <a16:creationId xmlns:a16="http://schemas.microsoft.com/office/drawing/2014/main" id="{3A6FC1CB-97D2-774C-ACA7-4D2FDD7E92F2}"/>
                  </a:ext>
                </a:extLst>
              </p:cNvPr>
              <p:cNvSpPr txBox="1"/>
              <p:nvPr/>
            </p:nvSpPr>
            <p:spPr>
              <a:xfrm>
                <a:off x="5970830" y="5664879"/>
                <a:ext cx="1369843" cy="396000"/>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611C5C77-A23F-D340-8C93-DC743BEBEDA5}"/>
                      </a:ext>
                    </a:extLst>
                  </p:cNvPr>
                  <p:cNvSpPr/>
                  <p:nvPr/>
                </p:nvSpPr>
                <p:spPr>
                  <a:xfrm>
                    <a:off x="5994065" y="5683955"/>
                    <a:ext cx="1346608"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b="0" i="1" smtClean="0">
                                  <a:latin typeface="Cambria Math" panose="02040503050406030204" pitchFamily="18" charset="0"/>
                                </a:rPr>
                                <m:t>𝑒𝑣𝑒</m:t>
                              </m:r>
                            </m:e>
                            <m:sub>
                              <m:r>
                                <a:rPr lang="de-DE" b="0" i="1" smtClean="0">
                                  <a:latin typeface="Cambria Math" panose="02040503050406030204" pitchFamily="18" charset="0"/>
                                </a:rPr>
                                <m:t>𝑡</m:t>
                              </m:r>
                            </m:sub>
                          </m:sSub>
                        </m:oMath>
                      </m:oMathPara>
                    </a14:m>
                    <a:endParaRPr lang="en-GB" baseline="-25000" dirty="0"/>
                  </a:p>
                </p:txBody>
              </p:sp>
            </mc:Choice>
            <mc:Fallback xmlns="">
              <p:sp>
                <p:nvSpPr>
                  <p:cNvPr id="111" name="Rectangle 110">
                    <a:extLst>
                      <a:ext uri="{FF2B5EF4-FFF2-40B4-BE49-F238E27FC236}">
                        <a16:creationId xmlns:a16="http://schemas.microsoft.com/office/drawing/2014/main" id="{611C5C77-A23F-D340-8C93-DC743BEBEDA5}"/>
                      </a:ext>
                    </a:extLst>
                  </p:cNvPr>
                  <p:cNvSpPr>
                    <a:spLocks noRot="1" noChangeAspect="1" noMove="1" noResize="1" noEditPoints="1" noAdjustHandles="1" noChangeArrowheads="1" noChangeShapeType="1" noTextEdit="1"/>
                  </p:cNvSpPr>
                  <p:nvPr/>
                </p:nvSpPr>
                <p:spPr>
                  <a:xfrm>
                    <a:off x="5994065" y="5683955"/>
                    <a:ext cx="1346608" cy="362984"/>
                  </a:xfrm>
                  <a:prstGeom prst="rect">
                    <a:avLst/>
                  </a:prstGeom>
                  <a:blipFill>
                    <a:blip r:embed="rId17"/>
                    <a:stretch>
                      <a:fillRect/>
                    </a:stretch>
                  </a:blipFill>
                </p:spPr>
                <p:txBody>
                  <a:bodyPr/>
                  <a:lstStyle/>
                  <a:p>
                    <a:r>
                      <a:rPr lang="en-GB">
                        <a:noFill/>
                      </a:rPr>
                      <a:t> </a:t>
                    </a:r>
                  </a:p>
                </p:txBody>
              </p:sp>
            </mc:Fallback>
          </mc:AlternateContent>
        </p:grpSp>
        <p:cxnSp>
          <p:nvCxnSpPr>
            <p:cNvPr id="109" name="Straight Connector 108">
              <a:extLst>
                <a:ext uri="{FF2B5EF4-FFF2-40B4-BE49-F238E27FC236}">
                  <a16:creationId xmlns:a16="http://schemas.microsoft.com/office/drawing/2014/main" id="{4FE669DC-396F-C447-966B-D93C61D0EB50}"/>
                </a:ext>
              </a:extLst>
            </p:cNvPr>
            <p:cNvCxnSpPr>
              <a:cxnSpLocks/>
              <a:stCxn id="122" idx="2"/>
              <a:endCxn id="110" idx="0"/>
            </p:cNvCxnSpPr>
            <p:nvPr/>
          </p:nvCxnSpPr>
          <p:spPr>
            <a:xfrm>
              <a:off x="5886406" y="4987969"/>
              <a:ext cx="995460" cy="671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072E18C4-594C-9B43-AAD9-DB1E877C39F0}"/>
              </a:ext>
            </a:extLst>
          </p:cNvPr>
          <p:cNvGrpSpPr/>
          <p:nvPr/>
        </p:nvGrpSpPr>
        <p:grpSpPr>
          <a:xfrm>
            <a:off x="4471317" y="3214685"/>
            <a:ext cx="317074" cy="449050"/>
            <a:chOff x="7868133" y="4420730"/>
            <a:chExt cx="317074" cy="449050"/>
          </a:xfrm>
        </p:grpSpPr>
        <p:sp>
          <p:nvSpPr>
            <p:cNvPr id="131" name="Rectangle 130">
              <a:extLst>
                <a:ext uri="{FF2B5EF4-FFF2-40B4-BE49-F238E27FC236}">
                  <a16:creationId xmlns:a16="http://schemas.microsoft.com/office/drawing/2014/main" id="{781CC96C-A03C-4146-AAA4-EEB3E118C456}"/>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EF9EE9A8-7852-7448-95F1-4D289736F149}"/>
                    </a:ext>
                  </a:extLst>
                </p:cNvPr>
                <p:cNvSpPr txBox="1"/>
                <p:nvPr/>
              </p:nvSpPr>
              <p:spPr>
                <a:xfrm>
                  <a:off x="7868133" y="4420730"/>
                  <a:ext cx="317074" cy="305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sup>
                            <m:r>
                              <a:rPr lang="de-DE" b="0" i="1" smtClean="0">
                                <a:latin typeface="Cambria Math" panose="02040503050406030204" pitchFamily="18" charset="0"/>
                              </a:rPr>
                              <m:t>𝐸</m:t>
                            </m:r>
                          </m:sup>
                        </m:sSubSup>
                      </m:oMath>
                    </m:oMathPara>
                  </a14:m>
                  <a:endParaRPr lang="en-GB" dirty="0"/>
                </a:p>
              </p:txBody>
            </p:sp>
          </mc:Choice>
          <mc:Fallback xmlns="">
            <p:sp>
              <p:nvSpPr>
                <p:cNvPr id="132" name="TextBox 131">
                  <a:extLst>
                    <a:ext uri="{FF2B5EF4-FFF2-40B4-BE49-F238E27FC236}">
                      <a16:creationId xmlns:a16="http://schemas.microsoft.com/office/drawing/2014/main" id="{EF9EE9A8-7852-7448-95F1-4D289736F149}"/>
                    </a:ext>
                  </a:extLst>
                </p:cNvPr>
                <p:cNvSpPr txBox="1">
                  <a:spLocks noRot="1" noChangeAspect="1" noMove="1" noResize="1" noEditPoints="1" noAdjustHandles="1" noChangeArrowheads="1" noChangeShapeType="1" noTextEdit="1"/>
                </p:cNvSpPr>
                <p:nvPr/>
              </p:nvSpPr>
              <p:spPr>
                <a:xfrm>
                  <a:off x="7868133" y="4420730"/>
                  <a:ext cx="317074" cy="305340"/>
                </a:xfrm>
                <a:prstGeom prst="rect">
                  <a:avLst/>
                </a:prstGeom>
                <a:blipFill>
                  <a:blip r:embed="rId18"/>
                  <a:stretch>
                    <a:fillRect l="-23077" b="-28000"/>
                  </a:stretch>
                </a:blipFill>
              </p:spPr>
              <p:txBody>
                <a:bodyPr/>
                <a:lstStyle/>
                <a:p>
                  <a:r>
                    <a:rPr lang="en-GB">
                      <a:noFill/>
                    </a:rPr>
                    <a:t> </a:t>
                  </a:r>
                </a:p>
              </p:txBody>
            </p:sp>
          </mc:Fallback>
        </mc:AlternateContent>
      </p:grpSp>
      <p:cxnSp>
        <p:nvCxnSpPr>
          <p:cNvPr id="139" name="Straight Connector 138">
            <a:extLst>
              <a:ext uri="{FF2B5EF4-FFF2-40B4-BE49-F238E27FC236}">
                <a16:creationId xmlns:a16="http://schemas.microsoft.com/office/drawing/2014/main" id="{AC73315A-B58E-5D45-A5D8-CD2118BDCFB9}"/>
              </a:ext>
            </a:extLst>
          </p:cNvPr>
          <p:cNvCxnSpPr>
            <a:stCxn id="50" idx="6"/>
            <a:endCxn id="131" idx="1"/>
          </p:cNvCxnSpPr>
          <p:nvPr/>
        </p:nvCxnSpPr>
        <p:spPr>
          <a:xfrm>
            <a:off x="3027039" y="3589837"/>
            <a:ext cx="1470727" cy="1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297EAD5-E8B0-BB48-B545-7901E7A94DDD}"/>
              </a:ext>
            </a:extLst>
          </p:cNvPr>
          <p:cNvCxnSpPr>
            <a:stCxn id="131" idx="3"/>
            <a:endCxn id="113" idx="1"/>
          </p:cNvCxnSpPr>
          <p:nvPr/>
        </p:nvCxnSpPr>
        <p:spPr>
          <a:xfrm>
            <a:off x="4641766" y="3591735"/>
            <a:ext cx="1803683" cy="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DCC31A9-77F7-914F-9E4E-FD65384E3A3A}"/>
              </a:ext>
            </a:extLst>
          </p:cNvPr>
          <p:cNvCxnSpPr>
            <a:cxnSpLocks/>
            <a:stCxn id="48" idx="6"/>
            <a:endCxn id="131" idx="2"/>
          </p:cNvCxnSpPr>
          <p:nvPr/>
        </p:nvCxnSpPr>
        <p:spPr>
          <a:xfrm flipV="1">
            <a:off x="2709444" y="3663735"/>
            <a:ext cx="1860322" cy="2108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Content Placeholder 2">
                <a:extLst>
                  <a:ext uri="{FF2B5EF4-FFF2-40B4-BE49-F238E27FC236}">
                    <a16:creationId xmlns:a16="http://schemas.microsoft.com/office/drawing/2014/main" id="{9B1CCA1B-FACB-B646-BF63-58DC4F108506}"/>
                  </a:ext>
                </a:extLst>
              </p:cNvPr>
              <p:cNvSpPr>
                <a:spLocks noGrp="1"/>
              </p:cNvSpPr>
              <p:nvPr>
                <p:ph sz="half" idx="1"/>
              </p:nvPr>
            </p:nvSpPr>
            <p:spPr>
              <a:xfrm>
                <a:off x="628649" y="1309817"/>
                <a:ext cx="8015621" cy="1888564"/>
              </a:xfrm>
            </p:spPr>
            <p:txBody>
              <a:bodyPr>
                <a:normAutofit fontScale="92500" lnSpcReduction="10000"/>
              </a:bodyPr>
              <a:lstStyle/>
              <a:p>
                <a:r>
                  <a:rPr lang="en-GB" dirty="0"/>
                  <a:t>Marginal distribution query:  </a:t>
                </a:r>
                <a14:m>
                  <m:oMath xmlns:m="http://schemas.openxmlformats.org/officeDocument/2006/math">
                    <m:r>
                      <a:rPr lang="en-GB" b="0" i="1" smtClean="0">
                        <a:latin typeface="Cambria Math" panose="02040503050406030204" pitchFamily="18" charset="0"/>
                      </a:rPr>
                      <m:t>𝑃</m:t>
                    </m:r>
                    <m:d>
                      <m:dPr>
                        <m:endChr m:val="|"/>
                        <m:ctrlPr>
                          <a:rPr lang="en-GB" b="0" i="1" smtClean="0">
                            <a:latin typeface="Cambria Math" panose="02040503050406030204" pitchFamily="18" charset="0"/>
                          </a:rPr>
                        </m:ctrlPr>
                      </m:dPr>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𝐴</m:t>
                            </m:r>
                          </m:e>
                          <m:sub>
                            <m:r>
                              <a:rPr lang="en-GB" b="0" i="1" smtClean="0">
                                <a:latin typeface="Cambria Math" panose="02040503050406030204" pitchFamily="18" charset="0"/>
                              </a:rPr>
                              <m:t>𝜋</m:t>
                            </m:r>
                          </m:sub>
                          <m:sup>
                            <m:r>
                              <a:rPr lang="en-GB" b="0" i="1" smtClean="0">
                                <a:latin typeface="Cambria Math" panose="02040503050406030204" pitchFamily="18" charset="0"/>
                              </a:rPr>
                              <m:t>𝑖</m:t>
                            </m:r>
                          </m:sup>
                        </m:sSubSup>
                        <m:r>
                          <a:rPr lang="en-GB" b="0" i="1" smtClean="0">
                            <a:latin typeface="Cambria Math" panose="02040503050406030204" pitchFamily="18" charset="0"/>
                          </a:rPr>
                          <m:t> </m:t>
                        </m:r>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0:</m:t>
                        </m:r>
                        <m:r>
                          <a:rPr lang="en-GB" b="0" i="1" smtClean="0">
                            <a:latin typeface="Cambria Math" panose="02040503050406030204" pitchFamily="18" charset="0"/>
                          </a:rPr>
                          <m:t>𝑡</m:t>
                        </m:r>
                      </m:sub>
                    </m:sSub>
                    <m:r>
                      <a:rPr lang="de-DE" b="0" i="1" smtClean="0">
                        <a:latin typeface="Cambria Math" panose="02040503050406030204" pitchFamily="18" charset="0"/>
                      </a:rPr>
                      <m:t>)</m:t>
                    </m:r>
                  </m:oMath>
                </a14:m>
                <a:r>
                  <a:rPr lang="en-GB" dirty="0"/>
                  <a:t> </a:t>
                </a:r>
                <a:r>
                  <a:rPr lang="en-GB" dirty="0" err="1"/>
                  <a:t>w.r.t</a:t>
                </a:r>
                <a:r>
                  <a:rPr lang="en-GB" dirty="0"/>
                  <a:t>. the model:</a:t>
                </a:r>
              </a:p>
              <a:p>
                <a:pPr lvl="1"/>
                <a:r>
                  <a:rPr lang="en-GB" dirty="0"/>
                  <a:t>Hindsight: </a:t>
                </a:r>
                <a14:m>
                  <m:oMath xmlns:m="http://schemas.openxmlformats.org/officeDocument/2006/math">
                    <m:r>
                      <a:rPr lang="en-GB" i="1">
                        <a:latin typeface="Cambria Math" panose="02040503050406030204" pitchFamily="18" charset="0"/>
                      </a:rPr>
                      <m:t>𝜋</m:t>
                    </m:r>
                    <m:r>
                      <a:rPr lang="de-DE" i="1">
                        <a:latin typeface="Cambria Math" panose="02040503050406030204" pitchFamily="18" charset="0"/>
                      </a:rPr>
                      <m:t>&lt;</m:t>
                    </m:r>
                    <m:r>
                      <a:rPr lang="en-GB" i="1">
                        <a:latin typeface="Cambria Math" panose="02040503050406030204" pitchFamily="18" charset="0"/>
                      </a:rPr>
                      <m:t>𝑡</m:t>
                    </m:r>
                    <m:r>
                      <a:rPr lang="en-GB" i="1">
                        <a:latin typeface="Cambria Math" panose="02040503050406030204" pitchFamily="18" charset="0"/>
                      </a:rPr>
                      <m:t> </m:t>
                    </m:r>
                  </m:oMath>
                </a14:m>
                <a:r>
                  <a:rPr lang="en-GB" dirty="0"/>
                  <a:t>(was there an epidemic </a:t>
                </a:r>
                <a14:m>
                  <m:oMath xmlns:m="http://schemas.openxmlformats.org/officeDocument/2006/math">
                    <m:r>
                      <a:rPr lang="en-GB" i="1">
                        <a:latin typeface="Cambria Math" panose="02040503050406030204" pitchFamily="18" charset="0"/>
                      </a:rPr>
                      <m:t>𝜋</m:t>
                    </m:r>
                    <m:r>
                      <a:rPr lang="en-GB" i="1">
                        <a:latin typeface="Cambria Math" panose="02040503050406030204" pitchFamily="18" charset="0"/>
                      </a:rPr>
                      <m:t>−</m:t>
                    </m:r>
                    <m:r>
                      <a:rPr lang="en-GB" i="1">
                        <a:latin typeface="Cambria Math" panose="02040503050406030204" pitchFamily="18" charset="0"/>
                      </a:rPr>
                      <m:t>𝑡</m:t>
                    </m:r>
                  </m:oMath>
                </a14:m>
                <a:r>
                  <a:rPr lang="en-GB" dirty="0"/>
                  <a:t> days ago?) </a:t>
                </a:r>
              </a:p>
              <a:p>
                <a:pPr lvl="1"/>
                <a:r>
                  <a:rPr lang="en-GB" dirty="0"/>
                  <a:t>Filtering:  </a:t>
                </a:r>
                <a14:m>
                  <m:oMath xmlns:m="http://schemas.openxmlformats.org/officeDocument/2006/math">
                    <m:r>
                      <a:rPr lang="en-GB" i="1" smtClean="0">
                        <a:latin typeface="Cambria Math" panose="02040503050406030204" pitchFamily="18" charset="0"/>
                      </a:rPr>
                      <m:t>𝜋</m:t>
                    </m:r>
                    <m:r>
                      <a:rPr lang="de-DE" b="0" i="1" smtClean="0">
                        <a:latin typeface="Cambria Math" panose="02040503050406030204" pitchFamily="18" charset="0"/>
                      </a:rPr>
                      <m:t>=</m:t>
                    </m:r>
                    <m:r>
                      <a:rPr lang="en-GB" i="1">
                        <a:latin typeface="Cambria Math" panose="02040503050406030204" pitchFamily="18" charset="0"/>
                      </a:rPr>
                      <m:t>𝑡</m:t>
                    </m:r>
                    <m:r>
                      <a:rPr lang="en-GB" i="1">
                        <a:latin typeface="Cambria Math" panose="02040503050406030204" pitchFamily="18" charset="0"/>
                      </a:rPr>
                      <m:t> </m:t>
                    </m:r>
                  </m:oMath>
                </a14:m>
                <a:r>
                  <a:rPr lang="en-GB" dirty="0"/>
                  <a:t>(is there an currently an epidemic?)</a:t>
                </a:r>
              </a:p>
              <a:p>
                <a:pPr lvl="1"/>
                <a:r>
                  <a:rPr lang="en-GB" dirty="0"/>
                  <a:t>Prediction: </a:t>
                </a:r>
                <a14:m>
                  <m:oMath xmlns:m="http://schemas.openxmlformats.org/officeDocument/2006/math">
                    <m:r>
                      <a:rPr lang="en-GB" i="1">
                        <a:latin typeface="Cambria Math" panose="02040503050406030204" pitchFamily="18" charset="0"/>
                      </a:rPr>
                      <m:t>𝜋</m:t>
                    </m:r>
                    <m:r>
                      <a:rPr lang="en-GB" i="1">
                        <a:latin typeface="Cambria Math" panose="02040503050406030204" pitchFamily="18" charset="0"/>
                      </a:rPr>
                      <m:t>&gt;</m:t>
                    </m:r>
                    <m:r>
                      <a:rPr lang="en-GB" i="1">
                        <a:latin typeface="Cambria Math" panose="02040503050406030204" pitchFamily="18" charset="0"/>
                      </a:rPr>
                      <m:t>𝑡</m:t>
                    </m:r>
                    <m:r>
                      <a:rPr lang="en-GB" i="1">
                        <a:latin typeface="Cambria Math" panose="02040503050406030204" pitchFamily="18" charset="0"/>
                      </a:rPr>
                      <m:t> </m:t>
                    </m:r>
                  </m:oMath>
                </a14:m>
                <a:r>
                  <a:rPr lang="en-GB" dirty="0"/>
                  <a:t>(is there an epidemic in </a:t>
                </a:r>
                <a14:m>
                  <m:oMath xmlns:m="http://schemas.openxmlformats.org/officeDocument/2006/math">
                    <m:r>
                      <a:rPr lang="en-GB" i="1">
                        <a:latin typeface="Cambria Math" panose="02040503050406030204" pitchFamily="18" charset="0"/>
                      </a:rPr>
                      <m:t>𝜋</m:t>
                    </m:r>
                    <m:r>
                      <a:rPr lang="en-GB" i="1">
                        <a:latin typeface="Cambria Math" panose="02040503050406030204" pitchFamily="18" charset="0"/>
                      </a:rPr>
                      <m:t>−</m:t>
                    </m:r>
                    <m:r>
                      <a:rPr lang="en-GB" i="1">
                        <a:latin typeface="Cambria Math" panose="02040503050406030204" pitchFamily="18" charset="0"/>
                      </a:rPr>
                      <m:t>𝑡</m:t>
                    </m:r>
                  </m:oMath>
                </a14:m>
                <a:r>
                  <a:rPr lang="en-GB" dirty="0"/>
                  <a:t> days?)</a:t>
                </a:r>
              </a:p>
            </p:txBody>
          </p:sp>
        </mc:Choice>
        <mc:Fallback xmlns="">
          <p:sp>
            <p:nvSpPr>
              <p:cNvPr id="146" name="Content Placeholder 2">
                <a:extLst>
                  <a:ext uri="{FF2B5EF4-FFF2-40B4-BE49-F238E27FC236}">
                    <a16:creationId xmlns:a16="http://schemas.microsoft.com/office/drawing/2014/main" id="{9B1CCA1B-FACB-B646-BF63-58DC4F108506}"/>
                  </a:ext>
                </a:extLst>
              </p:cNvPr>
              <p:cNvSpPr>
                <a:spLocks noGrp="1" noRot="1" noChangeAspect="1" noMove="1" noResize="1" noEditPoints="1" noAdjustHandles="1" noChangeArrowheads="1" noChangeShapeType="1" noTextEdit="1"/>
              </p:cNvSpPr>
              <p:nvPr>
                <p:ph sz="half" idx="1"/>
              </p:nvPr>
            </p:nvSpPr>
            <p:spPr>
              <a:xfrm>
                <a:off x="628649" y="1309817"/>
                <a:ext cx="8015621" cy="1888564"/>
              </a:xfrm>
              <a:blipFill>
                <a:blip r:embed="rId19"/>
                <a:stretch>
                  <a:fillRect l="-1106" t="-4667"/>
                </a:stretch>
              </a:blipFill>
            </p:spPr>
            <p:txBody>
              <a:bodyPr/>
              <a:lstStyle/>
              <a:p>
                <a:r>
                  <a:rPr lang="en-GB">
                    <a:noFill/>
                  </a:rPr>
                  <a:t> </a:t>
                </a:r>
              </a:p>
            </p:txBody>
          </p:sp>
        </mc:Fallback>
      </mc:AlternateContent>
    </p:spTree>
    <p:extLst>
      <p:ext uri="{BB962C8B-B14F-4D97-AF65-F5344CB8AC3E}">
        <p14:creationId xmlns:p14="http://schemas.microsoft.com/office/powerpoint/2010/main" val="3835344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2F8E-E902-E848-830F-ED760CFDC879}"/>
              </a:ext>
            </a:extLst>
          </p:cNvPr>
          <p:cNvSpPr>
            <a:spLocks noGrp="1"/>
          </p:cNvSpPr>
          <p:nvPr>
            <p:ph type="title"/>
          </p:nvPr>
        </p:nvSpPr>
        <p:spPr/>
        <p:txBody>
          <a:bodyPr/>
          <a:lstStyle/>
          <a:p>
            <a:r>
              <a:rPr lang="en-US" dirty="0"/>
              <a:t>Propositional: Dynamic Model</a:t>
            </a:r>
            <a:endParaRPr lang="en-GB" dirty="0"/>
          </a:p>
        </p:txBody>
      </p:sp>
      <p:sp>
        <p:nvSpPr>
          <p:cNvPr id="5" name="Slide Number Placeholder 4">
            <a:extLst>
              <a:ext uri="{FF2B5EF4-FFF2-40B4-BE49-F238E27FC236}">
                <a16:creationId xmlns:a16="http://schemas.microsoft.com/office/drawing/2014/main" id="{1AB745E2-6CE2-EB47-AF2E-3BE14760A707}"/>
              </a:ext>
            </a:extLst>
          </p:cNvPr>
          <p:cNvSpPr>
            <a:spLocks noGrp="1"/>
          </p:cNvSpPr>
          <p:nvPr>
            <p:ph type="sldNum" sz="quarter" idx="12"/>
          </p:nvPr>
        </p:nvSpPr>
        <p:spPr>
          <a:xfrm>
            <a:off x="6164029" y="6356351"/>
            <a:ext cx="2057400" cy="365125"/>
          </a:xfrm>
        </p:spPr>
        <p:txBody>
          <a:bodyPr/>
          <a:lstStyle/>
          <a:p>
            <a:fld id="{DB7C4649-800D-CB47-881A-AA04BFFFB18C}" type="slidenum">
              <a:rPr lang="en-US" smtClean="0"/>
              <a:t>35</a:t>
            </a:fld>
            <a:endParaRPr lang="en-US"/>
          </a:p>
        </p:txBody>
      </p:sp>
      <p:grpSp>
        <p:nvGrpSpPr>
          <p:cNvPr id="137" name="Group 136">
            <a:extLst>
              <a:ext uri="{FF2B5EF4-FFF2-40B4-BE49-F238E27FC236}">
                <a16:creationId xmlns:a16="http://schemas.microsoft.com/office/drawing/2014/main" id="{43BC75C3-F017-EA46-AEC5-9F06FEC2CBB3}"/>
              </a:ext>
            </a:extLst>
          </p:cNvPr>
          <p:cNvGrpSpPr/>
          <p:nvPr/>
        </p:nvGrpSpPr>
        <p:grpSpPr>
          <a:xfrm>
            <a:off x="19203" y="3391837"/>
            <a:ext cx="4677561" cy="2578233"/>
            <a:chOff x="-55228" y="3391837"/>
            <a:chExt cx="4677561" cy="2578233"/>
          </a:xfrm>
        </p:grpSpPr>
        <p:sp>
          <p:nvSpPr>
            <p:cNvPr id="11" name="TextBox 10">
              <a:extLst>
                <a:ext uri="{FF2B5EF4-FFF2-40B4-BE49-F238E27FC236}">
                  <a16:creationId xmlns:a16="http://schemas.microsoft.com/office/drawing/2014/main" id="{F531B9A3-10B5-8B45-872B-0262C7FEB8FE}"/>
                </a:ext>
              </a:extLst>
            </p:cNvPr>
            <p:cNvSpPr txBox="1"/>
            <p:nvPr/>
          </p:nvSpPr>
          <p:spPr>
            <a:xfrm>
              <a:off x="-55228" y="5213868"/>
              <a:ext cx="1656808" cy="396000"/>
            </a:xfrm>
            <a:prstGeom prst="ellipse">
              <a:avLst/>
            </a:prstGeom>
            <a:noFill/>
            <a:ln>
              <a:solidFill>
                <a:schemeClr val="tx1"/>
              </a:solidFill>
            </a:ln>
          </p:spPr>
          <p:txBody>
            <a:bodyPr wrap="square" lIns="0" tIns="0" rIns="0" bIns="0" rtlCol="0">
              <a:spAutoFit/>
            </a:bodyPr>
            <a:lstStyle/>
            <a:p>
              <a:endParaRPr lang="en-GB" dirty="0"/>
            </a:p>
          </p:txBody>
        </p:sp>
        <p:cxnSp>
          <p:nvCxnSpPr>
            <p:cNvPr id="13" name="Straight Connector 12">
              <a:extLst>
                <a:ext uri="{FF2B5EF4-FFF2-40B4-BE49-F238E27FC236}">
                  <a16:creationId xmlns:a16="http://schemas.microsoft.com/office/drawing/2014/main" id="{E1963EAA-3929-134E-8785-73FAD606451A}"/>
                </a:ext>
              </a:extLst>
            </p:cNvPr>
            <p:cNvCxnSpPr>
              <a:cxnSpLocks/>
              <a:stCxn id="11" idx="0"/>
              <a:endCxn id="70" idx="1"/>
            </p:cNvCxnSpPr>
            <p:nvPr/>
          </p:nvCxnSpPr>
          <p:spPr>
            <a:xfrm flipV="1">
              <a:off x="773176" y="4830314"/>
              <a:ext cx="240467" cy="383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9BB883D-0CA7-3F42-A79C-267B9D6CC1F3}"/>
                </a:ext>
              </a:extLst>
            </p:cNvPr>
            <p:cNvCxnSpPr>
              <a:cxnSpLocks/>
              <a:stCxn id="50" idx="4"/>
            </p:cNvCxnSpPr>
            <p:nvPr/>
          </p:nvCxnSpPr>
          <p:spPr>
            <a:xfrm flipH="1">
              <a:off x="1441338" y="3787837"/>
              <a:ext cx="1025632" cy="972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550E1B-0847-024F-B3E1-EA3CB7035284}"/>
                </a:ext>
              </a:extLst>
            </p:cNvPr>
            <p:cNvCxnSpPr/>
            <p:nvPr/>
          </p:nvCxnSpPr>
          <p:spPr>
            <a:xfrm flipH="1">
              <a:off x="1561462" y="4830314"/>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72C84B-1961-464C-B7B7-9C953F6C48B3}"/>
                </a:ext>
              </a:extLst>
            </p:cNvPr>
            <p:cNvCxnSpPr>
              <a:cxnSpLocks/>
              <a:stCxn id="70" idx="0"/>
              <a:endCxn id="50" idx="4"/>
            </p:cNvCxnSpPr>
            <p:nvPr/>
          </p:nvCxnSpPr>
          <p:spPr>
            <a:xfrm flipV="1">
              <a:off x="1085643" y="3787837"/>
              <a:ext cx="1381327" cy="970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F4E71C3-3EB8-1746-8BCB-7FBD2422CF73}"/>
                </a:ext>
              </a:extLst>
            </p:cNvPr>
            <p:cNvGrpSpPr/>
            <p:nvPr/>
          </p:nvGrpSpPr>
          <p:grpSpPr>
            <a:xfrm>
              <a:off x="941085" y="4446341"/>
              <a:ext cx="450893" cy="455973"/>
              <a:chOff x="5558622" y="4425847"/>
              <a:chExt cx="450893" cy="455973"/>
            </a:xfrm>
          </p:grpSpPr>
          <p:sp>
            <p:nvSpPr>
              <p:cNvPr id="70" name="Rectangle 69">
                <a:extLst>
                  <a:ext uri="{FF2B5EF4-FFF2-40B4-BE49-F238E27FC236}">
                    <a16:creationId xmlns:a16="http://schemas.microsoft.com/office/drawing/2014/main" id="{76DD1185-64BB-7144-B1BA-D91E87E5C828}"/>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1A3F8A2-49CD-0E4A-8ACC-38B0576A2874}"/>
                      </a:ext>
                    </a:extLst>
                  </p:cNvPr>
                  <p:cNvSpPr txBox="1"/>
                  <p:nvPr/>
                </p:nvSpPr>
                <p:spPr>
                  <a:xfrm>
                    <a:off x="5558622" y="4425847"/>
                    <a:ext cx="450893" cy="281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2</m:t>
                              </m:r>
                            </m:sup>
                          </m:sSubSup>
                        </m:oMath>
                      </m:oMathPara>
                    </a14:m>
                    <a:endParaRPr lang="en-GB" dirty="0"/>
                  </a:p>
                </p:txBody>
              </p:sp>
            </mc:Choice>
            <mc:Fallback xmlns="">
              <p:sp>
                <p:nvSpPr>
                  <p:cNvPr id="71" name="TextBox 70">
                    <a:extLst>
                      <a:ext uri="{FF2B5EF4-FFF2-40B4-BE49-F238E27FC236}">
                        <a16:creationId xmlns:a16="http://schemas.microsoft.com/office/drawing/2014/main" id="{31A3F8A2-49CD-0E4A-8ACC-38B0576A2874}"/>
                      </a:ext>
                    </a:extLst>
                  </p:cNvPr>
                  <p:cNvSpPr txBox="1">
                    <a:spLocks noRot="1" noChangeAspect="1" noMove="1" noResize="1" noEditPoints="1" noAdjustHandles="1" noChangeArrowheads="1" noChangeShapeType="1" noTextEdit="1"/>
                  </p:cNvSpPr>
                  <p:nvPr/>
                </p:nvSpPr>
                <p:spPr>
                  <a:xfrm>
                    <a:off x="5558622" y="4425847"/>
                    <a:ext cx="450893" cy="281616"/>
                  </a:xfrm>
                  <a:prstGeom prst="rect">
                    <a:avLst/>
                  </a:prstGeom>
                  <a:blipFill>
                    <a:blip r:embed="rId2"/>
                    <a:stretch>
                      <a:fillRect l="-16667" r="-2778" b="-30435"/>
                    </a:stretch>
                  </a:blipFill>
                </p:spPr>
                <p:txBody>
                  <a:bodyPr/>
                  <a:lstStyle/>
                  <a:p>
                    <a:r>
                      <a:rPr lang="en-GB">
                        <a:noFill/>
                      </a:rPr>
                      <a:t> </a:t>
                    </a:r>
                  </a:p>
                </p:txBody>
              </p:sp>
            </mc:Fallback>
          </mc:AlternateContent>
        </p:grpSp>
        <p:grpSp>
          <p:nvGrpSpPr>
            <p:cNvPr id="19" name="Group 18">
              <a:extLst>
                <a:ext uri="{FF2B5EF4-FFF2-40B4-BE49-F238E27FC236}">
                  <a16:creationId xmlns:a16="http://schemas.microsoft.com/office/drawing/2014/main" id="{0E1A2D23-86B5-D840-BA34-C790B5B0E6D8}"/>
                </a:ext>
              </a:extLst>
            </p:cNvPr>
            <p:cNvGrpSpPr/>
            <p:nvPr/>
          </p:nvGrpSpPr>
          <p:grpSpPr>
            <a:xfrm>
              <a:off x="1317567" y="4464485"/>
              <a:ext cx="450893" cy="439496"/>
              <a:chOff x="5935104" y="4443991"/>
              <a:chExt cx="450893" cy="439496"/>
            </a:xfrm>
          </p:grpSpPr>
          <p:sp>
            <p:nvSpPr>
              <p:cNvPr id="68" name="Rectangle 67">
                <a:extLst>
                  <a:ext uri="{FF2B5EF4-FFF2-40B4-BE49-F238E27FC236}">
                    <a16:creationId xmlns:a16="http://schemas.microsoft.com/office/drawing/2014/main" id="{8A259886-7242-534D-ACAD-127C94BB98F9}"/>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7931305D-0259-E343-AE50-EAB7C98B5C90}"/>
                      </a:ext>
                    </a:extLst>
                  </p:cNvPr>
                  <p:cNvSpPr txBox="1"/>
                  <p:nvPr/>
                </p:nvSpPr>
                <p:spPr>
                  <a:xfrm>
                    <a:off x="5935104" y="4443991"/>
                    <a:ext cx="450893" cy="283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3</m:t>
                              </m:r>
                            </m:sup>
                          </m:sSubSup>
                        </m:oMath>
                      </m:oMathPara>
                    </a14:m>
                    <a:endParaRPr lang="en-GB" dirty="0"/>
                  </a:p>
                </p:txBody>
              </p:sp>
            </mc:Choice>
            <mc:Fallback xmlns="">
              <p:sp>
                <p:nvSpPr>
                  <p:cNvPr id="69" name="TextBox 68">
                    <a:extLst>
                      <a:ext uri="{FF2B5EF4-FFF2-40B4-BE49-F238E27FC236}">
                        <a16:creationId xmlns:a16="http://schemas.microsoft.com/office/drawing/2014/main" id="{7931305D-0259-E343-AE50-EAB7C98B5C90}"/>
                      </a:ext>
                    </a:extLst>
                  </p:cNvPr>
                  <p:cNvSpPr txBox="1">
                    <a:spLocks noRot="1" noChangeAspect="1" noMove="1" noResize="1" noEditPoints="1" noAdjustHandles="1" noChangeArrowheads="1" noChangeShapeType="1" noTextEdit="1"/>
                  </p:cNvSpPr>
                  <p:nvPr/>
                </p:nvSpPr>
                <p:spPr>
                  <a:xfrm>
                    <a:off x="5935104" y="4443991"/>
                    <a:ext cx="450893" cy="283026"/>
                  </a:xfrm>
                  <a:prstGeom prst="rect">
                    <a:avLst/>
                  </a:prstGeom>
                  <a:blipFill>
                    <a:blip r:embed="rId3"/>
                    <a:stretch>
                      <a:fillRect l="-16667" t="-4348" r="-2778" b="-30435"/>
                    </a:stretch>
                  </a:blipFill>
                </p:spPr>
                <p:txBody>
                  <a:bodyPr/>
                  <a:lstStyle/>
                  <a:p>
                    <a:r>
                      <a:rPr lang="en-GB">
                        <a:noFill/>
                      </a:rPr>
                      <a:t> </a:t>
                    </a:r>
                  </a:p>
                </p:txBody>
              </p:sp>
            </mc:Fallback>
          </mc:AlternateContent>
        </p:grpSp>
        <p:cxnSp>
          <p:nvCxnSpPr>
            <p:cNvPr id="30" name="Straight Connector 29">
              <a:extLst>
                <a:ext uri="{FF2B5EF4-FFF2-40B4-BE49-F238E27FC236}">
                  <a16:creationId xmlns:a16="http://schemas.microsoft.com/office/drawing/2014/main" id="{2F23CEA0-AE2A-964A-B895-0154D1E513E6}"/>
                </a:ext>
              </a:extLst>
            </p:cNvPr>
            <p:cNvCxnSpPr>
              <a:cxnSpLocks/>
              <a:stCxn id="68" idx="2"/>
              <a:endCxn id="48" idx="0"/>
            </p:cNvCxnSpPr>
            <p:nvPr/>
          </p:nvCxnSpPr>
          <p:spPr>
            <a:xfrm>
              <a:off x="1489462" y="4903981"/>
              <a:ext cx="460630" cy="670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8A9603-F4A0-B042-B782-DC15B61990EC}"/>
                </a:ext>
              </a:extLst>
            </p:cNvPr>
            <p:cNvCxnSpPr>
              <a:cxnSpLocks/>
              <a:stCxn id="51" idx="2"/>
              <a:endCxn id="60" idx="3"/>
            </p:cNvCxnSpPr>
            <p:nvPr/>
          </p:nvCxnSpPr>
          <p:spPr>
            <a:xfrm>
              <a:off x="2440482" y="3777280"/>
              <a:ext cx="1459182" cy="10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69E10E-A553-8F4A-AB42-259CFBCE960F}"/>
                </a:ext>
              </a:extLst>
            </p:cNvPr>
            <p:cNvCxnSpPr>
              <a:cxnSpLocks/>
              <a:stCxn id="48" idx="7"/>
              <a:endCxn id="60" idx="2"/>
            </p:cNvCxnSpPr>
            <p:nvPr/>
          </p:nvCxnSpPr>
          <p:spPr>
            <a:xfrm flipV="1">
              <a:off x="2434404" y="4912470"/>
              <a:ext cx="1393260" cy="719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A9297E-ED12-1A47-8F86-B368625C3F61}"/>
                </a:ext>
              </a:extLst>
            </p:cNvPr>
            <p:cNvCxnSpPr>
              <a:cxnSpLocks/>
              <a:stCxn id="60" idx="2"/>
              <a:endCxn id="54" idx="0"/>
            </p:cNvCxnSpPr>
            <p:nvPr/>
          </p:nvCxnSpPr>
          <p:spPr>
            <a:xfrm flipH="1">
              <a:off x="3641508" y="4912470"/>
              <a:ext cx="186156" cy="479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670D074-0F41-9243-9E53-876B3952EBB9}"/>
                </a:ext>
              </a:extLst>
            </p:cNvPr>
            <p:cNvGrpSpPr/>
            <p:nvPr/>
          </p:nvGrpSpPr>
          <p:grpSpPr>
            <a:xfrm>
              <a:off x="3729215" y="4463420"/>
              <a:ext cx="450893" cy="449050"/>
              <a:chOff x="7868133" y="4420730"/>
              <a:chExt cx="450893" cy="449050"/>
            </a:xfrm>
          </p:grpSpPr>
          <p:sp>
            <p:nvSpPr>
              <p:cNvPr id="60" name="Rectangle 59">
                <a:extLst>
                  <a:ext uri="{FF2B5EF4-FFF2-40B4-BE49-F238E27FC236}">
                    <a16:creationId xmlns:a16="http://schemas.microsoft.com/office/drawing/2014/main" id="{47B557AA-4234-2D44-8FA3-1E097921C4D8}"/>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B932BBB-8132-314D-AB12-018A39042FD1}"/>
                      </a:ext>
                    </a:extLst>
                  </p:cNvPr>
                  <p:cNvSpPr txBox="1"/>
                  <p:nvPr/>
                </p:nvSpPr>
                <p:spPr>
                  <a:xfrm>
                    <a:off x="7868133" y="4420730"/>
                    <a:ext cx="450893" cy="283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3</m:t>
                              </m:r>
                            </m:sup>
                          </m:sSubSup>
                        </m:oMath>
                      </m:oMathPara>
                    </a14:m>
                    <a:endParaRPr lang="en-GB" dirty="0"/>
                  </a:p>
                </p:txBody>
              </p:sp>
            </mc:Choice>
            <mc:Fallback xmlns="">
              <p:sp>
                <p:nvSpPr>
                  <p:cNvPr id="61" name="TextBox 60">
                    <a:extLst>
                      <a:ext uri="{FF2B5EF4-FFF2-40B4-BE49-F238E27FC236}">
                        <a16:creationId xmlns:a16="http://schemas.microsoft.com/office/drawing/2014/main" id="{9B932BBB-8132-314D-AB12-018A39042FD1}"/>
                      </a:ext>
                    </a:extLst>
                  </p:cNvPr>
                  <p:cNvSpPr txBox="1">
                    <a:spLocks noRot="1" noChangeAspect="1" noMove="1" noResize="1" noEditPoints="1" noAdjustHandles="1" noChangeArrowheads="1" noChangeShapeType="1" noTextEdit="1"/>
                  </p:cNvSpPr>
                  <p:nvPr/>
                </p:nvSpPr>
                <p:spPr>
                  <a:xfrm>
                    <a:off x="7868133" y="4420730"/>
                    <a:ext cx="450893" cy="283026"/>
                  </a:xfrm>
                  <a:prstGeom prst="rect">
                    <a:avLst/>
                  </a:prstGeom>
                  <a:blipFill>
                    <a:blip r:embed="rId4"/>
                    <a:stretch>
                      <a:fillRect l="-16216" r="-2703" b="-2916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A5AE00D3-3513-C54D-86A1-823526338C23}"/>
                    </a:ext>
                  </a:extLst>
                </p:cNvPr>
                <p:cNvSpPr/>
                <p:nvPr/>
              </p:nvSpPr>
              <p:spPr>
                <a:xfrm>
                  <a:off x="-47846" y="5195237"/>
                  <a:ext cx="1649426"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solidFill>
                                <a:latin typeface="Cambria Math" panose="02040503050406030204" pitchFamily="18" charset="0"/>
                              </a:rPr>
                            </m:ctrlPr>
                          </m:sSubPr>
                          <m:e>
                            <m:r>
                              <a:rPr lang="de-DE" i="1">
                                <a:latin typeface="Cambria Math" charset="0"/>
                              </a:rPr>
                              <m:t>𝑇𝑟𝑎𝑣𝑒𝑙</m:t>
                            </m:r>
                            <m:r>
                              <m:rPr>
                                <m:nor/>
                              </m:rPr>
                              <a:rPr lang="de-DE">
                                <a:latin typeface="Cambria Math" charset="0"/>
                              </a:rPr>
                              <m:t>.</m:t>
                            </m:r>
                            <m:r>
                              <a:rPr lang="de-DE" i="1">
                                <a:latin typeface="Cambria Math" charset="0"/>
                              </a:rPr>
                              <m:t>𝑒𝑣𝑒</m:t>
                            </m:r>
                            <m:r>
                              <m:rPr>
                                <m:nor/>
                              </m:rPr>
                              <a:rPr lang="en-GB" baseline="-25000" dirty="0"/>
                              <m:t> </m:t>
                            </m:r>
                          </m:e>
                          <m:sub>
                            <m:r>
                              <a:rPr lang="de-DE" b="0" i="1" smtClean="0">
                                <a:solidFill>
                                  <a:schemeClr val="tx1"/>
                                </a:solidFill>
                                <a:latin typeface="Cambria Math" panose="02040503050406030204" pitchFamily="18" charset="0"/>
                              </a:rPr>
                              <m:t>𝑡</m:t>
                            </m:r>
                            <m:r>
                              <a:rPr lang="de-DE" b="0" i="1" smtClean="0">
                                <a:solidFill>
                                  <a:schemeClr val="tx1"/>
                                </a:solidFill>
                                <a:latin typeface="Cambria Math" panose="02040503050406030204" pitchFamily="18" charset="0"/>
                              </a:rPr>
                              <m:t>−1</m:t>
                            </m:r>
                          </m:sub>
                        </m:sSub>
                      </m:oMath>
                    </m:oMathPara>
                  </a14:m>
                  <a:endParaRPr lang="en-GB" baseline="-25000" dirty="0">
                    <a:solidFill>
                      <a:schemeClr val="tx1"/>
                    </a:solidFill>
                  </a:endParaRPr>
                </a:p>
              </p:txBody>
            </p:sp>
          </mc:Choice>
          <mc:Fallback xmlns="">
            <p:sp>
              <p:nvSpPr>
                <p:cNvPr id="42" name="Rectangle 41">
                  <a:extLst>
                    <a:ext uri="{FF2B5EF4-FFF2-40B4-BE49-F238E27FC236}">
                      <a16:creationId xmlns:a16="http://schemas.microsoft.com/office/drawing/2014/main" id="{A5AE00D3-3513-C54D-86A1-823526338C23}"/>
                    </a:ext>
                  </a:extLst>
                </p:cNvPr>
                <p:cNvSpPr>
                  <a:spLocks noRot="1" noChangeAspect="1" noMove="1" noResize="1" noEditPoints="1" noAdjustHandles="1" noChangeArrowheads="1" noChangeShapeType="1" noTextEdit="1"/>
                </p:cNvSpPr>
                <p:nvPr/>
              </p:nvSpPr>
              <p:spPr>
                <a:xfrm>
                  <a:off x="-47846" y="5195237"/>
                  <a:ext cx="1649426" cy="362984"/>
                </a:xfrm>
                <a:prstGeom prst="rect">
                  <a:avLst/>
                </a:prstGeom>
                <a:blipFill>
                  <a:blip r:embed="rId5"/>
                  <a:stretch>
                    <a:fillRect b="-13333"/>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2B26EA24-DBD5-C748-A018-99480CFF098E}"/>
                </a:ext>
              </a:extLst>
            </p:cNvPr>
            <p:cNvGrpSpPr/>
            <p:nvPr/>
          </p:nvGrpSpPr>
          <p:grpSpPr>
            <a:xfrm>
              <a:off x="2656177" y="5392375"/>
              <a:ext cx="1966156" cy="396000"/>
              <a:chOff x="7148985" y="5554764"/>
              <a:chExt cx="1966156" cy="488547"/>
            </a:xfrm>
          </p:grpSpPr>
          <p:sp>
            <p:nvSpPr>
              <p:cNvPr id="54" name="TextBox 53">
                <a:extLst>
                  <a:ext uri="{FF2B5EF4-FFF2-40B4-BE49-F238E27FC236}">
                    <a16:creationId xmlns:a16="http://schemas.microsoft.com/office/drawing/2014/main" id="{4A186850-F7DE-9745-9532-A7B9D4A727A8}"/>
                  </a:ext>
                </a:extLst>
              </p:cNvPr>
              <p:cNvSpPr txBox="1"/>
              <p:nvPr/>
            </p:nvSpPr>
            <p:spPr>
              <a:xfrm>
                <a:off x="7153491" y="5554764"/>
                <a:ext cx="1961650" cy="488547"/>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4EBA1AF6-28A5-B34A-B0E2-6D464EA61D8A}"/>
                      </a:ext>
                    </a:extLst>
                  </p:cNvPr>
                  <p:cNvSpPr/>
                  <p:nvPr/>
                </p:nvSpPr>
                <p:spPr>
                  <a:xfrm>
                    <a:off x="7148985" y="5571278"/>
                    <a:ext cx="18962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2</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5" name="Rectangle 54">
                    <a:extLst>
                      <a:ext uri="{FF2B5EF4-FFF2-40B4-BE49-F238E27FC236}">
                        <a16:creationId xmlns:a16="http://schemas.microsoft.com/office/drawing/2014/main" id="{4EBA1AF6-28A5-B34A-B0E2-6D464EA61D8A}"/>
                      </a:ext>
                    </a:extLst>
                  </p:cNvPr>
                  <p:cNvSpPr>
                    <a:spLocks noRot="1" noChangeAspect="1" noMove="1" noResize="1" noEditPoints="1" noAdjustHandles="1" noChangeArrowheads="1" noChangeShapeType="1" noTextEdit="1"/>
                  </p:cNvSpPr>
                  <p:nvPr/>
                </p:nvSpPr>
                <p:spPr>
                  <a:xfrm>
                    <a:off x="7148985" y="5571278"/>
                    <a:ext cx="1896288" cy="369332"/>
                  </a:xfrm>
                  <a:prstGeom prst="rect">
                    <a:avLst/>
                  </a:prstGeom>
                  <a:blipFill>
                    <a:blip r:embed="rId6"/>
                    <a:stretch>
                      <a:fillRect b="-20833"/>
                    </a:stretch>
                  </a:blipFill>
                </p:spPr>
                <p:txBody>
                  <a:bodyPr/>
                  <a:lstStyle/>
                  <a:p>
                    <a:r>
                      <a:rPr lang="en-GB">
                        <a:noFill/>
                      </a:rPr>
                      <a:t> </a:t>
                    </a:r>
                  </a:p>
                </p:txBody>
              </p:sp>
            </mc:Fallback>
          </mc:AlternateContent>
        </p:grpSp>
        <p:grpSp>
          <p:nvGrpSpPr>
            <p:cNvPr id="44" name="Group 43">
              <a:extLst>
                <a:ext uri="{FF2B5EF4-FFF2-40B4-BE49-F238E27FC236}">
                  <a16:creationId xmlns:a16="http://schemas.microsoft.com/office/drawing/2014/main" id="{4B3F4806-86CB-764B-A504-1FF7A811F5C8}"/>
                </a:ext>
              </a:extLst>
            </p:cNvPr>
            <p:cNvGrpSpPr/>
            <p:nvPr/>
          </p:nvGrpSpPr>
          <p:grpSpPr>
            <a:xfrm>
              <a:off x="1635151" y="4650017"/>
              <a:ext cx="1905655" cy="395999"/>
              <a:chOff x="6276485" y="4615066"/>
              <a:chExt cx="1905655" cy="470044"/>
            </a:xfrm>
          </p:grpSpPr>
          <p:sp>
            <p:nvSpPr>
              <p:cNvPr id="52" name="TextBox 51">
                <a:extLst>
                  <a:ext uri="{FF2B5EF4-FFF2-40B4-BE49-F238E27FC236}">
                    <a16:creationId xmlns:a16="http://schemas.microsoft.com/office/drawing/2014/main" id="{2315084F-C85C-CB44-BDA0-379ABB11ABAE}"/>
                  </a:ext>
                </a:extLst>
              </p:cNvPr>
              <p:cNvSpPr txBox="1"/>
              <p:nvPr/>
            </p:nvSpPr>
            <p:spPr>
              <a:xfrm>
                <a:off x="6276485" y="4615066"/>
                <a:ext cx="1905655" cy="470044"/>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3F148B55-2C4F-DA4A-8CEA-063C3797A1D1}"/>
                      </a:ext>
                    </a:extLst>
                  </p:cNvPr>
                  <p:cNvSpPr/>
                  <p:nvPr/>
                </p:nvSpPr>
                <p:spPr>
                  <a:xfrm>
                    <a:off x="6308452" y="4615066"/>
                    <a:ext cx="1730130" cy="3701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1</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3" name="Rectangle 52">
                    <a:extLst>
                      <a:ext uri="{FF2B5EF4-FFF2-40B4-BE49-F238E27FC236}">
                        <a16:creationId xmlns:a16="http://schemas.microsoft.com/office/drawing/2014/main" id="{3F148B55-2C4F-DA4A-8CEA-063C3797A1D1}"/>
                      </a:ext>
                    </a:extLst>
                  </p:cNvPr>
                  <p:cNvSpPr>
                    <a:spLocks noRot="1" noChangeAspect="1" noMove="1" noResize="1" noEditPoints="1" noAdjustHandles="1" noChangeArrowheads="1" noChangeShapeType="1" noTextEdit="1"/>
                  </p:cNvSpPr>
                  <p:nvPr/>
                </p:nvSpPr>
                <p:spPr>
                  <a:xfrm>
                    <a:off x="6308452" y="4615066"/>
                    <a:ext cx="1730130" cy="370103"/>
                  </a:xfrm>
                  <a:prstGeom prst="rect">
                    <a:avLst/>
                  </a:prstGeom>
                  <a:blipFill>
                    <a:blip r:embed="rId7"/>
                    <a:stretch>
                      <a:fillRect r="-2190" b="-11538"/>
                    </a:stretch>
                  </a:blipFill>
                </p:spPr>
                <p:txBody>
                  <a:bodyPr/>
                  <a:lstStyle/>
                  <a:p>
                    <a:r>
                      <a:rPr lang="en-GB">
                        <a:noFill/>
                      </a:rPr>
                      <a:t> </a:t>
                    </a:r>
                  </a:p>
                </p:txBody>
              </p:sp>
            </mc:Fallback>
          </mc:AlternateContent>
        </p:grpSp>
        <p:grpSp>
          <p:nvGrpSpPr>
            <p:cNvPr id="45" name="Group 44">
              <a:extLst>
                <a:ext uri="{FF2B5EF4-FFF2-40B4-BE49-F238E27FC236}">
                  <a16:creationId xmlns:a16="http://schemas.microsoft.com/office/drawing/2014/main" id="{BE796EAA-5604-F443-89EB-4B06CBAD4BEB}"/>
                </a:ext>
              </a:extLst>
            </p:cNvPr>
            <p:cNvGrpSpPr/>
            <p:nvPr/>
          </p:nvGrpSpPr>
          <p:grpSpPr>
            <a:xfrm>
              <a:off x="1928354" y="3391837"/>
              <a:ext cx="1024255" cy="396000"/>
              <a:chOff x="6545891" y="3371343"/>
              <a:chExt cx="1024255" cy="396000"/>
            </a:xfrm>
          </p:grpSpPr>
          <p:sp>
            <p:nvSpPr>
              <p:cNvPr id="50" name="TextBox 49">
                <a:extLst>
                  <a:ext uri="{FF2B5EF4-FFF2-40B4-BE49-F238E27FC236}">
                    <a16:creationId xmlns:a16="http://schemas.microsoft.com/office/drawing/2014/main" id="{7609E1EA-B0C1-7142-AD0B-4DED8160E15D}"/>
                  </a:ext>
                </a:extLst>
              </p:cNvPr>
              <p:cNvSpPr txBox="1"/>
              <p:nvPr/>
            </p:nvSpPr>
            <p:spPr>
              <a:xfrm>
                <a:off x="6598868" y="3371343"/>
                <a:ext cx="971277" cy="396000"/>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A8A2F90-17A9-2243-9CE5-F42795E5D09C}"/>
                      </a:ext>
                    </a:extLst>
                  </p:cNvPr>
                  <p:cNvSpPr/>
                  <p:nvPr/>
                </p:nvSpPr>
                <p:spPr>
                  <a:xfrm>
                    <a:off x="6545891" y="3387454"/>
                    <a:ext cx="10242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𝐸𝑝𝑖𝑑</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1" name="Rectangle 50">
                    <a:extLst>
                      <a:ext uri="{FF2B5EF4-FFF2-40B4-BE49-F238E27FC236}">
                        <a16:creationId xmlns:a16="http://schemas.microsoft.com/office/drawing/2014/main" id="{DA8A2F90-17A9-2243-9CE5-F42795E5D09C}"/>
                      </a:ext>
                    </a:extLst>
                  </p:cNvPr>
                  <p:cNvSpPr>
                    <a:spLocks noRot="1" noChangeAspect="1" noMove="1" noResize="1" noEditPoints="1" noAdjustHandles="1" noChangeArrowheads="1" noChangeShapeType="1" noTextEdit="1"/>
                  </p:cNvSpPr>
                  <p:nvPr/>
                </p:nvSpPr>
                <p:spPr>
                  <a:xfrm>
                    <a:off x="6545891" y="3387454"/>
                    <a:ext cx="1024255" cy="369332"/>
                  </a:xfrm>
                  <a:prstGeom prst="rect">
                    <a:avLst/>
                  </a:prstGeom>
                  <a:blipFill>
                    <a:blip r:embed="rId8"/>
                    <a:stretch>
                      <a:fillRect b="-13333"/>
                    </a:stretch>
                  </a:blipFill>
                </p:spPr>
                <p:txBody>
                  <a:bodyPr/>
                  <a:lstStyle/>
                  <a:p>
                    <a:r>
                      <a:rPr lang="en-GB">
                        <a:noFill/>
                      </a:rPr>
                      <a:t> </a:t>
                    </a:r>
                  </a:p>
                </p:txBody>
              </p:sp>
            </mc:Fallback>
          </mc:AlternateContent>
        </p:grpSp>
        <p:grpSp>
          <p:nvGrpSpPr>
            <p:cNvPr id="46" name="Group 45">
              <a:extLst>
                <a:ext uri="{FF2B5EF4-FFF2-40B4-BE49-F238E27FC236}">
                  <a16:creationId xmlns:a16="http://schemas.microsoft.com/office/drawing/2014/main" id="{BE0D6031-EF3B-B64B-ADAE-8A262F1013C7}"/>
                </a:ext>
              </a:extLst>
            </p:cNvPr>
            <p:cNvGrpSpPr/>
            <p:nvPr/>
          </p:nvGrpSpPr>
          <p:grpSpPr>
            <a:xfrm>
              <a:off x="1265170" y="5574070"/>
              <a:ext cx="1369843" cy="396000"/>
              <a:chOff x="5970830" y="5664879"/>
              <a:chExt cx="1369843" cy="396000"/>
            </a:xfrm>
          </p:grpSpPr>
          <p:sp>
            <p:nvSpPr>
              <p:cNvPr id="48" name="TextBox 47">
                <a:extLst>
                  <a:ext uri="{FF2B5EF4-FFF2-40B4-BE49-F238E27FC236}">
                    <a16:creationId xmlns:a16="http://schemas.microsoft.com/office/drawing/2014/main" id="{1DDA5DC8-A5FA-A14F-9233-6A444B21F271}"/>
                  </a:ext>
                </a:extLst>
              </p:cNvPr>
              <p:cNvSpPr txBox="1"/>
              <p:nvPr/>
            </p:nvSpPr>
            <p:spPr>
              <a:xfrm>
                <a:off x="5970830" y="5664879"/>
                <a:ext cx="1369843" cy="396000"/>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DE1F4E0C-47F1-174B-8A10-A7A13F8CFD7C}"/>
                      </a:ext>
                    </a:extLst>
                  </p:cNvPr>
                  <p:cNvSpPr/>
                  <p:nvPr/>
                </p:nvSpPr>
                <p:spPr>
                  <a:xfrm>
                    <a:off x="5994065" y="5683955"/>
                    <a:ext cx="1346608"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b="0" i="1" smtClean="0">
                                  <a:latin typeface="Cambria Math" panose="02040503050406030204" pitchFamily="18" charset="0"/>
                                </a:rPr>
                                <m:t>𝑒𝑣𝑒</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baseline="-25000" dirty="0"/>
                  </a:p>
                </p:txBody>
              </p:sp>
            </mc:Choice>
            <mc:Fallback xmlns="">
              <p:sp>
                <p:nvSpPr>
                  <p:cNvPr id="49" name="Rectangle 48">
                    <a:extLst>
                      <a:ext uri="{FF2B5EF4-FFF2-40B4-BE49-F238E27FC236}">
                        <a16:creationId xmlns:a16="http://schemas.microsoft.com/office/drawing/2014/main" id="{DE1F4E0C-47F1-174B-8A10-A7A13F8CFD7C}"/>
                      </a:ext>
                    </a:extLst>
                  </p:cNvPr>
                  <p:cNvSpPr>
                    <a:spLocks noRot="1" noChangeAspect="1" noMove="1" noResize="1" noEditPoints="1" noAdjustHandles="1" noChangeArrowheads="1" noChangeShapeType="1" noTextEdit="1"/>
                  </p:cNvSpPr>
                  <p:nvPr/>
                </p:nvSpPr>
                <p:spPr>
                  <a:xfrm>
                    <a:off x="5994065" y="5683955"/>
                    <a:ext cx="1346608" cy="362984"/>
                  </a:xfrm>
                  <a:prstGeom prst="rect">
                    <a:avLst/>
                  </a:prstGeom>
                  <a:blipFill>
                    <a:blip r:embed="rId9"/>
                    <a:stretch>
                      <a:fillRect/>
                    </a:stretch>
                  </a:blipFill>
                </p:spPr>
                <p:txBody>
                  <a:bodyPr/>
                  <a:lstStyle/>
                  <a:p>
                    <a:r>
                      <a:rPr lang="en-GB">
                        <a:noFill/>
                      </a:rPr>
                      <a:t> </a:t>
                    </a:r>
                  </a:p>
                </p:txBody>
              </p:sp>
            </mc:Fallback>
          </mc:AlternateContent>
        </p:grpSp>
        <p:cxnSp>
          <p:nvCxnSpPr>
            <p:cNvPr id="47" name="Straight Connector 46">
              <a:extLst>
                <a:ext uri="{FF2B5EF4-FFF2-40B4-BE49-F238E27FC236}">
                  <a16:creationId xmlns:a16="http://schemas.microsoft.com/office/drawing/2014/main" id="{D38DBD65-EFF3-B042-B141-CDE21A9095B2}"/>
                </a:ext>
              </a:extLst>
            </p:cNvPr>
            <p:cNvCxnSpPr>
              <a:cxnSpLocks/>
              <a:stCxn id="70" idx="2"/>
              <a:endCxn id="48" idx="0"/>
            </p:cNvCxnSpPr>
            <p:nvPr/>
          </p:nvCxnSpPr>
          <p:spPr>
            <a:xfrm>
              <a:off x="1085643" y="4902314"/>
              <a:ext cx="864449" cy="671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a:extLst>
              <a:ext uri="{FF2B5EF4-FFF2-40B4-BE49-F238E27FC236}">
                <a16:creationId xmlns:a16="http://schemas.microsoft.com/office/drawing/2014/main" id="{7113AAA9-7149-9248-9E2E-1832B42F4B0D}"/>
              </a:ext>
            </a:extLst>
          </p:cNvPr>
          <p:cNvGrpSpPr/>
          <p:nvPr/>
        </p:nvGrpSpPr>
        <p:grpSpPr>
          <a:xfrm>
            <a:off x="4706800" y="3391200"/>
            <a:ext cx="4401650" cy="2578233"/>
            <a:chOff x="4908823" y="3477492"/>
            <a:chExt cx="4401650" cy="2578233"/>
          </a:xfrm>
        </p:grpSpPr>
        <p:sp>
          <p:nvSpPr>
            <p:cNvPr id="92" name="TextBox 91">
              <a:extLst>
                <a:ext uri="{FF2B5EF4-FFF2-40B4-BE49-F238E27FC236}">
                  <a16:creationId xmlns:a16="http://schemas.microsoft.com/office/drawing/2014/main" id="{284679F1-753E-134B-B379-A9E24861B645}"/>
                </a:ext>
              </a:extLst>
            </p:cNvPr>
            <p:cNvSpPr txBox="1"/>
            <p:nvPr/>
          </p:nvSpPr>
          <p:spPr>
            <a:xfrm>
              <a:off x="4908823" y="5332179"/>
              <a:ext cx="1457804" cy="396000"/>
            </a:xfrm>
            <a:prstGeom prst="ellipse">
              <a:avLst/>
            </a:prstGeom>
            <a:noFill/>
            <a:ln>
              <a:solidFill>
                <a:schemeClr val="tx1"/>
              </a:solidFill>
            </a:ln>
          </p:spPr>
          <p:txBody>
            <a:bodyPr wrap="square" lIns="0" tIns="0" rIns="0" bIns="0" rtlCol="0">
              <a:spAutoFit/>
            </a:bodyPr>
            <a:lstStyle/>
            <a:p>
              <a:endParaRPr lang="en-GB" dirty="0"/>
            </a:p>
          </p:txBody>
        </p:sp>
        <p:cxnSp>
          <p:nvCxnSpPr>
            <p:cNvPr id="93" name="Straight Connector 92">
              <a:extLst>
                <a:ext uri="{FF2B5EF4-FFF2-40B4-BE49-F238E27FC236}">
                  <a16:creationId xmlns:a16="http://schemas.microsoft.com/office/drawing/2014/main" id="{4D382ED7-C4B2-B14A-B6A0-0A8D863B7C2E}"/>
                </a:ext>
              </a:extLst>
            </p:cNvPr>
            <p:cNvCxnSpPr>
              <a:cxnSpLocks/>
              <a:stCxn id="92" idx="0"/>
              <a:endCxn id="122" idx="1"/>
            </p:cNvCxnSpPr>
            <p:nvPr/>
          </p:nvCxnSpPr>
          <p:spPr>
            <a:xfrm flipV="1">
              <a:off x="5637725" y="4915969"/>
              <a:ext cx="176681" cy="4162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809AC38-5615-734D-9C54-9AF572CFDE75}"/>
                </a:ext>
              </a:extLst>
            </p:cNvPr>
            <p:cNvCxnSpPr>
              <a:cxnSpLocks/>
              <a:stCxn id="112" idx="4"/>
            </p:cNvCxnSpPr>
            <p:nvPr/>
          </p:nvCxnSpPr>
          <p:spPr>
            <a:xfrm flipH="1">
              <a:off x="6160457" y="3873492"/>
              <a:ext cx="915826" cy="972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C9377CE-15F0-4044-B74F-07E3681F92F9}"/>
                </a:ext>
              </a:extLst>
            </p:cNvPr>
            <p:cNvCxnSpPr/>
            <p:nvPr/>
          </p:nvCxnSpPr>
          <p:spPr>
            <a:xfrm flipH="1">
              <a:off x="6280580" y="4915969"/>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8CC2ABD-D5CB-CD4D-B052-9EA02ECE3D8E}"/>
                </a:ext>
              </a:extLst>
            </p:cNvPr>
            <p:cNvCxnSpPr>
              <a:cxnSpLocks/>
              <a:stCxn id="122" idx="0"/>
              <a:endCxn id="112" idx="4"/>
            </p:cNvCxnSpPr>
            <p:nvPr/>
          </p:nvCxnSpPr>
          <p:spPr>
            <a:xfrm flipV="1">
              <a:off x="5886406" y="3873492"/>
              <a:ext cx="1189877" cy="970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2E27F8EC-012E-8747-BDDD-F37A9D137072}"/>
                </a:ext>
              </a:extLst>
            </p:cNvPr>
            <p:cNvGrpSpPr/>
            <p:nvPr/>
          </p:nvGrpSpPr>
          <p:grpSpPr>
            <a:xfrm>
              <a:off x="5741848" y="4531996"/>
              <a:ext cx="300915" cy="455973"/>
              <a:chOff x="5558622" y="4425847"/>
              <a:chExt cx="300915" cy="455973"/>
            </a:xfrm>
          </p:grpSpPr>
          <p:sp>
            <p:nvSpPr>
              <p:cNvPr id="122" name="Rectangle 121">
                <a:extLst>
                  <a:ext uri="{FF2B5EF4-FFF2-40B4-BE49-F238E27FC236}">
                    <a16:creationId xmlns:a16="http://schemas.microsoft.com/office/drawing/2014/main" id="{D69B5677-1A97-DB4F-B1E3-B8A5E7A9C508}"/>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E717851F-8C55-674A-A651-C3A09F2B948C}"/>
                      </a:ext>
                    </a:extLst>
                  </p:cNvPr>
                  <p:cNvSpPr txBox="1"/>
                  <p:nvPr/>
                </p:nvSpPr>
                <p:spPr>
                  <a:xfrm>
                    <a:off x="5558622" y="4425847"/>
                    <a:ext cx="300915" cy="278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sub>
                            <m:sup>
                              <m:r>
                                <a:rPr lang="de-DE" b="0" i="1" smtClean="0">
                                  <a:latin typeface="Cambria Math" panose="02040503050406030204" pitchFamily="18" charset="0"/>
                                </a:rPr>
                                <m:t>2</m:t>
                              </m:r>
                            </m:sup>
                          </m:sSubSup>
                        </m:oMath>
                      </m:oMathPara>
                    </a14:m>
                    <a:endParaRPr lang="en-GB" dirty="0"/>
                  </a:p>
                </p:txBody>
              </p:sp>
            </mc:Choice>
            <mc:Fallback xmlns="">
              <p:sp>
                <p:nvSpPr>
                  <p:cNvPr id="123" name="TextBox 122">
                    <a:extLst>
                      <a:ext uri="{FF2B5EF4-FFF2-40B4-BE49-F238E27FC236}">
                        <a16:creationId xmlns:a16="http://schemas.microsoft.com/office/drawing/2014/main" id="{E717851F-8C55-674A-A651-C3A09F2B948C}"/>
                      </a:ext>
                    </a:extLst>
                  </p:cNvPr>
                  <p:cNvSpPr txBox="1">
                    <a:spLocks noRot="1" noChangeAspect="1" noMove="1" noResize="1" noEditPoints="1" noAdjustHandles="1" noChangeArrowheads="1" noChangeShapeType="1" noTextEdit="1"/>
                  </p:cNvSpPr>
                  <p:nvPr/>
                </p:nvSpPr>
                <p:spPr>
                  <a:xfrm>
                    <a:off x="5558622" y="4425847"/>
                    <a:ext cx="300915" cy="278794"/>
                  </a:xfrm>
                  <a:prstGeom prst="rect">
                    <a:avLst/>
                  </a:prstGeom>
                  <a:blipFill>
                    <a:blip r:embed="rId10"/>
                    <a:stretch>
                      <a:fillRect l="-24000" t="-4348" r="-4000" b="-30435"/>
                    </a:stretch>
                  </a:blipFill>
                </p:spPr>
                <p:txBody>
                  <a:bodyPr/>
                  <a:lstStyle/>
                  <a:p>
                    <a:r>
                      <a:rPr lang="en-GB">
                        <a:noFill/>
                      </a:rPr>
                      <a:t> </a:t>
                    </a:r>
                  </a:p>
                </p:txBody>
              </p:sp>
            </mc:Fallback>
          </mc:AlternateContent>
        </p:grpSp>
        <p:grpSp>
          <p:nvGrpSpPr>
            <p:cNvPr id="98" name="Group 97">
              <a:extLst>
                <a:ext uri="{FF2B5EF4-FFF2-40B4-BE49-F238E27FC236}">
                  <a16:creationId xmlns:a16="http://schemas.microsoft.com/office/drawing/2014/main" id="{339F7ED5-BAFD-B142-BEB2-2583D2741F3E}"/>
                </a:ext>
              </a:extLst>
            </p:cNvPr>
            <p:cNvGrpSpPr/>
            <p:nvPr/>
          </p:nvGrpSpPr>
          <p:grpSpPr>
            <a:xfrm>
              <a:off x="6036685" y="4550140"/>
              <a:ext cx="300915" cy="439496"/>
              <a:chOff x="5935104" y="4443991"/>
              <a:chExt cx="300915" cy="439496"/>
            </a:xfrm>
          </p:grpSpPr>
          <p:sp>
            <p:nvSpPr>
              <p:cNvPr id="120" name="Rectangle 119">
                <a:extLst>
                  <a:ext uri="{FF2B5EF4-FFF2-40B4-BE49-F238E27FC236}">
                    <a16:creationId xmlns:a16="http://schemas.microsoft.com/office/drawing/2014/main" id="{FC5B333D-7411-B74B-A79B-A6F9450A7821}"/>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0F250296-20C7-C448-BB20-AEBBBDDF5B0C}"/>
                      </a:ext>
                    </a:extLst>
                  </p:cNvPr>
                  <p:cNvSpPr txBox="1"/>
                  <p:nvPr/>
                </p:nvSpPr>
                <p:spPr>
                  <a:xfrm>
                    <a:off x="5935104" y="4443991"/>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sub>
                            <m:sup>
                              <m:r>
                                <a:rPr lang="de-DE" b="0" i="1" smtClean="0">
                                  <a:latin typeface="Cambria Math" panose="02040503050406030204" pitchFamily="18" charset="0"/>
                                </a:rPr>
                                <m:t>3</m:t>
                              </m:r>
                            </m:sup>
                          </m:sSubSup>
                        </m:oMath>
                      </m:oMathPara>
                    </a14:m>
                    <a:endParaRPr lang="en-GB" dirty="0"/>
                  </a:p>
                </p:txBody>
              </p:sp>
            </mc:Choice>
            <mc:Fallback xmlns="">
              <p:sp>
                <p:nvSpPr>
                  <p:cNvPr id="121" name="TextBox 120">
                    <a:extLst>
                      <a:ext uri="{FF2B5EF4-FFF2-40B4-BE49-F238E27FC236}">
                        <a16:creationId xmlns:a16="http://schemas.microsoft.com/office/drawing/2014/main" id="{0F250296-20C7-C448-BB20-AEBBBDDF5B0C}"/>
                      </a:ext>
                    </a:extLst>
                  </p:cNvPr>
                  <p:cNvSpPr txBox="1">
                    <a:spLocks noRot="1" noChangeAspect="1" noMove="1" noResize="1" noEditPoints="1" noAdjustHandles="1" noChangeArrowheads="1" noChangeShapeType="1" noTextEdit="1"/>
                  </p:cNvSpPr>
                  <p:nvPr/>
                </p:nvSpPr>
                <p:spPr>
                  <a:xfrm>
                    <a:off x="5935104" y="4443991"/>
                    <a:ext cx="300915" cy="280205"/>
                  </a:xfrm>
                  <a:prstGeom prst="rect">
                    <a:avLst/>
                  </a:prstGeom>
                  <a:blipFill>
                    <a:blip r:embed="rId11"/>
                    <a:stretch>
                      <a:fillRect l="-24000" r="-4000" b="-29167"/>
                    </a:stretch>
                  </a:blipFill>
                </p:spPr>
                <p:txBody>
                  <a:bodyPr/>
                  <a:lstStyle/>
                  <a:p>
                    <a:r>
                      <a:rPr lang="en-GB">
                        <a:noFill/>
                      </a:rPr>
                      <a:t> </a:t>
                    </a:r>
                  </a:p>
                </p:txBody>
              </p:sp>
            </mc:Fallback>
          </mc:AlternateContent>
        </p:grpSp>
        <p:cxnSp>
          <p:nvCxnSpPr>
            <p:cNvPr id="99" name="Straight Connector 98">
              <a:extLst>
                <a:ext uri="{FF2B5EF4-FFF2-40B4-BE49-F238E27FC236}">
                  <a16:creationId xmlns:a16="http://schemas.microsoft.com/office/drawing/2014/main" id="{9F204A41-0E7F-6749-9BD6-AC0CDE9876CC}"/>
                </a:ext>
              </a:extLst>
            </p:cNvPr>
            <p:cNvCxnSpPr>
              <a:cxnSpLocks/>
              <a:endCxn id="110" idx="0"/>
            </p:cNvCxnSpPr>
            <p:nvPr/>
          </p:nvCxnSpPr>
          <p:spPr>
            <a:xfrm>
              <a:off x="6236861" y="4942501"/>
              <a:ext cx="645005"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EF2181D-ACAE-0A46-BE6C-19A0756999A6}"/>
                </a:ext>
              </a:extLst>
            </p:cNvPr>
            <p:cNvCxnSpPr>
              <a:cxnSpLocks/>
              <a:stCxn id="113" idx="2"/>
              <a:endCxn id="118" idx="3"/>
            </p:cNvCxnSpPr>
            <p:nvPr/>
          </p:nvCxnSpPr>
          <p:spPr>
            <a:xfrm>
              <a:off x="7049794" y="3862935"/>
              <a:ext cx="1307724" cy="1063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D8FF542-E6FB-0F46-A626-4A52CEBC536F}"/>
                </a:ext>
              </a:extLst>
            </p:cNvPr>
            <p:cNvCxnSpPr>
              <a:cxnSpLocks/>
              <a:stCxn id="110" idx="7"/>
              <a:endCxn id="118" idx="2"/>
            </p:cNvCxnSpPr>
            <p:nvPr/>
          </p:nvCxnSpPr>
          <p:spPr>
            <a:xfrm flipV="1">
              <a:off x="7366178" y="4998125"/>
              <a:ext cx="919340" cy="719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2EBFCF5-1550-1741-8718-FD9092CA48D2}"/>
                </a:ext>
              </a:extLst>
            </p:cNvPr>
            <p:cNvCxnSpPr>
              <a:cxnSpLocks/>
              <a:stCxn id="118" idx="2"/>
              <a:endCxn id="116" idx="0"/>
            </p:cNvCxnSpPr>
            <p:nvPr/>
          </p:nvCxnSpPr>
          <p:spPr>
            <a:xfrm>
              <a:off x="8285518" y="4998125"/>
              <a:ext cx="168035" cy="459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30D8C0C8-8890-EA41-8DBD-D1017CCBDB41}"/>
                </a:ext>
              </a:extLst>
            </p:cNvPr>
            <p:cNvGrpSpPr/>
            <p:nvPr/>
          </p:nvGrpSpPr>
          <p:grpSpPr>
            <a:xfrm>
              <a:off x="8187069" y="4549075"/>
              <a:ext cx="300915" cy="449050"/>
              <a:chOff x="7868133" y="4420730"/>
              <a:chExt cx="300915" cy="449050"/>
            </a:xfrm>
          </p:grpSpPr>
          <p:sp>
            <p:nvSpPr>
              <p:cNvPr id="118" name="Rectangle 117">
                <a:extLst>
                  <a:ext uri="{FF2B5EF4-FFF2-40B4-BE49-F238E27FC236}">
                    <a16:creationId xmlns:a16="http://schemas.microsoft.com/office/drawing/2014/main" id="{EB13348F-B9DD-D646-90E5-98D7D21BCCAF}"/>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D3684943-37A0-5E4C-8DE9-D26FF801C9AA}"/>
                      </a:ext>
                    </a:extLst>
                  </p:cNvPr>
                  <p:cNvSpPr txBox="1"/>
                  <p:nvPr/>
                </p:nvSpPr>
                <p:spPr>
                  <a:xfrm>
                    <a:off x="7868133" y="4420730"/>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panose="02040503050406030204" pitchFamily="18" charset="0"/>
                                </a:rPr>
                                <m:t>𝑡</m:t>
                              </m:r>
                            </m:sub>
                            <m:sup>
                              <m:r>
                                <a:rPr lang="de-DE" b="0" i="1" smtClean="0">
                                  <a:latin typeface="Cambria Math" panose="02040503050406030204" pitchFamily="18" charset="0"/>
                                </a:rPr>
                                <m:t>3</m:t>
                              </m:r>
                            </m:sup>
                          </m:sSubSup>
                        </m:oMath>
                      </m:oMathPara>
                    </a14:m>
                    <a:endParaRPr lang="en-GB" dirty="0"/>
                  </a:p>
                </p:txBody>
              </p:sp>
            </mc:Choice>
            <mc:Fallback xmlns="">
              <p:sp>
                <p:nvSpPr>
                  <p:cNvPr id="119" name="TextBox 118">
                    <a:extLst>
                      <a:ext uri="{FF2B5EF4-FFF2-40B4-BE49-F238E27FC236}">
                        <a16:creationId xmlns:a16="http://schemas.microsoft.com/office/drawing/2014/main" id="{D3684943-37A0-5E4C-8DE9-D26FF801C9AA}"/>
                      </a:ext>
                    </a:extLst>
                  </p:cNvPr>
                  <p:cNvSpPr txBox="1">
                    <a:spLocks noRot="1" noChangeAspect="1" noMove="1" noResize="1" noEditPoints="1" noAdjustHandles="1" noChangeArrowheads="1" noChangeShapeType="1" noTextEdit="1"/>
                  </p:cNvSpPr>
                  <p:nvPr/>
                </p:nvSpPr>
                <p:spPr>
                  <a:xfrm>
                    <a:off x="7868133" y="4420730"/>
                    <a:ext cx="300915" cy="280205"/>
                  </a:xfrm>
                  <a:prstGeom prst="rect">
                    <a:avLst/>
                  </a:prstGeom>
                  <a:blipFill>
                    <a:blip r:embed="rId12"/>
                    <a:stretch>
                      <a:fillRect l="-25000" r="-4167" b="-34783"/>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EC407126-70C1-3440-8240-1AB8F4124A05}"/>
                    </a:ext>
                  </a:extLst>
                </p:cNvPr>
                <p:cNvSpPr/>
                <p:nvPr/>
              </p:nvSpPr>
              <p:spPr>
                <a:xfrm>
                  <a:off x="4981521" y="5346206"/>
                  <a:ext cx="1429815"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solidFill>
                                <a:latin typeface="Cambria Math" panose="02040503050406030204" pitchFamily="18" charset="0"/>
                              </a:rPr>
                            </m:ctrlPr>
                          </m:sSubPr>
                          <m:e>
                            <m:r>
                              <a:rPr lang="de-DE" i="1">
                                <a:latin typeface="Cambria Math" charset="0"/>
                              </a:rPr>
                              <m:t>𝑇𝑟𝑎𝑣𝑒𝑙</m:t>
                            </m:r>
                            <m:r>
                              <m:rPr>
                                <m:nor/>
                              </m:rPr>
                              <a:rPr lang="de-DE">
                                <a:latin typeface="Cambria Math" charset="0"/>
                              </a:rPr>
                              <m:t>.</m:t>
                            </m:r>
                            <m:r>
                              <a:rPr lang="de-DE" i="1">
                                <a:latin typeface="Cambria Math" charset="0"/>
                              </a:rPr>
                              <m:t>𝑒𝑣𝑒</m:t>
                            </m:r>
                            <m:r>
                              <m:rPr>
                                <m:nor/>
                              </m:rPr>
                              <a:rPr lang="en-GB" baseline="-25000" dirty="0"/>
                              <m:t> </m:t>
                            </m:r>
                          </m:e>
                          <m:sub>
                            <m:r>
                              <a:rPr lang="de-DE" b="0" i="1" smtClean="0">
                                <a:solidFill>
                                  <a:schemeClr val="tx1"/>
                                </a:solidFill>
                                <a:latin typeface="Cambria Math" panose="02040503050406030204" pitchFamily="18" charset="0"/>
                              </a:rPr>
                              <m:t>𝑡</m:t>
                            </m:r>
                          </m:sub>
                        </m:sSub>
                      </m:oMath>
                    </m:oMathPara>
                  </a14:m>
                  <a:endParaRPr lang="en-GB" baseline="-25000" dirty="0">
                    <a:solidFill>
                      <a:schemeClr val="tx1"/>
                    </a:solidFill>
                  </a:endParaRPr>
                </a:p>
              </p:txBody>
            </p:sp>
          </mc:Choice>
          <mc:Fallback xmlns="">
            <p:sp>
              <p:nvSpPr>
                <p:cNvPr id="104" name="Rectangle 103">
                  <a:extLst>
                    <a:ext uri="{FF2B5EF4-FFF2-40B4-BE49-F238E27FC236}">
                      <a16:creationId xmlns:a16="http://schemas.microsoft.com/office/drawing/2014/main" id="{EC407126-70C1-3440-8240-1AB8F4124A05}"/>
                    </a:ext>
                  </a:extLst>
                </p:cNvPr>
                <p:cNvSpPr>
                  <a:spLocks noRot="1" noChangeAspect="1" noMove="1" noResize="1" noEditPoints="1" noAdjustHandles="1" noChangeArrowheads="1" noChangeShapeType="1" noTextEdit="1"/>
                </p:cNvSpPr>
                <p:nvPr/>
              </p:nvSpPr>
              <p:spPr>
                <a:xfrm>
                  <a:off x="4981521" y="5346206"/>
                  <a:ext cx="1429815" cy="362984"/>
                </a:xfrm>
                <a:prstGeom prst="rect">
                  <a:avLst/>
                </a:prstGeom>
                <a:blipFill>
                  <a:blip r:embed="rId13"/>
                  <a:stretch>
                    <a:fillRect b="-13333"/>
                  </a:stretch>
                </a:blipFill>
              </p:spPr>
              <p:txBody>
                <a:bodyPr/>
                <a:lstStyle/>
                <a:p>
                  <a:r>
                    <a:rPr lang="en-GB">
                      <a:noFill/>
                    </a:rPr>
                    <a:t> </a:t>
                  </a:r>
                </a:p>
              </p:txBody>
            </p:sp>
          </mc:Fallback>
        </mc:AlternateContent>
        <p:grpSp>
          <p:nvGrpSpPr>
            <p:cNvPr id="105" name="Group 104">
              <a:extLst>
                <a:ext uri="{FF2B5EF4-FFF2-40B4-BE49-F238E27FC236}">
                  <a16:creationId xmlns:a16="http://schemas.microsoft.com/office/drawing/2014/main" id="{E4BCEFE5-3497-B045-9EE0-BD6C9B2B65B1}"/>
                </a:ext>
              </a:extLst>
            </p:cNvPr>
            <p:cNvGrpSpPr/>
            <p:nvPr/>
          </p:nvGrpSpPr>
          <p:grpSpPr>
            <a:xfrm>
              <a:off x="7596633" y="5457523"/>
              <a:ext cx="1713840" cy="396000"/>
              <a:chOff x="7153491" y="5554764"/>
              <a:chExt cx="1713840" cy="488547"/>
            </a:xfrm>
          </p:grpSpPr>
          <p:sp>
            <p:nvSpPr>
              <p:cNvPr id="116" name="TextBox 115">
                <a:extLst>
                  <a:ext uri="{FF2B5EF4-FFF2-40B4-BE49-F238E27FC236}">
                    <a16:creationId xmlns:a16="http://schemas.microsoft.com/office/drawing/2014/main" id="{6B419C12-3DC2-6C4B-9D67-139B9911DAF9}"/>
                  </a:ext>
                </a:extLst>
              </p:cNvPr>
              <p:cNvSpPr txBox="1"/>
              <p:nvPr/>
            </p:nvSpPr>
            <p:spPr>
              <a:xfrm>
                <a:off x="7153491" y="5554764"/>
                <a:ext cx="1713840" cy="488547"/>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269813E2-80C3-3D42-B83C-273ECEF65C8B}"/>
                      </a:ext>
                    </a:extLst>
                  </p:cNvPr>
                  <p:cNvSpPr/>
                  <p:nvPr/>
                </p:nvSpPr>
                <p:spPr>
                  <a:xfrm>
                    <a:off x="7159618" y="5571278"/>
                    <a:ext cx="1676677" cy="455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2</m:t>
                              </m:r>
                            </m:e>
                            <m:sub>
                              <m:r>
                                <a:rPr lang="de-DE" b="0" i="1" smtClean="0">
                                  <a:latin typeface="Cambria Math" panose="02040503050406030204" pitchFamily="18" charset="0"/>
                                </a:rPr>
                                <m:t>𝑡</m:t>
                              </m:r>
                            </m:sub>
                          </m:sSub>
                        </m:oMath>
                      </m:oMathPara>
                    </a14:m>
                    <a:endParaRPr lang="en-GB" dirty="0"/>
                  </a:p>
                </p:txBody>
              </p:sp>
            </mc:Choice>
            <mc:Fallback xmlns="">
              <p:sp>
                <p:nvSpPr>
                  <p:cNvPr id="117" name="Rectangle 116">
                    <a:extLst>
                      <a:ext uri="{FF2B5EF4-FFF2-40B4-BE49-F238E27FC236}">
                        <a16:creationId xmlns:a16="http://schemas.microsoft.com/office/drawing/2014/main" id="{269813E2-80C3-3D42-B83C-273ECEF65C8B}"/>
                      </a:ext>
                    </a:extLst>
                  </p:cNvPr>
                  <p:cNvSpPr>
                    <a:spLocks noRot="1" noChangeAspect="1" noMove="1" noResize="1" noEditPoints="1" noAdjustHandles="1" noChangeArrowheads="1" noChangeShapeType="1" noTextEdit="1"/>
                  </p:cNvSpPr>
                  <p:nvPr/>
                </p:nvSpPr>
                <p:spPr>
                  <a:xfrm>
                    <a:off x="7159618" y="5571278"/>
                    <a:ext cx="1676677" cy="455647"/>
                  </a:xfrm>
                  <a:prstGeom prst="rect">
                    <a:avLst/>
                  </a:prstGeom>
                  <a:blipFill>
                    <a:blip r:embed="rId14"/>
                    <a:stretch>
                      <a:fillRect/>
                    </a:stretch>
                  </a:blipFill>
                </p:spPr>
                <p:txBody>
                  <a:bodyPr/>
                  <a:lstStyle/>
                  <a:p>
                    <a:r>
                      <a:rPr lang="en-GB">
                        <a:noFill/>
                      </a:rPr>
                      <a:t> </a:t>
                    </a:r>
                  </a:p>
                </p:txBody>
              </p:sp>
            </mc:Fallback>
          </mc:AlternateContent>
        </p:grpSp>
        <p:grpSp>
          <p:nvGrpSpPr>
            <p:cNvPr id="106" name="Group 105">
              <a:extLst>
                <a:ext uri="{FF2B5EF4-FFF2-40B4-BE49-F238E27FC236}">
                  <a16:creationId xmlns:a16="http://schemas.microsoft.com/office/drawing/2014/main" id="{45DAAD0A-101D-DA43-B13C-7AEECB8C77A5}"/>
                </a:ext>
              </a:extLst>
            </p:cNvPr>
            <p:cNvGrpSpPr/>
            <p:nvPr/>
          </p:nvGrpSpPr>
          <p:grpSpPr>
            <a:xfrm>
              <a:off x="6354269" y="4735672"/>
              <a:ext cx="1762097" cy="395999"/>
              <a:chOff x="6276485" y="4615066"/>
              <a:chExt cx="1762097" cy="470044"/>
            </a:xfrm>
          </p:grpSpPr>
          <p:sp>
            <p:nvSpPr>
              <p:cNvPr id="114" name="TextBox 113">
                <a:extLst>
                  <a:ext uri="{FF2B5EF4-FFF2-40B4-BE49-F238E27FC236}">
                    <a16:creationId xmlns:a16="http://schemas.microsoft.com/office/drawing/2014/main" id="{AC2FBD70-89F7-E64B-B1E1-13F1E005DC0A}"/>
                  </a:ext>
                </a:extLst>
              </p:cNvPr>
              <p:cNvSpPr txBox="1"/>
              <p:nvPr/>
            </p:nvSpPr>
            <p:spPr>
              <a:xfrm>
                <a:off x="6276485" y="4615066"/>
                <a:ext cx="1762097" cy="470044"/>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15" name="Rectangle 114">
                    <a:extLst>
                      <a:ext uri="{FF2B5EF4-FFF2-40B4-BE49-F238E27FC236}">
                        <a16:creationId xmlns:a16="http://schemas.microsoft.com/office/drawing/2014/main" id="{C7CBBA6B-7EF7-E749-95D5-1FD79530A345}"/>
                      </a:ext>
                    </a:extLst>
                  </p:cNvPr>
                  <p:cNvSpPr/>
                  <p:nvPr/>
                </p:nvSpPr>
                <p:spPr>
                  <a:xfrm>
                    <a:off x="6308452" y="4615066"/>
                    <a:ext cx="1730130" cy="4383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r>
                                <a:rPr lang="de-DE" b="0" i="1" smtClean="0">
                                  <a:latin typeface="Cambria Math" panose="02040503050406030204" pitchFamily="18" charset="0"/>
                                </a:rPr>
                                <m:t>1</m:t>
                              </m:r>
                            </m:e>
                            <m:sub>
                              <m:r>
                                <a:rPr lang="de-DE" b="0" i="1" smtClean="0">
                                  <a:latin typeface="Cambria Math" panose="02040503050406030204" pitchFamily="18" charset="0"/>
                                </a:rPr>
                                <m:t>𝑡</m:t>
                              </m:r>
                            </m:sub>
                          </m:sSub>
                        </m:oMath>
                      </m:oMathPara>
                    </a14:m>
                    <a:endParaRPr lang="en-GB" dirty="0"/>
                  </a:p>
                </p:txBody>
              </p:sp>
            </mc:Choice>
            <mc:Fallback xmlns="">
              <p:sp>
                <p:nvSpPr>
                  <p:cNvPr id="115" name="Rectangle 114">
                    <a:extLst>
                      <a:ext uri="{FF2B5EF4-FFF2-40B4-BE49-F238E27FC236}">
                        <a16:creationId xmlns:a16="http://schemas.microsoft.com/office/drawing/2014/main" id="{C7CBBA6B-7EF7-E749-95D5-1FD79530A345}"/>
                      </a:ext>
                    </a:extLst>
                  </p:cNvPr>
                  <p:cNvSpPr>
                    <a:spLocks noRot="1" noChangeAspect="1" noMove="1" noResize="1" noEditPoints="1" noAdjustHandles="1" noChangeArrowheads="1" noChangeShapeType="1" noTextEdit="1"/>
                  </p:cNvSpPr>
                  <p:nvPr/>
                </p:nvSpPr>
                <p:spPr>
                  <a:xfrm>
                    <a:off x="6308452" y="4615066"/>
                    <a:ext cx="1730130" cy="438391"/>
                  </a:xfrm>
                  <a:prstGeom prst="rect">
                    <a:avLst/>
                  </a:prstGeom>
                  <a:blipFill>
                    <a:blip r:embed="rId15"/>
                    <a:stretch>
                      <a:fillRect/>
                    </a:stretch>
                  </a:blipFill>
                </p:spPr>
                <p:txBody>
                  <a:bodyPr/>
                  <a:lstStyle/>
                  <a:p>
                    <a:r>
                      <a:rPr lang="en-GB">
                        <a:noFill/>
                      </a:rPr>
                      <a:t> </a:t>
                    </a:r>
                  </a:p>
                </p:txBody>
              </p:sp>
            </mc:Fallback>
          </mc:AlternateContent>
        </p:grpSp>
        <p:grpSp>
          <p:nvGrpSpPr>
            <p:cNvPr id="107" name="Group 106">
              <a:extLst>
                <a:ext uri="{FF2B5EF4-FFF2-40B4-BE49-F238E27FC236}">
                  <a16:creationId xmlns:a16="http://schemas.microsoft.com/office/drawing/2014/main" id="{917EBC2A-7027-4E46-8CCB-ED9EDAB35497}"/>
                </a:ext>
              </a:extLst>
            </p:cNvPr>
            <p:cNvGrpSpPr/>
            <p:nvPr/>
          </p:nvGrpSpPr>
          <p:grpSpPr>
            <a:xfrm>
              <a:off x="6647472" y="3477492"/>
              <a:ext cx="804644" cy="396000"/>
              <a:chOff x="6545891" y="3371343"/>
              <a:chExt cx="804644" cy="396000"/>
            </a:xfrm>
          </p:grpSpPr>
          <p:sp>
            <p:nvSpPr>
              <p:cNvPr id="112" name="TextBox 111">
                <a:extLst>
                  <a:ext uri="{FF2B5EF4-FFF2-40B4-BE49-F238E27FC236}">
                    <a16:creationId xmlns:a16="http://schemas.microsoft.com/office/drawing/2014/main" id="{645D2605-F478-584F-9F92-AD0E57250DEE}"/>
                  </a:ext>
                </a:extLst>
              </p:cNvPr>
              <p:cNvSpPr txBox="1"/>
              <p:nvPr/>
            </p:nvSpPr>
            <p:spPr>
              <a:xfrm>
                <a:off x="6598868" y="3371343"/>
                <a:ext cx="751667" cy="396000"/>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13" name="Rectangle 112">
                    <a:extLst>
                      <a:ext uri="{FF2B5EF4-FFF2-40B4-BE49-F238E27FC236}">
                        <a16:creationId xmlns:a16="http://schemas.microsoft.com/office/drawing/2014/main" id="{07220A90-9498-704C-B67B-38C3AFF8CE3A}"/>
                      </a:ext>
                    </a:extLst>
                  </p:cNvPr>
                  <p:cNvSpPr/>
                  <p:nvPr/>
                </p:nvSpPr>
                <p:spPr>
                  <a:xfrm>
                    <a:off x="6545891" y="3387454"/>
                    <a:ext cx="804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𝐸𝑝𝑖𝑑</m:t>
                              </m:r>
                            </m:e>
                            <m:sub>
                              <m:r>
                                <a:rPr lang="de-DE" b="0" i="1" smtClean="0">
                                  <a:latin typeface="Cambria Math" panose="02040503050406030204" pitchFamily="18" charset="0"/>
                                </a:rPr>
                                <m:t>𝑡</m:t>
                              </m:r>
                            </m:sub>
                          </m:sSub>
                        </m:oMath>
                      </m:oMathPara>
                    </a14:m>
                    <a:endParaRPr lang="en-GB" dirty="0"/>
                  </a:p>
                </p:txBody>
              </p:sp>
            </mc:Choice>
            <mc:Fallback xmlns="">
              <p:sp>
                <p:nvSpPr>
                  <p:cNvPr id="113" name="Rectangle 112">
                    <a:extLst>
                      <a:ext uri="{FF2B5EF4-FFF2-40B4-BE49-F238E27FC236}">
                        <a16:creationId xmlns:a16="http://schemas.microsoft.com/office/drawing/2014/main" id="{07220A90-9498-704C-B67B-38C3AFF8CE3A}"/>
                      </a:ext>
                    </a:extLst>
                  </p:cNvPr>
                  <p:cNvSpPr>
                    <a:spLocks noRot="1" noChangeAspect="1" noMove="1" noResize="1" noEditPoints="1" noAdjustHandles="1" noChangeArrowheads="1" noChangeShapeType="1" noTextEdit="1"/>
                  </p:cNvSpPr>
                  <p:nvPr/>
                </p:nvSpPr>
                <p:spPr>
                  <a:xfrm>
                    <a:off x="6545891" y="3387454"/>
                    <a:ext cx="804644" cy="369332"/>
                  </a:xfrm>
                  <a:prstGeom prst="rect">
                    <a:avLst/>
                  </a:prstGeom>
                  <a:blipFill>
                    <a:blip r:embed="rId16"/>
                    <a:stretch>
                      <a:fillRect b="-13333"/>
                    </a:stretch>
                  </a:blipFill>
                </p:spPr>
                <p:txBody>
                  <a:bodyPr/>
                  <a:lstStyle/>
                  <a:p>
                    <a:r>
                      <a:rPr lang="en-GB">
                        <a:noFill/>
                      </a:rPr>
                      <a:t> </a:t>
                    </a:r>
                  </a:p>
                </p:txBody>
              </p:sp>
            </mc:Fallback>
          </mc:AlternateContent>
        </p:grpSp>
        <p:grpSp>
          <p:nvGrpSpPr>
            <p:cNvPr id="108" name="Group 107">
              <a:extLst>
                <a:ext uri="{FF2B5EF4-FFF2-40B4-BE49-F238E27FC236}">
                  <a16:creationId xmlns:a16="http://schemas.microsoft.com/office/drawing/2014/main" id="{75492E8F-15DF-F745-9521-2C6B82FBAE93}"/>
                </a:ext>
              </a:extLst>
            </p:cNvPr>
            <p:cNvGrpSpPr/>
            <p:nvPr/>
          </p:nvGrpSpPr>
          <p:grpSpPr>
            <a:xfrm>
              <a:off x="6196944" y="5659725"/>
              <a:ext cx="1369843" cy="396000"/>
              <a:chOff x="5970830" y="5664879"/>
              <a:chExt cx="1369843" cy="396000"/>
            </a:xfrm>
          </p:grpSpPr>
          <p:sp>
            <p:nvSpPr>
              <p:cNvPr id="110" name="TextBox 109">
                <a:extLst>
                  <a:ext uri="{FF2B5EF4-FFF2-40B4-BE49-F238E27FC236}">
                    <a16:creationId xmlns:a16="http://schemas.microsoft.com/office/drawing/2014/main" id="{3A6FC1CB-97D2-774C-ACA7-4D2FDD7E92F2}"/>
                  </a:ext>
                </a:extLst>
              </p:cNvPr>
              <p:cNvSpPr txBox="1"/>
              <p:nvPr/>
            </p:nvSpPr>
            <p:spPr>
              <a:xfrm>
                <a:off x="5970830" y="5664879"/>
                <a:ext cx="1369843" cy="396000"/>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611C5C77-A23F-D340-8C93-DC743BEBEDA5}"/>
                      </a:ext>
                    </a:extLst>
                  </p:cNvPr>
                  <p:cNvSpPr/>
                  <p:nvPr/>
                </p:nvSpPr>
                <p:spPr>
                  <a:xfrm>
                    <a:off x="5994065" y="5683955"/>
                    <a:ext cx="1346608"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b="0" i="1" smtClean="0">
                                  <a:latin typeface="Cambria Math" panose="02040503050406030204" pitchFamily="18" charset="0"/>
                                </a:rPr>
                                <m:t>𝑒𝑣𝑒</m:t>
                              </m:r>
                            </m:e>
                            <m:sub>
                              <m:r>
                                <a:rPr lang="de-DE" b="0" i="1" smtClean="0">
                                  <a:latin typeface="Cambria Math" panose="02040503050406030204" pitchFamily="18" charset="0"/>
                                </a:rPr>
                                <m:t>𝑡</m:t>
                              </m:r>
                            </m:sub>
                          </m:sSub>
                        </m:oMath>
                      </m:oMathPara>
                    </a14:m>
                    <a:endParaRPr lang="en-GB" baseline="-25000" dirty="0"/>
                  </a:p>
                </p:txBody>
              </p:sp>
            </mc:Choice>
            <mc:Fallback xmlns="">
              <p:sp>
                <p:nvSpPr>
                  <p:cNvPr id="111" name="Rectangle 110">
                    <a:extLst>
                      <a:ext uri="{FF2B5EF4-FFF2-40B4-BE49-F238E27FC236}">
                        <a16:creationId xmlns:a16="http://schemas.microsoft.com/office/drawing/2014/main" id="{611C5C77-A23F-D340-8C93-DC743BEBEDA5}"/>
                      </a:ext>
                    </a:extLst>
                  </p:cNvPr>
                  <p:cNvSpPr>
                    <a:spLocks noRot="1" noChangeAspect="1" noMove="1" noResize="1" noEditPoints="1" noAdjustHandles="1" noChangeArrowheads="1" noChangeShapeType="1" noTextEdit="1"/>
                  </p:cNvSpPr>
                  <p:nvPr/>
                </p:nvSpPr>
                <p:spPr>
                  <a:xfrm>
                    <a:off x="5994065" y="5683955"/>
                    <a:ext cx="1346608" cy="362984"/>
                  </a:xfrm>
                  <a:prstGeom prst="rect">
                    <a:avLst/>
                  </a:prstGeom>
                  <a:blipFill>
                    <a:blip r:embed="rId17"/>
                    <a:stretch>
                      <a:fillRect/>
                    </a:stretch>
                  </a:blipFill>
                </p:spPr>
                <p:txBody>
                  <a:bodyPr/>
                  <a:lstStyle/>
                  <a:p>
                    <a:r>
                      <a:rPr lang="en-GB">
                        <a:noFill/>
                      </a:rPr>
                      <a:t> </a:t>
                    </a:r>
                  </a:p>
                </p:txBody>
              </p:sp>
            </mc:Fallback>
          </mc:AlternateContent>
        </p:grpSp>
        <p:cxnSp>
          <p:nvCxnSpPr>
            <p:cNvPr id="109" name="Straight Connector 108">
              <a:extLst>
                <a:ext uri="{FF2B5EF4-FFF2-40B4-BE49-F238E27FC236}">
                  <a16:creationId xmlns:a16="http://schemas.microsoft.com/office/drawing/2014/main" id="{4FE669DC-396F-C447-966B-D93C61D0EB50}"/>
                </a:ext>
              </a:extLst>
            </p:cNvPr>
            <p:cNvCxnSpPr>
              <a:cxnSpLocks/>
              <a:stCxn id="122" idx="2"/>
              <a:endCxn id="110" idx="0"/>
            </p:cNvCxnSpPr>
            <p:nvPr/>
          </p:nvCxnSpPr>
          <p:spPr>
            <a:xfrm>
              <a:off x="5886406" y="4987969"/>
              <a:ext cx="995460" cy="671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072E18C4-594C-9B43-AAD9-DB1E877C39F0}"/>
              </a:ext>
            </a:extLst>
          </p:cNvPr>
          <p:cNvGrpSpPr/>
          <p:nvPr/>
        </p:nvGrpSpPr>
        <p:grpSpPr>
          <a:xfrm>
            <a:off x="4471317" y="3214685"/>
            <a:ext cx="317074" cy="449050"/>
            <a:chOff x="7868133" y="4420730"/>
            <a:chExt cx="317074" cy="449050"/>
          </a:xfrm>
        </p:grpSpPr>
        <p:sp>
          <p:nvSpPr>
            <p:cNvPr id="131" name="Rectangle 130">
              <a:extLst>
                <a:ext uri="{FF2B5EF4-FFF2-40B4-BE49-F238E27FC236}">
                  <a16:creationId xmlns:a16="http://schemas.microsoft.com/office/drawing/2014/main" id="{781CC96C-A03C-4146-AAA4-EEB3E118C456}"/>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EF9EE9A8-7852-7448-95F1-4D289736F149}"/>
                    </a:ext>
                  </a:extLst>
                </p:cNvPr>
                <p:cNvSpPr txBox="1"/>
                <p:nvPr/>
              </p:nvSpPr>
              <p:spPr>
                <a:xfrm>
                  <a:off x="7868133" y="4420730"/>
                  <a:ext cx="317074" cy="305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sup>
                            <m:r>
                              <a:rPr lang="de-DE" b="0" i="1" smtClean="0">
                                <a:latin typeface="Cambria Math" panose="02040503050406030204" pitchFamily="18" charset="0"/>
                              </a:rPr>
                              <m:t>𝐸</m:t>
                            </m:r>
                          </m:sup>
                        </m:sSubSup>
                      </m:oMath>
                    </m:oMathPara>
                  </a14:m>
                  <a:endParaRPr lang="en-GB" dirty="0"/>
                </a:p>
              </p:txBody>
            </p:sp>
          </mc:Choice>
          <mc:Fallback xmlns="">
            <p:sp>
              <p:nvSpPr>
                <p:cNvPr id="132" name="TextBox 131">
                  <a:extLst>
                    <a:ext uri="{FF2B5EF4-FFF2-40B4-BE49-F238E27FC236}">
                      <a16:creationId xmlns:a16="http://schemas.microsoft.com/office/drawing/2014/main" id="{EF9EE9A8-7852-7448-95F1-4D289736F149}"/>
                    </a:ext>
                  </a:extLst>
                </p:cNvPr>
                <p:cNvSpPr txBox="1">
                  <a:spLocks noRot="1" noChangeAspect="1" noMove="1" noResize="1" noEditPoints="1" noAdjustHandles="1" noChangeArrowheads="1" noChangeShapeType="1" noTextEdit="1"/>
                </p:cNvSpPr>
                <p:nvPr/>
              </p:nvSpPr>
              <p:spPr>
                <a:xfrm>
                  <a:off x="7868133" y="4420730"/>
                  <a:ext cx="317074" cy="305340"/>
                </a:xfrm>
                <a:prstGeom prst="rect">
                  <a:avLst/>
                </a:prstGeom>
                <a:blipFill>
                  <a:blip r:embed="rId18"/>
                  <a:stretch>
                    <a:fillRect l="-23077" b="-28000"/>
                  </a:stretch>
                </a:blipFill>
              </p:spPr>
              <p:txBody>
                <a:bodyPr/>
                <a:lstStyle/>
                <a:p>
                  <a:r>
                    <a:rPr lang="en-GB">
                      <a:noFill/>
                    </a:rPr>
                    <a:t> </a:t>
                  </a:r>
                </a:p>
              </p:txBody>
            </p:sp>
          </mc:Fallback>
        </mc:AlternateContent>
      </p:grpSp>
      <p:cxnSp>
        <p:nvCxnSpPr>
          <p:cNvPr id="139" name="Straight Connector 138">
            <a:extLst>
              <a:ext uri="{FF2B5EF4-FFF2-40B4-BE49-F238E27FC236}">
                <a16:creationId xmlns:a16="http://schemas.microsoft.com/office/drawing/2014/main" id="{AC73315A-B58E-5D45-A5D8-CD2118BDCFB9}"/>
              </a:ext>
            </a:extLst>
          </p:cNvPr>
          <p:cNvCxnSpPr>
            <a:stCxn id="50" idx="6"/>
            <a:endCxn id="131" idx="1"/>
          </p:cNvCxnSpPr>
          <p:nvPr/>
        </p:nvCxnSpPr>
        <p:spPr>
          <a:xfrm>
            <a:off x="3027039" y="3589837"/>
            <a:ext cx="1470727" cy="18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297EAD5-E8B0-BB48-B545-7901E7A94DDD}"/>
              </a:ext>
            </a:extLst>
          </p:cNvPr>
          <p:cNvCxnSpPr>
            <a:stCxn id="131" idx="3"/>
            <a:endCxn id="113" idx="1"/>
          </p:cNvCxnSpPr>
          <p:nvPr/>
        </p:nvCxnSpPr>
        <p:spPr>
          <a:xfrm>
            <a:off x="4641766" y="3591735"/>
            <a:ext cx="1803683" cy="2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DCC31A9-77F7-914F-9E4E-FD65384E3A3A}"/>
              </a:ext>
            </a:extLst>
          </p:cNvPr>
          <p:cNvCxnSpPr>
            <a:cxnSpLocks/>
            <a:stCxn id="48" idx="6"/>
            <a:endCxn id="131" idx="2"/>
          </p:cNvCxnSpPr>
          <p:nvPr/>
        </p:nvCxnSpPr>
        <p:spPr>
          <a:xfrm flipV="1">
            <a:off x="2709444" y="3663735"/>
            <a:ext cx="1860322" cy="2108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Content Placeholder 2">
            <a:extLst>
              <a:ext uri="{FF2B5EF4-FFF2-40B4-BE49-F238E27FC236}">
                <a16:creationId xmlns:a16="http://schemas.microsoft.com/office/drawing/2014/main" id="{9B1CCA1B-FACB-B646-BF63-58DC4F108506}"/>
              </a:ext>
            </a:extLst>
          </p:cNvPr>
          <p:cNvSpPr>
            <a:spLocks noGrp="1"/>
          </p:cNvSpPr>
          <p:nvPr>
            <p:ph sz="half" idx="1"/>
          </p:nvPr>
        </p:nvSpPr>
        <p:spPr>
          <a:xfrm>
            <a:off x="628649" y="1309817"/>
            <a:ext cx="8015621" cy="1888564"/>
          </a:xfrm>
        </p:spPr>
        <p:txBody>
          <a:bodyPr>
            <a:normAutofit/>
          </a:bodyPr>
          <a:lstStyle/>
          <a:p>
            <a:r>
              <a:rPr lang="en-US" dirty="0"/>
              <a:t>Problems with unrolling:</a:t>
            </a:r>
          </a:p>
          <a:p>
            <a:pPr lvl="1"/>
            <a:r>
              <a:rPr lang="en-US" dirty="0"/>
              <a:t>Huge model (unrolled for T timesteps)</a:t>
            </a:r>
          </a:p>
          <a:p>
            <a:pPr lvl="1"/>
            <a:r>
              <a:rPr lang="en-US" dirty="0"/>
              <a:t>Redundant temporal information and calculations</a:t>
            </a:r>
          </a:p>
          <a:p>
            <a:pPr lvl="1"/>
            <a:r>
              <a:rPr lang="en-US" dirty="0"/>
              <a:t>Redundant calculations to answer multiple queries</a:t>
            </a:r>
          </a:p>
        </p:txBody>
      </p:sp>
    </p:spTree>
    <p:extLst>
      <p:ext uri="{BB962C8B-B14F-4D97-AF65-F5344CB8AC3E}">
        <p14:creationId xmlns:p14="http://schemas.microsoft.com/office/powerpoint/2010/main" val="3963561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2F8E-E902-E848-830F-ED760CFDC879}"/>
              </a:ext>
            </a:extLst>
          </p:cNvPr>
          <p:cNvSpPr>
            <a:spLocks noGrp="1"/>
          </p:cNvSpPr>
          <p:nvPr>
            <p:ph type="title"/>
          </p:nvPr>
        </p:nvSpPr>
        <p:spPr/>
        <p:txBody>
          <a:bodyPr/>
          <a:lstStyle/>
          <a:p>
            <a:r>
              <a:rPr lang="en-US" dirty="0"/>
              <a:t>Lifted: Dynamic Model</a:t>
            </a:r>
            <a:endParaRPr lang="en-GB" dirty="0"/>
          </a:p>
        </p:txBody>
      </p:sp>
      <p:sp>
        <p:nvSpPr>
          <p:cNvPr id="5" name="Slide Number Placeholder 4">
            <a:extLst>
              <a:ext uri="{FF2B5EF4-FFF2-40B4-BE49-F238E27FC236}">
                <a16:creationId xmlns:a16="http://schemas.microsoft.com/office/drawing/2014/main" id="{1AB745E2-6CE2-EB47-AF2E-3BE14760A707}"/>
              </a:ext>
            </a:extLst>
          </p:cNvPr>
          <p:cNvSpPr>
            <a:spLocks noGrp="1"/>
          </p:cNvSpPr>
          <p:nvPr>
            <p:ph type="sldNum" sz="quarter" idx="12"/>
          </p:nvPr>
        </p:nvSpPr>
        <p:spPr>
          <a:xfrm>
            <a:off x="6164029" y="6356351"/>
            <a:ext cx="2057400" cy="365125"/>
          </a:xfrm>
        </p:spPr>
        <p:txBody>
          <a:bodyPr/>
          <a:lstStyle/>
          <a:p>
            <a:fld id="{DB7C4649-800D-CB47-881A-AA04BFFFB18C}" type="slidenum">
              <a:rPr lang="en-US" smtClean="0"/>
              <a:t>36</a:t>
            </a:fld>
            <a:endParaRPr lang="en-US"/>
          </a:p>
        </p:txBody>
      </p:sp>
      <p:sp>
        <p:nvSpPr>
          <p:cNvPr id="11" name="TextBox 10">
            <a:extLst>
              <a:ext uri="{FF2B5EF4-FFF2-40B4-BE49-F238E27FC236}">
                <a16:creationId xmlns:a16="http://schemas.microsoft.com/office/drawing/2014/main" id="{F531B9A3-10B5-8B45-872B-0262C7FEB8FE}"/>
              </a:ext>
            </a:extLst>
          </p:cNvPr>
          <p:cNvSpPr txBox="1"/>
          <p:nvPr/>
        </p:nvSpPr>
        <p:spPr>
          <a:xfrm>
            <a:off x="359447" y="4150607"/>
            <a:ext cx="1656808" cy="396000"/>
          </a:xfrm>
          <a:prstGeom prst="ellipse">
            <a:avLst/>
          </a:prstGeom>
          <a:noFill/>
          <a:ln>
            <a:solidFill>
              <a:schemeClr val="tx1"/>
            </a:solidFill>
          </a:ln>
        </p:spPr>
        <p:txBody>
          <a:bodyPr wrap="square" lIns="0" tIns="0" rIns="0" bIns="0" rtlCol="0">
            <a:spAutoFit/>
          </a:bodyPr>
          <a:lstStyle/>
          <a:p>
            <a:endParaRPr lang="en-GB" dirty="0"/>
          </a:p>
        </p:txBody>
      </p:sp>
      <p:cxnSp>
        <p:nvCxnSpPr>
          <p:cNvPr id="13" name="Straight Connector 12">
            <a:extLst>
              <a:ext uri="{FF2B5EF4-FFF2-40B4-BE49-F238E27FC236}">
                <a16:creationId xmlns:a16="http://schemas.microsoft.com/office/drawing/2014/main" id="{E1963EAA-3929-134E-8785-73FAD606451A}"/>
              </a:ext>
            </a:extLst>
          </p:cNvPr>
          <p:cNvCxnSpPr>
            <a:cxnSpLocks/>
            <a:stCxn id="11" idx="6"/>
            <a:endCxn id="70" idx="1"/>
          </p:cNvCxnSpPr>
          <p:nvPr/>
        </p:nvCxnSpPr>
        <p:spPr>
          <a:xfrm flipH="1">
            <a:off x="1832350" y="4348607"/>
            <a:ext cx="183905" cy="460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72C84B-1961-464C-B7B7-9C953F6C48B3}"/>
              </a:ext>
            </a:extLst>
          </p:cNvPr>
          <p:cNvCxnSpPr>
            <a:cxnSpLocks/>
            <a:stCxn id="70" idx="0"/>
            <a:endCxn id="50" idx="4"/>
          </p:cNvCxnSpPr>
          <p:nvPr/>
        </p:nvCxnSpPr>
        <p:spPr>
          <a:xfrm flipV="1">
            <a:off x="1904350" y="4255679"/>
            <a:ext cx="690207" cy="481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F4E71C3-3EB8-1746-8BCB-7FBD2422CF73}"/>
              </a:ext>
            </a:extLst>
          </p:cNvPr>
          <p:cNvGrpSpPr/>
          <p:nvPr/>
        </p:nvGrpSpPr>
        <p:grpSpPr>
          <a:xfrm>
            <a:off x="1832350" y="4586702"/>
            <a:ext cx="633553" cy="294346"/>
            <a:chOff x="5631180" y="4587474"/>
            <a:chExt cx="633553" cy="294346"/>
          </a:xfrm>
        </p:grpSpPr>
        <p:sp>
          <p:nvSpPr>
            <p:cNvPr id="70" name="Rectangle 69">
              <a:extLst>
                <a:ext uri="{FF2B5EF4-FFF2-40B4-BE49-F238E27FC236}">
                  <a16:creationId xmlns:a16="http://schemas.microsoft.com/office/drawing/2014/main" id="{76DD1185-64BB-7144-B1BA-D91E87E5C828}"/>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1A3F8A2-49CD-0E4A-8ACC-38B0576A2874}"/>
                    </a:ext>
                  </a:extLst>
                </p:cNvPr>
                <p:cNvSpPr txBox="1"/>
                <p:nvPr/>
              </p:nvSpPr>
              <p:spPr>
                <a:xfrm>
                  <a:off x="5771265" y="4587474"/>
                  <a:ext cx="493468" cy="2816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2</m:t>
                            </m:r>
                          </m:sup>
                        </m:sSubSup>
                      </m:oMath>
                    </m:oMathPara>
                  </a14:m>
                  <a:endParaRPr lang="en-GB" dirty="0"/>
                </a:p>
              </p:txBody>
            </p:sp>
          </mc:Choice>
          <mc:Fallback xmlns="">
            <p:sp>
              <p:nvSpPr>
                <p:cNvPr id="71" name="TextBox 70">
                  <a:extLst>
                    <a:ext uri="{FF2B5EF4-FFF2-40B4-BE49-F238E27FC236}">
                      <a16:creationId xmlns:a16="http://schemas.microsoft.com/office/drawing/2014/main" id="{31A3F8A2-49CD-0E4A-8ACC-38B0576A2874}"/>
                    </a:ext>
                  </a:extLst>
                </p:cNvPr>
                <p:cNvSpPr txBox="1">
                  <a:spLocks noRot="1" noChangeAspect="1" noMove="1" noResize="1" noEditPoints="1" noAdjustHandles="1" noChangeArrowheads="1" noChangeShapeType="1" noTextEdit="1"/>
                </p:cNvSpPr>
                <p:nvPr/>
              </p:nvSpPr>
              <p:spPr>
                <a:xfrm>
                  <a:off x="5771265" y="4587474"/>
                  <a:ext cx="493468" cy="281616"/>
                </a:xfrm>
                <a:prstGeom prst="rect">
                  <a:avLst/>
                </a:prstGeom>
                <a:blipFill>
                  <a:blip r:embed="rId2"/>
                  <a:stretch>
                    <a:fillRect l="-10000" r="-2500" b="-21739"/>
                  </a:stretch>
                </a:blipFill>
              </p:spPr>
              <p:txBody>
                <a:bodyPr/>
                <a:lstStyle/>
                <a:p>
                  <a:r>
                    <a:rPr lang="en-GB">
                      <a:noFill/>
                    </a:rPr>
                    <a:t> </a:t>
                  </a:r>
                </a:p>
              </p:txBody>
            </p:sp>
          </mc:Fallback>
        </mc:AlternateContent>
      </p:grpSp>
      <p:cxnSp>
        <p:nvCxnSpPr>
          <p:cNvPr id="31" name="Straight Connector 30">
            <a:extLst>
              <a:ext uri="{FF2B5EF4-FFF2-40B4-BE49-F238E27FC236}">
                <a16:creationId xmlns:a16="http://schemas.microsoft.com/office/drawing/2014/main" id="{CD8A9603-F4A0-B042-B782-DC15B61990EC}"/>
              </a:ext>
            </a:extLst>
          </p:cNvPr>
          <p:cNvCxnSpPr>
            <a:cxnSpLocks/>
            <a:stCxn id="51" idx="2"/>
            <a:endCxn id="60" idx="3"/>
          </p:cNvCxnSpPr>
          <p:nvPr/>
        </p:nvCxnSpPr>
        <p:spPr>
          <a:xfrm>
            <a:off x="2568069" y="4245122"/>
            <a:ext cx="831859" cy="574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69E10E-A553-8F4A-AB42-259CFBCE960F}"/>
              </a:ext>
            </a:extLst>
          </p:cNvPr>
          <p:cNvCxnSpPr>
            <a:cxnSpLocks/>
            <a:stCxn id="48" idx="0"/>
            <a:endCxn id="60" idx="2"/>
          </p:cNvCxnSpPr>
          <p:nvPr/>
        </p:nvCxnSpPr>
        <p:spPr>
          <a:xfrm flipV="1">
            <a:off x="2492354" y="4891204"/>
            <a:ext cx="835574" cy="502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0A9297E-ED12-1A47-8F86-B368625C3F61}"/>
              </a:ext>
            </a:extLst>
          </p:cNvPr>
          <p:cNvCxnSpPr>
            <a:cxnSpLocks/>
            <a:stCxn id="60" idx="3"/>
            <a:endCxn id="55" idx="1"/>
          </p:cNvCxnSpPr>
          <p:nvPr/>
        </p:nvCxnSpPr>
        <p:spPr>
          <a:xfrm flipH="1" flipV="1">
            <a:off x="3123998" y="4367672"/>
            <a:ext cx="275930" cy="451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670D074-0F41-9243-9E53-876B3952EBB9}"/>
              </a:ext>
            </a:extLst>
          </p:cNvPr>
          <p:cNvGrpSpPr/>
          <p:nvPr/>
        </p:nvGrpSpPr>
        <p:grpSpPr>
          <a:xfrm>
            <a:off x="2823772" y="4631636"/>
            <a:ext cx="576156" cy="283026"/>
            <a:chOff x="7462426" y="4610212"/>
            <a:chExt cx="576156" cy="283026"/>
          </a:xfrm>
        </p:grpSpPr>
        <p:sp>
          <p:nvSpPr>
            <p:cNvPr id="60" name="Rectangle 59">
              <a:extLst>
                <a:ext uri="{FF2B5EF4-FFF2-40B4-BE49-F238E27FC236}">
                  <a16:creationId xmlns:a16="http://schemas.microsoft.com/office/drawing/2014/main" id="{47B557AA-4234-2D44-8FA3-1E097921C4D8}"/>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B932BBB-8132-314D-AB12-018A39042FD1}"/>
                    </a:ext>
                  </a:extLst>
                </p:cNvPr>
                <p:cNvSpPr txBox="1"/>
                <p:nvPr/>
              </p:nvSpPr>
              <p:spPr>
                <a:xfrm>
                  <a:off x="7462426" y="4610212"/>
                  <a:ext cx="493468" cy="283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r>
                              <a:rPr lang="de-DE" b="0" i="1" smtClean="0">
                                <a:latin typeface="Cambria Math" panose="02040503050406030204" pitchFamily="18" charset="0"/>
                              </a:rPr>
                              <m:t>𝑡</m:t>
                            </m:r>
                            <m:r>
                              <a:rPr lang="de-DE" b="0" i="1" smtClean="0">
                                <a:latin typeface="Cambria Math" panose="02040503050406030204" pitchFamily="18" charset="0"/>
                              </a:rPr>
                              <m:t>−1</m:t>
                            </m:r>
                          </m:sub>
                          <m:sup>
                            <m:r>
                              <a:rPr lang="de-DE" b="0" i="1" smtClean="0">
                                <a:latin typeface="Cambria Math" panose="02040503050406030204" pitchFamily="18" charset="0"/>
                              </a:rPr>
                              <m:t>3</m:t>
                            </m:r>
                          </m:sup>
                        </m:sSubSup>
                      </m:oMath>
                    </m:oMathPara>
                  </a14:m>
                  <a:endParaRPr lang="en-GB" dirty="0"/>
                </a:p>
              </p:txBody>
            </p:sp>
          </mc:Choice>
          <mc:Fallback xmlns="">
            <p:sp>
              <p:nvSpPr>
                <p:cNvPr id="61" name="TextBox 60">
                  <a:extLst>
                    <a:ext uri="{FF2B5EF4-FFF2-40B4-BE49-F238E27FC236}">
                      <a16:creationId xmlns:a16="http://schemas.microsoft.com/office/drawing/2014/main" id="{9B932BBB-8132-314D-AB12-018A39042FD1}"/>
                    </a:ext>
                  </a:extLst>
                </p:cNvPr>
                <p:cNvSpPr txBox="1">
                  <a:spLocks noRot="1" noChangeAspect="1" noMove="1" noResize="1" noEditPoints="1" noAdjustHandles="1" noChangeArrowheads="1" noChangeShapeType="1" noTextEdit="1"/>
                </p:cNvSpPr>
                <p:nvPr/>
              </p:nvSpPr>
              <p:spPr>
                <a:xfrm>
                  <a:off x="7462426" y="4610212"/>
                  <a:ext cx="493468" cy="283026"/>
                </a:xfrm>
                <a:prstGeom prst="rect">
                  <a:avLst/>
                </a:prstGeom>
                <a:blipFill>
                  <a:blip r:embed="rId3"/>
                  <a:stretch>
                    <a:fillRect l="-10000" r="-2500" b="-21739"/>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A5AE00D3-3513-C54D-86A1-823526338C23}"/>
                  </a:ext>
                </a:extLst>
              </p:cNvPr>
              <p:cNvSpPr/>
              <p:nvPr/>
            </p:nvSpPr>
            <p:spPr>
              <a:xfrm>
                <a:off x="451893" y="4131976"/>
                <a:ext cx="1537216"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solidFill>
                              <a:latin typeface="Cambria Math" panose="02040503050406030204" pitchFamily="18" charset="0"/>
                            </a:rPr>
                          </m:ctrlPr>
                        </m:sSubPr>
                        <m:e>
                          <m:r>
                            <a:rPr lang="de-DE" i="1">
                              <a:latin typeface="Cambria Math" charset="0"/>
                            </a:rPr>
                            <m:t>𝑇𝑟𝑎𝑣𝑒𝑙</m:t>
                          </m:r>
                          <m:r>
                            <m:rPr>
                              <m:nor/>
                            </m:rPr>
                            <a:rPr lang="de-DE" b="0" i="0" smtClean="0">
                              <a:latin typeface="Cambria Math" charset="0"/>
                            </a:rPr>
                            <m:t>(</m:t>
                          </m:r>
                          <m:r>
                            <m:rPr>
                              <m:nor/>
                            </m:rPr>
                            <a:rPr lang="de-DE" b="0" i="0" smtClean="0">
                              <a:latin typeface="Cambria Math" charset="0"/>
                            </a:rPr>
                            <m:t>X</m:t>
                          </m:r>
                          <m:r>
                            <m:rPr>
                              <m:nor/>
                            </m:rPr>
                            <a:rPr lang="de-DE" b="0" i="0" smtClean="0">
                              <a:latin typeface="Cambria Math" charset="0"/>
                            </a:rPr>
                            <m:t>)</m:t>
                          </m:r>
                        </m:e>
                        <m:sub>
                          <m:r>
                            <a:rPr lang="de-DE" b="0" i="1" smtClean="0">
                              <a:solidFill>
                                <a:schemeClr val="tx1"/>
                              </a:solidFill>
                              <a:latin typeface="Cambria Math" panose="02040503050406030204" pitchFamily="18" charset="0"/>
                            </a:rPr>
                            <m:t>𝑡</m:t>
                          </m:r>
                          <m:r>
                            <a:rPr lang="de-DE" b="0" i="1" smtClean="0">
                              <a:solidFill>
                                <a:schemeClr val="tx1"/>
                              </a:solidFill>
                              <a:latin typeface="Cambria Math" panose="02040503050406030204" pitchFamily="18" charset="0"/>
                            </a:rPr>
                            <m:t>−1</m:t>
                          </m:r>
                        </m:sub>
                      </m:sSub>
                    </m:oMath>
                  </m:oMathPara>
                </a14:m>
                <a:endParaRPr lang="en-GB" baseline="-25000" dirty="0">
                  <a:solidFill>
                    <a:schemeClr val="tx1"/>
                  </a:solidFill>
                </a:endParaRPr>
              </a:p>
            </p:txBody>
          </p:sp>
        </mc:Choice>
        <mc:Fallback xmlns="">
          <p:sp>
            <p:nvSpPr>
              <p:cNvPr id="42" name="Rectangle 41">
                <a:extLst>
                  <a:ext uri="{FF2B5EF4-FFF2-40B4-BE49-F238E27FC236}">
                    <a16:creationId xmlns:a16="http://schemas.microsoft.com/office/drawing/2014/main" id="{A5AE00D3-3513-C54D-86A1-823526338C23}"/>
                  </a:ext>
                </a:extLst>
              </p:cNvPr>
              <p:cNvSpPr>
                <a:spLocks noRot="1" noChangeAspect="1" noMove="1" noResize="1" noEditPoints="1" noAdjustHandles="1" noChangeArrowheads="1" noChangeShapeType="1" noTextEdit="1"/>
              </p:cNvSpPr>
              <p:nvPr/>
            </p:nvSpPr>
            <p:spPr>
              <a:xfrm>
                <a:off x="451893" y="4131976"/>
                <a:ext cx="1537216" cy="362984"/>
              </a:xfrm>
              <a:prstGeom prst="rect">
                <a:avLst/>
              </a:prstGeom>
              <a:blipFill>
                <a:blip r:embed="rId4"/>
                <a:stretch>
                  <a:fillRect b="-13333"/>
                </a:stretch>
              </a:blipFill>
            </p:spPr>
            <p:txBody>
              <a:bodyPr/>
              <a:lstStyle/>
              <a:p>
                <a:r>
                  <a:rPr lang="en-GB">
                    <a:noFill/>
                  </a:rPr>
                  <a:t> </a:t>
                </a:r>
              </a:p>
            </p:txBody>
          </p:sp>
        </mc:Fallback>
      </mc:AlternateContent>
      <p:grpSp>
        <p:nvGrpSpPr>
          <p:cNvPr id="43" name="Group 42">
            <a:extLst>
              <a:ext uri="{FF2B5EF4-FFF2-40B4-BE49-F238E27FC236}">
                <a16:creationId xmlns:a16="http://schemas.microsoft.com/office/drawing/2014/main" id="{2B26EA24-DBD5-C748-A018-99480CFF098E}"/>
              </a:ext>
            </a:extLst>
          </p:cNvPr>
          <p:cNvGrpSpPr/>
          <p:nvPr/>
        </p:nvGrpSpPr>
        <p:grpSpPr>
          <a:xfrm>
            <a:off x="3123998" y="4169620"/>
            <a:ext cx="1735066" cy="396000"/>
            <a:chOff x="7148985" y="5554764"/>
            <a:chExt cx="1966156" cy="488547"/>
          </a:xfrm>
        </p:grpSpPr>
        <p:sp>
          <p:nvSpPr>
            <p:cNvPr id="54" name="TextBox 53">
              <a:extLst>
                <a:ext uri="{FF2B5EF4-FFF2-40B4-BE49-F238E27FC236}">
                  <a16:creationId xmlns:a16="http://schemas.microsoft.com/office/drawing/2014/main" id="{4A186850-F7DE-9745-9532-A7B9D4A727A8}"/>
                </a:ext>
              </a:extLst>
            </p:cNvPr>
            <p:cNvSpPr txBox="1"/>
            <p:nvPr/>
          </p:nvSpPr>
          <p:spPr>
            <a:xfrm>
              <a:off x="7153491" y="5554764"/>
              <a:ext cx="1961650" cy="488547"/>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4EBA1AF6-28A5-B34A-B0E2-6D464EA61D8A}"/>
                    </a:ext>
                  </a:extLst>
                </p:cNvPr>
                <p:cNvSpPr/>
                <p:nvPr/>
              </p:nvSpPr>
              <p:spPr>
                <a:xfrm>
                  <a:off x="7148985" y="5571278"/>
                  <a:ext cx="1690335" cy="455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sSub>
                          <m:sSubPr>
                            <m:ctrlPr>
                              <a:rPr lang="de-DE" b="0" i="1" smtClean="0">
                                <a:latin typeface="Cambria Math" panose="02040503050406030204" pitchFamily="18" charset="0"/>
                              </a:rPr>
                            </m:ctrlPr>
                          </m:sSubPr>
                          <m:e>
                            <m:r>
                              <m:rPr>
                                <m:nor/>
                              </m:rPr>
                              <a:rPr lang="de-DE" b="0" i="0" smtClean="0">
                                <a:latin typeface="Cambria Math" charset="0"/>
                              </a:rPr>
                              <m:t>(</m:t>
                            </m:r>
                            <m:r>
                              <m:rPr>
                                <m:nor/>
                              </m:rPr>
                              <a:rPr lang="de-DE" b="0" i="0" smtClean="0">
                                <a:latin typeface="Cambria Math" charset="0"/>
                              </a:rPr>
                              <m:t>X</m:t>
                            </m:r>
                            <m:r>
                              <m:rPr>
                                <m:nor/>
                              </m:rPr>
                              <a:rPr lang="de-DE" b="0" i="0" smtClean="0">
                                <a:latin typeface="Cambria Math" charset="0"/>
                              </a:rPr>
                              <m:t>,</m:t>
                            </m:r>
                            <m:r>
                              <m:rPr>
                                <m:nor/>
                              </m:rPr>
                              <a:rPr lang="de-DE" b="0" i="0" smtClean="0">
                                <a:latin typeface="Cambria Math" charset="0"/>
                              </a:rPr>
                              <m:t>M</m:t>
                            </m:r>
                            <m:r>
                              <m:rPr>
                                <m:nor/>
                              </m:rPr>
                              <a:rPr lang="de-DE" b="0" i="0" smtClean="0">
                                <a:latin typeface="Cambria Math" charset="0"/>
                              </a:rPr>
                              <m:t>)</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5" name="Rectangle 54">
                  <a:extLst>
                    <a:ext uri="{FF2B5EF4-FFF2-40B4-BE49-F238E27FC236}">
                      <a16:creationId xmlns:a16="http://schemas.microsoft.com/office/drawing/2014/main" id="{4EBA1AF6-28A5-B34A-B0E2-6D464EA61D8A}"/>
                    </a:ext>
                  </a:extLst>
                </p:cNvPr>
                <p:cNvSpPr>
                  <a:spLocks noRot="1" noChangeAspect="1" noMove="1" noResize="1" noEditPoints="1" noAdjustHandles="1" noChangeArrowheads="1" noChangeShapeType="1" noTextEdit="1"/>
                </p:cNvSpPr>
                <p:nvPr/>
              </p:nvSpPr>
              <p:spPr>
                <a:xfrm>
                  <a:off x="7148985" y="5571278"/>
                  <a:ext cx="1690335" cy="455647"/>
                </a:xfrm>
                <a:prstGeom prst="rect">
                  <a:avLst/>
                </a:prstGeom>
                <a:blipFill>
                  <a:blip r:embed="rId5"/>
                  <a:stretch>
                    <a:fillRect r="-5932" b="-13333"/>
                  </a:stretch>
                </a:blipFill>
              </p:spPr>
              <p:txBody>
                <a:bodyPr/>
                <a:lstStyle/>
                <a:p>
                  <a:r>
                    <a:rPr lang="en-GB">
                      <a:noFill/>
                    </a:rPr>
                    <a:t> </a:t>
                  </a:r>
                </a:p>
              </p:txBody>
            </p:sp>
          </mc:Fallback>
        </mc:AlternateContent>
      </p:grpSp>
      <p:grpSp>
        <p:nvGrpSpPr>
          <p:cNvPr id="45" name="Group 44">
            <a:extLst>
              <a:ext uri="{FF2B5EF4-FFF2-40B4-BE49-F238E27FC236}">
                <a16:creationId xmlns:a16="http://schemas.microsoft.com/office/drawing/2014/main" id="{BE796EAA-5604-F443-89EB-4B06CBAD4BEB}"/>
              </a:ext>
            </a:extLst>
          </p:cNvPr>
          <p:cNvGrpSpPr/>
          <p:nvPr/>
        </p:nvGrpSpPr>
        <p:grpSpPr>
          <a:xfrm>
            <a:off x="2055941" y="3859679"/>
            <a:ext cx="1024255" cy="396000"/>
            <a:chOff x="6545891" y="3371343"/>
            <a:chExt cx="1024255" cy="396000"/>
          </a:xfrm>
        </p:grpSpPr>
        <p:sp>
          <p:nvSpPr>
            <p:cNvPr id="50" name="TextBox 49">
              <a:extLst>
                <a:ext uri="{FF2B5EF4-FFF2-40B4-BE49-F238E27FC236}">
                  <a16:creationId xmlns:a16="http://schemas.microsoft.com/office/drawing/2014/main" id="{7609E1EA-B0C1-7142-AD0B-4DED8160E15D}"/>
                </a:ext>
              </a:extLst>
            </p:cNvPr>
            <p:cNvSpPr txBox="1"/>
            <p:nvPr/>
          </p:nvSpPr>
          <p:spPr>
            <a:xfrm>
              <a:off x="6598868" y="3371343"/>
              <a:ext cx="971277" cy="396000"/>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A8A2F90-17A9-2243-9CE5-F42795E5D09C}"/>
                    </a:ext>
                  </a:extLst>
                </p:cNvPr>
                <p:cNvSpPr/>
                <p:nvPr/>
              </p:nvSpPr>
              <p:spPr>
                <a:xfrm>
                  <a:off x="6545891" y="3387454"/>
                  <a:ext cx="10242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𝐸𝑝𝑖𝑑</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dirty="0"/>
                </a:p>
              </p:txBody>
            </p:sp>
          </mc:Choice>
          <mc:Fallback xmlns="">
            <p:sp>
              <p:nvSpPr>
                <p:cNvPr id="51" name="Rectangle 50">
                  <a:extLst>
                    <a:ext uri="{FF2B5EF4-FFF2-40B4-BE49-F238E27FC236}">
                      <a16:creationId xmlns:a16="http://schemas.microsoft.com/office/drawing/2014/main" id="{DA8A2F90-17A9-2243-9CE5-F42795E5D09C}"/>
                    </a:ext>
                  </a:extLst>
                </p:cNvPr>
                <p:cNvSpPr>
                  <a:spLocks noRot="1" noChangeAspect="1" noMove="1" noResize="1" noEditPoints="1" noAdjustHandles="1" noChangeArrowheads="1" noChangeShapeType="1" noTextEdit="1"/>
                </p:cNvSpPr>
                <p:nvPr/>
              </p:nvSpPr>
              <p:spPr>
                <a:xfrm>
                  <a:off x="6545891" y="3387454"/>
                  <a:ext cx="1024255" cy="369332"/>
                </a:xfrm>
                <a:prstGeom prst="rect">
                  <a:avLst/>
                </a:prstGeom>
                <a:blipFill>
                  <a:blip r:embed="rId6"/>
                  <a:stretch>
                    <a:fillRect b="-13333"/>
                  </a:stretch>
                </a:blipFill>
              </p:spPr>
              <p:txBody>
                <a:bodyPr/>
                <a:lstStyle/>
                <a:p>
                  <a:r>
                    <a:rPr lang="en-GB">
                      <a:noFill/>
                    </a:rPr>
                    <a:t> </a:t>
                  </a:r>
                </a:p>
              </p:txBody>
            </p:sp>
          </mc:Fallback>
        </mc:AlternateContent>
      </p:grpSp>
      <p:grpSp>
        <p:nvGrpSpPr>
          <p:cNvPr id="46" name="Group 45">
            <a:extLst>
              <a:ext uri="{FF2B5EF4-FFF2-40B4-BE49-F238E27FC236}">
                <a16:creationId xmlns:a16="http://schemas.microsoft.com/office/drawing/2014/main" id="{BE0D6031-EF3B-B64B-ADAE-8A262F1013C7}"/>
              </a:ext>
            </a:extLst>
          </p:cNvPr>
          <p:cNvGrpSpPr/>
          <p:nvPr/>
        </p:nvGrpSpPr>
        <p:grpSpPr>
          <a:xfrm>
            <a:off x="1807432" y="5393311"/>
            <a:ext cx="1369843" cy="396000"/>
            <a:chOff x="5970830" y="5664879"/>
            <a:chExt cx="1369843" cy="396000"/>
          </a:xfrm>
        </p:grpSpPr>
        <p:sp>
          <p:nvSpPr>
            <p:cNvPr id="48" name="TextBox 47">
              <a:extLst>
                <a:ext uri="{FF2B5EF4-FFF2-40B4-BE49-F238E27FC236}">
                  <a16:creationId xmlns:a16="http://schemas.microsoft.com/office/drawing/2014/main" id="{1DDA5DC8-A5FA-A14F-9233-6A444B21F271}"/>
                </a:ext>
              </a:extLst>
            </p:cNvPr>
            <p:cNvSpPr txBox="1"/>
            <p:nvPr/>
          </p:nvSpPr>
          <p:spPr>
            <a:xfrm>
              <a:off x="5970830" y="5664879"/>
              <a:ext cx="1369843" cy="396000"/>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DE1F4E0C-47F1-174B-8A10-A7A13F8CFD7C}"/>
                    </a:ext>
                  </a:extLst>
                </p:cNvPr>
                <p:cNvSpPr/>
                <p:nvPr/>
              </p:nvSpPr>
              <p:spPr>
                <a:xfrm>
                  <a:off x="5994065" y="5683955"/>
                  <a:ext cx="1346608"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b="0" i="1" smtClean="0">
                                <a:latin typeface="Cambria Math" panose="02040503050406030204" pitchFamily="18" charset="0"/>
                              </a:rPr>
                              <m:t>𝑋</m:t>
                            </m:r>
                            <m:r>
                              <a:rPr lang="de-DE" b="0" i="1" smtClean="0">
                                <a:latin typeface="Cambria Math" panose="02040503050406030204" pitchFamily="18" charset="0"/>
                              </a:rPr>
                              <m:t>)</m:t>
                            </m:r>
                          </m:e>
                          <m:sub>
                            <m:r>
                              <a:rPr lang="de-DE" b="0" i="1" smtClean="0">
                                <a:latin typeface="Cambria Math" panose="02040503050406030204" pitchFamily="18" charset="0"/>
                              </a:rPr>
                              <m:t>𝑡</m:t>
                            </m:r>
                            <m:r>
                              <a:rPr lang="de-DE" b="0" i="1" smtClean="0">
                                <a:latin typeface="Cambria Math" panose="02040503050406030204" pitchFamily="18" charset="0"/>
                              </a:rPr>
                              <m:t>−1</m:t>
                            </m:r>
                          </m:sub>
                        </m:sSub>
                      </m:oMath>
                    </m:oMathPara>
                  </a14:m>
                  <a:endParaRPr lang="en-GB" baseline="-25000" dirty="0"/>
                </a:p>
              </p:txBody>
            </p:sp>
          </mc:Choice>
          <mc:Fallback xmlns="">
            <p:sp>
              <p:nvSpPr>
                <p:cNvPr id="49" name="Rectangle 48">
                  <a:extLst>
                    <a:ext uri="{FF2B5EF4-FFF2-40B4-BE49-F238E27FC236}">
                      <a16:creationId xmlns:a16="http://schemas.microsoft.com/office/drawing/2014/main" id="{DE1F4E0C-47F1-174B-8A10-A7A13F8CFD7C}"/>
                    </a:ext>
                  </a:extLst>
                </p:cNvPr>
                <p:cNvSpPr>
                  <a:spLocks noRot="1" noChangeAspect="1" noMove="1" noResize="1" noEditPoints="1" noAdjustHandles="1" noChangeArrowheads="1" noChangeShapeType="1" noTextEdit="1"/>
                </p:cNvSpPr>
                <p:nvPr/>
              </p:nvSpPr>
              <p:spPr>
                <a:xfrm>
                  <a:off x="5994065" y="5683955"/>
                  <a:ext cx="1346608" cy="362984"/>
                </a:xfrm>
                <a:prstGeom prst="rect">
                  <a:avLst/>
                </a:prstGeom>
                <a:blipFill>
                  <a:blip r:embed="rId7"/>
                  <a:stretch>
                    <a:fillRect b="-13333"/>
                  </a:stretch>
                </a:blipFill>
              </p:spPr>
              <p:txBody>
                <a:bodyPr/>
                <a:lstStyle/>
                <a:p>
                  <a:r>
                    <a:rPr lang="en-GB">
                      <a:noFill/>
                    </a:rPr>
                    <a:t> </a:t>
                  </a:r>
                </a:p>
              </p:txBody>
            </p:sp>
          </mc:Fallback>
        </mc:AlternateContent>
      </p:grpSp>
      <p:cxnSp>
        <p:nvCxnSpPr>
          <p:cNvPr id="47" name="Straight Connector 46">
            <a:extLst>
              <a:ext uri="{FF2B5EF4-FFF2-40B4-BE49-F238E27FC236}">
                <a16:creationId xmlns:a16="http://schemas.microsoft.com/office/drawing/2014/main" id="{D38DBD65-EFF3-B042-B141-CDE21A9095B2}"/>
              </a:ext>
            </a:extLst>
          </p:cNvPr>
          <p:cNvCxnSpPr>
            <a:cxnSpLocks/>
            <a:stCxn id="70" idx="2"/>
            <a:endCxn id="48" idx="0"/>
          </p:cNvCxnSpPr>
          <p:nvPr/>
        </p:nvCxnSpPr>
        <p:spPr>
          <a:xfrm>
            <a:off x="1904350" y="4881048"/>
            <a:ext cx="588004" cy="512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072E18C4-594C-9B43-AAD9-DB1E877C39F0}"/>
              </a:ext>
            </a:extLst>
          </p:cNvPr>
          <p:cNvGrpSpPr/>
          <p:nvPr/>
        </p:nvGrpSpPr>
        <p:grpSpPr>
          <a:xfrm>
            <a:off x="5292541" y="3672531"/>
            <a:ext cx="351122" cy="449050"/>
            <a:chOff x="7868133" y="4420730"/>
            <a:chExt cx="351122" cy="449050"/>
          </a:xfrm>
        </p:grpSpPr>
        <p:sp>
          <p:nvSpPr>
            <p:cNvPr id="131" name="Rectangle 130">
              <a:extLst>
                <a:ext uri="{FF2B5EF4-FFF2-40B4-BE49-F238E27FC236}">
                  <a16:creationId xmlns:a16="http://schemas.microsoft.com/office/drawing/2014/main" id="{781CC96C-A03C-4146-AAA4-EEB3E118C456}"/>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EF9EE9A8-7852-7448-95F1-4D289736F149}"/>
                    </a:ext>
                  </a:extLst>
                </p:cNvPr>
                <p:cNvSpPr txBox="1"/>
                <p:nvPr/>
              </p:nvSpPr>
              <p:spPr>
                <a:xfrm>
                  <a:off x="7868133" y="4420730"/>
                  <a:ext cx="351122" cy="305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sup>
                            <m:r>
                              <a:rPr lang="de-DE" b="0" i="1" smtClean="0">
                                <a:latin typeface="Cambria Math" panose="02040503050406030204" pitchFamily="18" charset="0"/>
                              </a:rPr>
                              <m:t>𝐸</m:t>
                            </m:r>
                          </m:sup>
                        </m:sSubSup>
                      </m:oMath>
                    </m:oMathPara>
                  </a14:m>
                  <a:endParaRPr lang="en-GB" dirty="0"/>
                </a:p>
              </p:txBody>
            </p:sp>
          </mc:Choice>
          <mc:Fallback xmlns="">
            <p:sp>
              <p:nvSpPr>
                <p:cNvPr id="132" name="TextBox 131">
                  <a:extLst>
                    <a:ext uri="{FF2B5EF4-FFF2-40B4-BE49-F238E27FC236}">
                      <a16:creationId xmlns:a16="http://schemas.microsoft.com/office/drawing/2014/main" id="{EF9EE9A8-7852-7448-95F1-4D289736F149}"/>
                    </a:ext>
                  </a:extLst>
                </p:cNvPr>
                <p:cNvSpPr txBox="1">
                  <a:spLocks noRot="1" noChangeAspect="1" noMove="1" noResize="1" noEditPoints="1" noAdjustHandles="1" noChangeArrowheads="1" noChangeShapeType="1" noTextEdit="1"/>
                </p:cNvSpPr>
                <p:nvPr/>
              </p:nvSpPr>
              <p:spPr>
                <a:xfrm>
                  <a:off x="7868133" y="4420730"/>
                  <a:ext cx="351122" cy="305340"/>
                </a:xfrm>
                <a:prstGeom prst="rect">
                  <a:avLst/>
                </a:prstGeom>
                <a:blipFill>
                  <a:blip r:embed="rId8"/>
                  <a:stretch>
                    <a:fillRect l="-14286" b="-20000"/>
                  </a:stretch>
                </a:blipFill>
              </p:spPr>
              <p:txBody>
                <a:bodyPr/>
                <a:lstStyle/>
                <a:p>
                  <a:r>
                    <a:rPr lang="en-GB">
                      <a:noFill/>
                    </a:rPr>
                    <a:t> </a:t>
                  </a:r>
                </a:p>
              </p:txBody>
            </p:sp>
          </mc:Fallback>
        </mc:AlternateContent>
      </p:grpSp>
      <p:cxnSp>
        <p:nvCxnSpPr>
          <p:cNvPr id="139" name="Straight Connector 138">
            <a:extLst>
              <a:ext uri="{FF2B5EF4-FFF2-40B4-BE49-F238E27FC236}">
                <a16:creationId xmlns:a16="http://schemas.microsoft.com/office/drawing/2014/main" id="{AC73315A-B58E-5D45-A5D8-CD2118BDCFB9}"/>
              </a:ext>
            </a:extLst>
          </p:cNvPr>
          <p:cNvCxnSpPr>
            <a:cxnSpLocks/>
            <a:stCxn id="50" idx="6"/>
            <a:endCxn id="131" idx="1"/>
          </p:cNvCxnSpPr>
          <p:nvPr/>
        </p:nvCxnSpPr>
        <p:spPr>
          <a:xfrm flipV="1">
            <a:off x="3080195" y="4049581"/>
            <a:ext cx="2238795" cy="80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297EAD5-E8B0-BB48-B545-7901E7A94DDD}"/>
              </a:ext>
            </a:extLst>
          </p:cNvPr>
          <p:cNvCxnSpPr>
            <a:cxnSpLocks/>
            <a:stCxn id="131" idx="3"/>
            <a:endCxn id="136" idx="2"/>
          </p:cNvCxnSpPr>
          <p:nvPr/>
        </p:nvCxnSpPr>
        <p:spPr>
          <a:xfrm>
            <a:off x="5462990" y="4049581"/>
            <a:ext cx="703478" cy="4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B1237026-D374-164F-B80C-23C88D5D01F2}"/>
              </a:ext>
            </a:extLst>
          </p:cNvPr>
          <p:cNvSpPr txBox="1"/>
          <p:nvPr/>
        </p:nvSpPr>
        <p:spPr>
          <a:xfrm>
            <a:off x="4513590" y="4912084"/>
            <a:ext cx="1283761" cy="396000"/>
          </a:xfrm>
          <a:prstGeom prst="ellipse">
            <a:avLst/>
          </a:prstGeom>
          <a:noFill/>
          <a:ln>
            <a:solidFill>
              <a:schemeClr val="tx1"/>
            </a:solidFill>
          </a:ln>
        </p:spPr>
        <p:txBody>
          <a:bodyPr wrap="square" lIns="0" tIns="0" rIns="0" bIns="0" rtlCol="0">
            <a:spAutoFit/>
          </a:bodyPr>
          <a:lstStyle/>
          <a:p>
            <a:endParaRPr lang="en-GB" dirty="0"/>
          </a:p>
        </p:txBody>
      </p:sp>
      <p:cxnSp>
        <p:nvCxnSpPr>
          <p:cNvPr id="86" name="Straight Connector 85">
            <a:extLst>
              <a:ext uri="{FF2B5EF4-FFF2-40B4-BE49-F238E27FC236}">
                <a16:creationId xmlns:a16="http://schemas.microsoft.com/office/drawing/2014/main" id="{5B8431FC-4E8E-324C-93B2-BC952AAE1B56}"/>
              </a:ext>
            </a:extLst>
          </p:cNvPr>
          <p:cNvCxnSpPr>
            <a:cxnSpLocks/>
            <a:endCxn id="147" idx="1"/>
          </p:cNvCxnSpPr>
          <p:nvPr/>
        </p:nvCxnSpPr>
        <p:spPr>
          <a:xfrm flipH="1" flipV="1">
            <a:off x="5783571" y="4804978"/>
            <a:ext cx="13780" cy="3263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7E68C67-652B-CF4A-8FDC-A3938D917860}"/>
              </a:ext>
            </a:extLst>
          </p:cNvPr>
          <p:cNvCxnSpPr>
            <a:cxnSpLocks/>
            <a:stCxn id="147" idx="0"/>
            <a:endCxn id="136" idx="4"/>
          </p:cNvCxnSpPr>
          <p:nvPr/>
        </p:nvCxnSpPr>
        <p:spPr>
          <a:xfrm flipV="1">
            <a:off x="5855571" y="4251609"/>
            <a:ext cx="668324" cy="481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F373AD3B-8821-AF4B-9912-6C1E8847289C}"/>
              </a:ext>
            </a:extLst>
          </p:cNvPr>
          <p:cNvGrpSpPr/>
          <p:nvPr/>
        </p:nvGrpSpPr>
        <p:grpSpPr>
          <a:xfrm>
            <a:off x="5783571" y="4582632"/>
            <a:ext cx="445361" cy="294346"/>
            <a:chOff x="5631180" y="4587474"/>
            <a:chExt cx="445361" cy="294346"/>
          </a:xfrm>
        </p:grpSpPr>
        <p:sp>
          <p:nvSpPr>
            <p:cNvPr id="147" name="Rectangle 146">
              <a:extLst>
                <a:ext uri="{FF2B5EF4-FFF2-40B4-BE49-F238E27FC236}">
                  <a16:creationId xmlns:a16="http://schemas.microsoft.com/office/drawing/2014/main" id="{A7554E8A-428D-514B-98A2-35D987BB92D7}"/>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1261513D-FDB8-644B-AADD-D11CACBF369E}"/>
                    </a:ext>
                  </a:extLst>
                </p:cNvPr>
                <p:cNvSpPr txBox="1"/>
                <p:nvPr/>
              </p:nvSpPr>
              <p:spPr>
                <a:xfrm>
                  <a:off x="5771265" y="4587474"/>
                  <a:ext cx="305276" cy="278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r>
                              <a:rPr lang="de-DE" b="0" i="1" smtClean="0">
                                <a:latin typeface="Cambria Math" panose="02040503050406030204" pitchFamily="18" charset="0"/>
                              </a:rPr>
                              <m:t>𝑡</m:t>
                            </m:r>
                          </m:sub>
                          <m:sup>
                            <m:r>
                              <a:rPr lang="de-DE" b="0" i="1" smtClean="0">
                                <a:latin typeface="Cambria Math" panose="02040503050406030204" pitchFamily="18" charset="0"/>
                              </a:rPr>
                              <m:t>2</m:t>
                            </m:r>
                          </m:sup>
                        </m:sSubSup>
                      </m:oMath>
                    </m:oMathPara>
                  </a14:m>
                  <a:endParaRPr lang="en-GB" dirty="0"/>
                </a:p>
              </p:txBody>
            </p:sp>
          </mc:Choice>
          <mc:Fallback xmlns="">
            <p:sp>
              <p:nvSpPr>
                <p:cNvPr id="148" name="TextBox 147">
                  <a:extLst>
                    <a:ext uri="{FF2B5EF4-FFF2-40B4-BE49-F238E27FC236}">
                      <a16:creationId xmlns:a16="http://schemas.microsoft.com/office/drawing/2014/main" id="{1261513D-FDB8-644B-AADD-D11CACBF369E}"/>
                    </a:ext>
                  </a:extLst>
                </p:cNvPr>
                <p:cNvSpPr txBox="1">
                  <a:spLocks noRot="1" noChangeAspect="1" noMove="1" noResize="1" noEditPoints="1" noAdjustHandles="1" noChangeArrowheads="1" noChangeShapeType="1" noTextEdit="1"/>
                </p:cNvSpPr>
                <p:nvPr/>
              </p:nvSpPr>
              <p:spPr>
                <a:xfrm>
                  <a:off x="5771265" y="4587474"/>
                  <a:ext cx="305276" cy="278794"/>
                </a:xfrm>
                <a:prstGeom prst="rect">
                  <a:avLst/>
                </a:prstGeom>
                <a:blipFill>
                  <a:blip r:embed="rId9"/>
                  <a:stretch>
                    <a:fillRect l="-16000" t="-4348" r="-8000" b="-21739"/>
                  </a:stretch>
                </a:blipFill>
              </p:spPr>
              <p:txBody>
                <a:bodyPr/>
                <a:lstStyle/>
                <a:p>
                  <a:r>
                    <a:rPr lang="en-GB">
                      <a:noFill/>
                    </a:rPr>
                    <a:t> </a:t>
                  </a:r>
                </a:p>
              </p:txBody>
            </p:sp>
          </mc:Fallback>
        </mc:AlternateContent>
      </p:grpSp>
      <p:cxnSp>
        <p:nvCxnSpPr>
          <p:cNvPr id="89" name="Straight Connector 88">
            <a:extLst>
              <a:ext uri="{FF2B5EF4-FFF2-40B4-BE49-F238E27FC236}">
                <a16:creationId xmlns:a16="http://schemas.microsoft.com/office/drawing/2014/main" id="{9E99B3D4-2AE4-BD4E-8440-E80AE7B3D3B3}"/>
              </a:ext>
            </a:extLst>
          </p:cNvPr>
          <p:cNvCxnSpPr>
            <a:cxnSpLocks/>
            <a:stCxn id="138" idx="2"/>
            <a:endCxn id="144" idx="3"/>
          </p:cNvCxnSpPr>
          <p:nvPr/>
        </p:nvCxnSpPr>
        <p:spPr>
          <a:xfrm>
            <a:off x="6515812" y="4241052"/>
            <a:ext cx="835337" cy="574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876816-3F5E-774C-9FED-A77B03D5F075}"/>
              </a:ext>
            </a:extLst>
          </p:cNvPr>
          <p:cNvCxnSpPr>
            <a:cxnSpLocks/>
            <a:stCxn id="133" idx="0"/>
            <a:endCxn id="144" idx="2"/>
          </p:cNvCxnSpPr>
          <p:nvPr/>
        </p:nvCxnSpPr>
        <p:spPr>
          <a:xfrm flipV="1">
            <a:off x="6443575" y="4887134"/>
            <a:ext cx="835574" cy="502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6DA4385-5CD5-104B-8993-E95A11658FDB}"/>
              </a:ext>
            </a:extLst>
          </p:cNvPr>
          <p:cNvCxnSpPr>
            <a:cxnSpLocks/>
            <a:stCxn id="144" idx="3"/>
            <a:endCxn id="143" idx="1"/>
          </p:cNvCxnSpPr>
          <p:nvPr/>
        </p:nvCxnSpPr>
        <p:spPr>
          <a:xfrm flipH="1">
            <a:off x="7234710" y="4815134"/>
            <a:ext cx="116439" cy="420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2404602C-87D9-B04D-B1CE-FF3E6B48A423}"/>
              </a:ext>
            </a:extLst>
          </p:cNvPr>
          <p:cNvGrpSpPr/>
          <p:nvPr/>
        </p:nvGrpSpPr>
        <p:grpSpPr>
          <a:xfrm>
            <a:off x="6774993" y="4627566"/>
            <a:ext cx="576156" cy="280205"/>
            <a:chOff x="7462426" y="4610212"/>
            <a:chExt cx="576156" cy="280205"/>
          </a:xfrm>
        </p:grpSpPr>
        <p:sp>
          <p:nvSpPr>
            <p:cNvPr id="144" name="Rectangle 143">
              <a:extLst>
                <a:ext uri="{FF2B5EF4-FFF2-40B4-BE49-F238E27FC236}">
                  <a16:creationId xmlns:a16="http://schemas.microsoft.com/office/drawing/2014/main" id="{788DE788-D1F0-3342-A35F-39796519166B}"/>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EDA60E42-870D-1444-B255-363D42115367}"/>
                    </a:ext>
                  </a:extLst>
                </p:cNvPr>
                <p:cNvSpPr txBox="1"/>
                <p:nvPr/>
              </p:nvSpPr>
              <p:spPr>
                <a:xfrm>
                  <a:off x="7462426" y="4610212"/>
                  <a:ext cx="305276"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𝑔</m:t>
                            </m:r>
                          </m:e>
                          <m:sub>
                            <m:r>
                              <a:rPr lang="de-DE" b="0" i="1" smtClean="0">
                                <a:latin typeface="Cambria Math" panose="02040503050406030204" pitchFamily="18" charset="0"/>
                              </a:rPr>
                              <m:t>𝑡</m:t>
                            </m:r>
                          </m:sub>
                          <m:sup>
                            <m:r>
                              <a:rPr lang="de-DE" b="0" i="1" smtClean="0">
                                <a:latin typeface="Cambria Math" panose="02040503050406030204" pitchFamily="18" charset="0"/>
                              </a:rPr>
                              <m:t>3</m:t>
                            </m:r>
                          </m:sup>
                        </m:sSubSup>
                      </m:oMath>
                    </m:oMathPara>
                  </a14:m>
                  <a:endParaRPr lang="en-GB" dirty="0"/>
                </a:p>
              </p:txBody>
            </p:sp>
          </mc:Choice>
          <mc:Fallback xmlns="">
            <p:sp>
              <p:nvSpPr>
                <p:cNvPr id="145" name="TextBox 144">
                  <a:extLst>
                    <a:ext uri="{FF2B5EF4-FFF2-40B4-BE49-F238E27FC236}">
                      <a16:creationId xmlns:a16="http://schemas.microsoft.com/office/drawing/2014/main" id="{EDA60E42-870D-1444-B255-363D42115367}"/>
                    </a:ext>
                  </a:extLst>
                </p:cNvPr>
                <p:cNvSpPr txBox="1">
                  <a:spLocks noRot="1" noChangeAspect="1" noMove="1" noResize="1" noEditPoints="1" noAdjustHandles="1" noChangeArrowheads="1" noChangeShapeType="1" noTextEdit="1"/>
                </p:cNvSpPr>
                <p:nvPr/>
              </p:nvSpPr>
              <p:spPr>
                <a:xfrm>
                  <a:off x="7462426" y="4610212"/>
                  <a:ext cx="305276" cy="280205"/>
                </a:xfrm>
                <a:prstGeom prst="rect">
                  <a:avLst/>
                </a:prstGeom>
                <a:blipFill>
                  <a:blip r:embed="rId10"/>
                  <a:stretch>
                    <a:fillRect l="-15385"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356B048A-CCDD-304F-9348-20BF0CEA9B79}"/>
                  </a:ext>
                </a:extLst>
              </p:cNvPr>
              <p:cNvSpPr/>
              <p:nvPr/>
            </p:nvSpPr>
            <p:spPr>
              <a:xfrm>
                <a:off x="4550927" y="4893453"/>
                <a:ext cx="1020933"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solidFill>
                                <a:schemeClr val="tx1"/>
                              </a:solidFill>
                              <a:latin typeface="Cambria Math" panose="02040503050406030204" pitchFamily="18" charset="0"/>
                            </a:rPr>
                          </m:ctrlPr>
                        </m:sSubPr>
                        <m:e>
                          <m:r>
                            <a:rPr lang="de-DE" i="1">
                              <a:latin typeface="Cambria Math" charset="0"/>
                            </a:rPr>
                            <m:t>𝑇𝑟𝑎𝑣𝑒𝑙</m:t>
                          </m:r>
                          <m:r>
                            <m:rPr>
                              <m:nor/>
                            </m:rPr>
                            <a:rPr lang="de-DE" b="0" i="0" smtClean="0">
                              <a:latin typeface="Cambria Math" charset="0"/>
                            </a:rPr>
                            <m:t>(</m:t>
                          </m:r>
                          <m:r>
                            <m:rPr>
                              <m:nor/>
                            </m:rPr>
                            <a:rPr lang="de-DE" b="0" i="0" smtClean="0">
                              <a:latin typeface="Cambria Math" charset="0"/>
                            </a:rPr>
                            <m:t>X</m:t>
                          </m:r>
                          <m:r>
                            <m:rPr>
                              <m:nor/>
                            </m:rPr>
                            <a:rPr lang="de-DE" b="0" i="0" smtClean="0">
                              <a:latin typeface="Cambria Math" charset="0"/>
                            </a:rPr>
                            <m:t>)</m:t>
                          </m:r>
                        </m:e>
                        <m:sub>
                          <m:r>
                            <a:rPr lang="de-DE" b="0" i="1" smtClean="0">
                              <a:solidFill>
                                <a:schemeClr val="tx1"/>
                              </a:solidFill>
                              <a:latin typeface="Cambria Math" panose="02040503050406030204" pitchFamily="18" charset="0"/>
                            </a:rPr>
                            <m:t>𝑡</m:t>
                          </m:r>
                        </m:sub>
                      </m:sSub>
                    </m:oMath>
                  </m:oMathPara>
                </a14:m>
                <a:endParaRPr lang="en-GB" baseline="-25000" dirty="0">
                  <a:solidFill>
                    <a:schemeClr val="tx1"/>
                  </a:solidFill>
                </a:endParaRPr>
              </a:p>
            </p:txBody>
          </p:sp>
        </mc:Choice>
        <mc:Fallback xmlns="">
          <p:sp>
            <p:nvSpPr>
              <p:cNvPr id="125" name="Rectangle 124">
                <a:extLst>
                  <a:ext uri="{FF2B5EF4-FFF2-40B4-BE49-F238E27FC236}">
                    <a16:creationId xmlns:a16="http://schemas.microsoft.com/office/drawing/2014/main" id="{356B048A-CCDD-304F-9348-20BF0CEA9B79}"/>
                  </a:ext>
                </a:extLst>
              </p:cNvPr>
              <p:cNvSpPr>
                <a:spLocks noRot="1" noChangeAspect="1" noMove="1" noResize="1" noEditPoints="1" noAdjustHandles="1" noChangeArrowheads="1" noChangeShapeType="1" noTextEdit="1"/>
              </p:cNvSpPr>
              <p:nvPr/>
            </p:nvSpPr>
            <p:spPr>
              <a:xfrm>
                <a:off x="4550927" y="4893453"/>
                <a:ext cx="1020933" cy="362984"/>
              </a:xfrm>
              <a:prstGeom prst="rect">
                <a:avLst/>
              </a:prstGeom>
              <a:blipFill>
                <a:blip r:embed="rId11"/>
                <a:stretch>
                  <a:fillRect r="-18293" b="-13333"/>
                </a:stretch>
              </a:blipFill>
            </p:spPr>
            <p:txBody>
              <a:bodyPr/>
              <a:lstStyle/>
              <a:p>
                <a:r>
                  <a:rPr lang="en-GB">
                    <a:noFill/>
                  </a:rPr>
                  <a:t> </a:t>
                </a:r>
              </a:p>
            </p:txBody>
          </p:sp>
        </mc:Fallback>
      </mc:AlternateContent>
      <p:grpSp>
        <p:nvGrpSpPr>
          <p:cNvPr id="126" name="Group 125">
            <a:extLst>
              <a:ext uri="{FF2B5EF4-FFF2-40B4-BE49-F238E27FC236}">
                <a16:creationId xmlns:a16="http://schemas.microsoft.com/office/drawing/2014/main" id="{DC98D4AC-8C0E-AE4A-9FC1-27048A84E708}"/>
              </a:ext>
            </a:extLst>
          </p:cNvPr>
          <p:cNvGrpSpPr/>
          <p:nvPr/>
        </p:nvGrpSpPr>
        <p:grpSpPr>
          <a:xfrm>
            <a:off x="7234710" y="5037427"/>
            <a:ext cx="1487833" cy="396000"/>
            <a:chOff x="7148985" y="5554764"/>
            <a:chExt cx="1966156" cy="488547"/>
          </a:xfrm>
        </p:grpSpPr>
        <p:sp>
          <p:nvSpPr>
            <p:cNvPr id="140" name="TextBox 139">
              <a:extLst>
                <a:ext uri="{FF2B5EF4-FFF2-40B4-BE49-F238E27FC236}">
                  <a16:creationId xmlns:a16="http://schemas.microsoft.com/office/drawing/2014/main" id="{DE59CB7D-826B-5D45-A034-DC3CC000472E}"/>
                </a:ext>
              </a:extLst>
            </p:cNvPr>
            <p:cNvSpPr txBox="1"/>
            <p:nvPr/>
          </p:nvSpPr>
          <p:spPr>
            <a:xfrm>
              <a:off x="7153491" y="5554764"/>
              <a:ext cx="1961650" cy="488547"/>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43" name="Rectangle 142">
                  <a:extLst>
                    <a:ext uri="{FF2B5EF4-FFF2-40B4-BE49-F238E27FC236}">
                      <a16:creationId xmlns:a16="http://schemas.microsoft.com/office/drawing/2014/main" id="{413AD7C5-AE52-7440-8178-DF942A62A861}"/>
                    </a:ext>
                  </a:extLst>
                </p:cNvPr>
                <p:cNvSpPr/>
                <p:nvPr/>
              </p:nvSpPr>
              <p:spPr>
                <a:xfrm>
                  <a:off x="7148985" y="5571278"/>
                  <a:ext cx="1666606" cy="4556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𝑇𝑟𝑒𝑎𝑡</m:t>
                        </m:r>
                        <m:sSub>
                          <m:sSubPr>
                            <m:ctrlPr>
                              <a:rPr lang="de-DE" b="0" i="1" smtClean="0">
                                <a:latin typeface="Cambria Math" panose="02040503050406030204" pitchFamily="18" charset="0"/>
                              </a:rPr>
                            </m:ctrlPr>
                          </m:sSubPr>
                          <m:e>
                            <m:r>
                              <m:rPr>
                                <m:nor/>
                              </m:rPr>
                              <a:rPr lang="de-DE" b="0" i="0" smtClean="0">
                                <a:latin typeface="Cambria Math" charset="0"/>
                              </a:rPr>
                              <m:t>(</m:t>
                            </m:r>
                            <m:r>
                              <m:rPr>
                                <m:nor/>
                              </m:rPr>
                              <a:rPr lang="de-DE" b="0" i="0" smtClean="0">
                                <a:latin typeface="Cambria Math" charset="0"/>
                              </a:rPr>
                              <m:t>X</m:t>
                            </m:r>
                            <m:r>
                              <m:rPr>
                                <m:nor/>
                              </m:rPr>
                              <a:rPr lang="de-DE" b="0" i="0" smtClean="0">
                                <a:latin typeface="Cambria Math" charset="0"/>
                              </a:rPr>
                              <m:t>,</m:t>
                            </m:r>
                            <m:r>
                              <m:rPr>
                                <m:nor/>
                              </m:rPr>
                              <a:rPr lang="de-DE" b="0" i="0" smtClean="0">
                                <a:latin typeface="Cambria Math" charset="0"/>
                              </a:rPr>
                              <m:t>M</m:t>
                            </m:r>
                            <m:r>
                              <m:rPr>
                                <m:nor/>
                              </m:rPr>
                              <a:rPr lang="de-DE" b="0" i="0" smtClean="0">
                                <a:latin typeface="Cambria Math" charset="0"/>
                              </a:rPr>
                              <m:t>)</m:t>
                            </m:r>
                          </m:e>
                          <m:sub>
                            <m:r>
                              <a:rPr lang="de-DE" b="0" i="1" smtClean="0">
                                <a:latin typeface="Cambria Math" panose="02040503050406030204" pitchFamily="18" charset="0"/>
                              </a:rPr>
                              <m:t>𝑡</m:t>
                            </m:r>
                          </m:sub>
                        </m:sSub>
                      </m:oMath>
                    </m:oMathPara>
                  </a14:m>
                  <a:endParaRPr lang="en-GB" dirty="0"/>
                </a:p>
              </p:txBody>
            </p:sp>
          </mc:Choice>
          <mc:Fallback xmlns="">
            <p:sp>
              <p:nvSpPr>
                <p:cNvPr id="143" name="Rectangle 142">
                  <a:extLst>
                    <a:ext uri="{FF2B5EF4-FFF2-40B4-BE49-F238E27FC236}">
                      <a16:creationId xmlns:a16="http://schemas.microsoft.com/office/drawing/2014/main" id="{413AD7C5-AE52-7440-8178-DF942A62A861}"/>
                    </a:ext>
                  </a:extLst>
                </p:cNvPr>
                <p:cNvSpPr>
                  <a:spLocks noRot="1" noChangeAspect="1" noMove="1" noResize="1" noEditPoints="1" noAdjustHandles="1" noChangeArrowheads="1" noChangeShapeType="1" noTextEdit="1"/>
                </p:cNvSpPr>
                <p:nvPr/>
              </p:nvSpPr>
              <p:spPr>
                <a:xfrm>
                  <a:off x="7148985" y="5571278"/>
                  <a:ext cx="1666606" cy="455647"/>
                </a:xfrm>
                <a:prstGeom prst="rect">
                  <a:avLst/>
                </a:prstGeom>
                <a:blipFill>
                  <a:blip r:embed="rId12"/>
                  <a:stretch>
                    <a:fillRect r="-7000" b="-13333"/>
                  </a:stretch>
                </a:blipFill>
              </p:spPr>
              <p:txBody>
                <a:bodyPr/>
                <a:lstStyle/>
                <a:p>
                  <a:r>
                    <a:rPr lang="en-GB">
                      <a:noFill/>
                    </a:rPr>
                    <a:t> </a:t>
                  </a:r>
                </a:p>
              </p:txBody>
            </p:sp>
          </mc:Fallback>
        </mc:AlternateContent>
      </p:grpSp>
      <p:grpSp>
        <p:nvGrpSpPr>
          <p:cNvPr id="127" name="Group 126">
            <a:extLst>
              <a:ext uri="{FF2B5EF4-FFF2-40B4-BE49-F238E27FC236}">
                <a16:creationId xmlns:a16="http://schemas.microsoft.com/office/drawing/2014/main" id="{EA4BE6C0-63CA-9742-8A61-0CEDF589DBE4}"/>
              </a:ext>
            </a:extLst>
          </p:cNvPr>
          <p:cNvGrpSpPr/>
          <p:nvPr/>
        </p:nvGrpSpPr>
        <p:grpSpPr>
          <a:xfrm>
            <a:off x="6113490" y="3855609"/>
            <a:ext cx="804644" cy="396000"/>
            <a:chOff x="6545891" y="3371343"/>
            <a:chExt cx="804644" cy="396000"/>
          </a:xfrm>
        </p:grpSpPr>
        <p:sp>
          <p:nvSpPr>
            <p:cNvPr id="136" name="TextBox 135">
              <a:extLst>
                <a:ext uri="{FF2B5EF4-FFF2-40B4-BE49-F238E27FC236}">
                  <a16:creationId xmlns:a16="http://schemas.microsoft.com/office/drawing/2014/main" id="{1698417C-EAEB-2644-9A95-65057EB83794}"/>
                </a:ext>
              </a:extLst>
            </p:cNvPr>
            <p:cNvSpPr txBox="1"/>
            <p:nvPr/>
          </p:nvSpPr>
          <p:spPr>
            <a:xfrm>
              <a:off x="6598869" y="3371343"/>
              <a:ext cx="714854" cy="396000"/>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38" name="Rectangle 137">
                  <a:extLst>
                    <a:ext uri="{FF2B5EF4-FFF2-40B4-BE49-F238E27FC236}">
                      <a16:creationId xmlns:a16="http://schemas.microsoft.com/office/drawing/2014/main" id="{A4BF80A8-9309-1E44-B878-FC5B5F1DB6EF}"/>
                    </a:ext>
                  </a:extLst>
                </p:cNvPr>
                <p:cNvSpPr/>
                <p:nvPr/>
              </p:nvSpPr>
              <p:spPr>
                <a:xfrm>
                  <a:off x="6545891" y="3387454"/>
                  <a:ext cx="804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𝐸𝑝𝑖𝑑</m:t>
                            </m:r>
                          </m:e>
                          <m:sub>
                            <m:r>
                              <a:rPr lang="de-DE" b="0" i="1" smtClean="0">
                                <a:latin typeface="Cambria Math" panose="02040503050406030204" pitchFamily="18" charset="0"/>
                              </a:rPr>
                              <m:t>𝑡</m:t>
                            </m:r>
                          </m:sub>
                        </m:sSub>
                      </m:oMath>
                    </m:oMathPara>
                  </a14:m>
                  <a:endParaRPr lang="en-GB" dirty="0"/>
                </a:p>
              </p:txBody>
            </p:sp>
          </mc:Choice>
          <mc:Fallback xmlns="">
            <p:sp>
              <p:nvSpPr>
                <p:cNvPr id="138" name="Rectangle 137">
                  <a:extLst>
                    <a:ext uri="{FF2B5EF4-FFF2-40B4-BE49-F238E27FC236}">
                      <a16:creationId xmlns:a16="http://schemas.microsoft.com/office/drawing/2014/main" id="{A4BF80A8-9309-1E44-B878-FC5B5F1DB6EF}"/>
                    </a:ext>
                  </a:extLst>
                </p:cNvPr>
                <p:cNvSpPr>
                  <a:spLocks noRot="1" noChangeAspect="1" noMove="1" noResize="1" noEditPoints="1" noAdjustHandles="1" noChangeArrowheads="1" noChangeShapeType="1" noTextEdit="1"/>
                </p:cNvSpPr>
                <p:nvPr/>
              </p:nvSpPr>
              <p:spPr>
                <a:xfrm>
                  <a:off x="6545891" y="3387454"/>
                  <a:ext cx="804644" cy="369332"/>
                </a:xfrm>
                <a:prstGeom prst="rect">
                  <a:avLst/>
                </a:prstGeom>
                <a:blipFill>
                  <a:blip r:embed="rId13"/>
                  <a:stretch>
                    <a:fillRect b="-13333"/>
                  </a:stretch>
                </a:blipFill>
              </p:spPr>
              <p:txBody>
                <a:bodyPr/>
                <a:lstStyle/>
                <a:p>
                  <a:r>
                    <a:rPr lang="en-GB">
                      <a:noFill/>
                    </a:rPr>
                    <a:t> </a:t>
                  </a:r>
                </a:p>
              </p:txBody>
            </p:sp>
          </mc:Fallback>
        </mc:AlternateContent>
      </p:grpSp>
      <p:grpSp>
        <p:nvGrpSpPr>
          <p:cNvPr id="128" name="Group 127">
            <a:extLst>
              <a:ext uri="{FF2B5EF4-FFF2-40B4-BE49-F238E27FC236}">
                <a16:creationId xmlns:a16="http://schemas.microsoft.com/office/drawing/2014/main" id="{630B70FE-8CB0-644F-9A06-A7E8CFC4DA4E}"/>
              </a:ext>
            </a:extLst>
          </p:cNvPr>
          <p:cNvGrpSpPr/>
          <p:nvPr/>
        </p:nvGrpSpPr>
        <p:grpSpPr>
          <a:xfrm>
            <a:off x="5758653" y="5389241"/>
            <a:ext cx="1369843" cy="396000"/>
            <a:chOff x="5970830" y="5664879"/>
            <a:chExt cx="1369843" cy="396000"/>
          </a:xfrm>
        </p:grpSpPr>
        <p:sp>
          <p:nvSpPr>
            <p:cNvPr id="133" name="TextBox 132">
              <a:extLst>
                <a:ext uri="{FF2B5EF4-FFF2-40B4-BE49-F238E27FC236}">
                  <a16:creationId xmlns:a16="http://schemas.microsoft.com/office/drawing/2014/main" id="{CD2D778F-3891-204E-8CE7-005CBADC5D7E}"/>
                </a:ext>
              </a:extLst>
            </p:cNvPr>
            <p:cNvSpPr txBox="1"/>
            <p:nvPr/>
          </p:nvSpPr>
          <p:spPr>
            <a:xfrm>
              <a:off x="5970830" y="5664879"/>
              <a:ext cx="1369843" cy="396000"/>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F94D6379-9628-204A-BDA6-C6BF9CDBB06E}"/>
                    </a:ext>
                  </a:extLst>
                </p:cNvPr>
                <p:cNvSpPr/>
                <p:nvPr/>
              </p:nvSpPr>
              <p:spPr>
                <a:xfrm>
                  <a:off x="5994065" y="5683955"/>
                  <a:ext cx="1346608" cy="36298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b="0" i="1" smtClean="0">
                                <a:latin typeface="Cambria Math" panose="02040503050406030204" pitchFamily="18" charset="0"/>
                              </a:rPr>
                              <m:t>𝑋</m:t>
                            </m:r>
                            <m:r>
                              <a:rPr lang="de-DE" b="0" i="1" smtClean="0">
                                <a:latin typeface="Cambria Math" panose="02040503050406030204" pitchFamily="18" charset="0"/>
                              </a:rPr>
                              <m:t>)</m:t>
                            </m:r>
                          </m:e>
                          <m:sub>
                            <m:r>
                              <a:rPr lang="de-DE" b="0" i="1" smtClean="0">
                                <a:latin typeface="Cambria Math" panose="02040503050406030204" pitchFamily="18" charset="0"/>
                              </a:rPr>
                              <m:t>𝑡</m:t>
                            </m:r>
                          </m:sub>
                        </m:sSub>
                      </m:oMath>
                    </m:oMathPara>
                  </a14:m>
                  <a:endParaRPr lang="en-GB" baseline="-25000" dirty="0"/>
                </a:p>
              </p:txBody>
            </p:sp>
          </mc:Choice>
          <mc:Fallback xmlns="">
            <p:sp>
              <p:nvSpPr>
                <p:cNvPr id="135" name="Rectangle 134">
                  <a:extLst>
                    <a:ext uri="{FF2B5EF4-FFF2-40B4-BE49-F238E27FC236}">
                      <a16:creationId xmlns:a16="http://schemas.microsoft.com/office/drawing/2014/main" id="{F94D6379-9628-204A-BDA6-C6BF9CDBB06E}"/>
                    </a:ext>
                  </a:extLst>
                </p:cNvPr>
                <p:cNvSpPr>
                  <a:spLocks noRot="1" noChangeAspect="1" noMove="1" noResize="1" noEditPoints="1" noAdjustHandles="1" noChangeArrowheads="1" noChangeShapeType="1" noTextEdit="1"/>
                </p:cNvSpPr>
                <p:nvPr/>
              </p:nvSpPr>
              <p:spPr>
                <a:xfrm>
                  <a:off x="5994065" y="5683955"/>
                  <a:ext cx="1346608" cy="362984"/>
                </a:xfrm>
                <a:prstGeom prst="rect">
                  <a:avLst/>
                </a:prstGeom>
                <a:blipFill>
                  <a:blip r:embed="rId14"/>
                  <a:stretch>
                    <a:fillRect b="-17241"/>
                  </a:stretch>
                </a:blipFill>
              </p:spPr>
              <p:txBody>
                <a:bodyPr/>
                <a:lstStyle/>
                <a:p>
                  <a:r>
                    <a:rPr lang="en-GB">
                      <a:noFill/>
                    </a:rPr>
                    <a:t> </a:t>
                  </a:r>
                </a:p>
              </p:txBody>
            </p:sp>
          </mc:Fallback>
        </mc:AlternateContent>
      </p:grpSp>
      <p:cxnSp>
        <p:nvCxnSpPr>
          <p:cNvPr id="129" name="Straight Connector 128">
            <a:extLst>
              <a:ext uri="{FF2B5EF4-FFF2-40B4-BE49-F238E27FC236}">
                <a16:creationId xmlns:a16="http://schemas.microsoft.com/office/drawing/2014/main" id="{68642AA1-FB70-E049-A11D-7967D8C3346B}"/>
              </a:ext>
            </a:extLst>
          </p:cNvPr>
          <p:cNvCxnSpPr>
            <a:cxnSpLocks/>
            <a:stCxn id="147" idx="2"/>
            <a:endCxn id="133" idx="0"/>
          </p:cNvCxnSpPr>
          <p:nvPr/>
        </p:nvCxnSpPr>
        <p:spPr>
          <a:xfrm>
            <a:off x="5855571" y="4876978"/>
            <a:ext cx="588004" cy="512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B35D865-49D0-9E4F-8232-4F7DBF573790}"/>
              </a:ext>
            </a:extLst>
          </p:cNvPr>
          <p:cNvCxnSpPr>
            <a:cxnSpLocks/>
            <a:stCxn id="48" idx="6"/>
            <a:endCxn id="131" idx="2"/>
          </p:cNvCxnSpPr>
          <p:nvPr/>
        </p:nvCxnSpPr>
        <p:spPr>
          <a:xfrm flipV="1">
            <a:off x="3177275" y="4121581"/>
            <a:ext cx="2213715" cy="14697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1" name="Content Placeholder 2">
                <a:extLst>
                  <a:ext uri="{FF2B5EF4-FFF2-40B4-BE49-F238E27FC236}">
                    <a16:creationId xmlns:a16="http://schemas.microsoft.com/office/drawing/2014/main" id="{EFB6C240-AA8A-7C4F-A14A-42290B999246}"/>
                  </a:ext>
                </a:extLst>
              </p:cNvPr>
              <p:cNvSpPr txBox="1">
                <a:spLocks/>
              </p:cNvSpPr>
              <p:nvPr/>
            </p:nvSpPr>
            <p:spPr>
              <a:xfrm>
                <a:off x="628649" y="1309817"/>
                <a:ext cx="8015621" cy="18885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Marginal distribution query:  </a:t>
                </a:r>
                <a14:m>
                  <m:oMath xmlns:m="http://schemas.openxmlformats.org/officeDocument/2006/math">
                    <m:r>
                      <a:rPr lang="en-GB" i="1" smtClean="0">
                        <a:latin typeface="Cambria Math" panose="02040503050406030204" pitchFamily="18" charset="0"/>
                      </a:rPr>
                      <m:t>𝑃</m:t>
                    </m:r>
                    <m:d>
                      <m:dPr>
                        <m:endChr m:val="|"/>
                        <m:ctrlPr>
                          <a:rPr lang="en-GB" i="1" smtClean="0">
                            <a:latin typeface="Cambria Math" panose="02040503050406030204" pitchFamily="18" charset="0"/>
                          </a:rPr>
                        </m:ctrlPr>
                      </m:dPr>
                      <m:e>
                        <m:sSubSup>
                          <m:sSubSupPr>
                            <m:ctrlPr>
                              <a:rPr lang="en-GB" i="1" smtClean="0">
                                <a:latin typeface="Cambria Math" panose="02040503050406030204" pitchFamily="18" charset="0"/>
                              </a:rPr>
                            </m:ctrlPr>
                          </m:sSubSupPr>
                          <m:e>
                            <m:r>
                              <a:rPr lang="en-GB" i="1" smtClean="0">
                                <a:latin typeface="Cambria Math" panose="02040503050406030204" pitchFamily="18" charset="0"/>
                              </a:rPr>
                              <m:t>𝐴</m:t>
                            </m:r>
                          </m:e>
                          <m:sub>
                            <m:r>
                              <a:rPr lang="en-GB" i="1" smtClean="0">
                                <a:latin typeface="Cambria Math" panose="02040503050406030204" pitchFamily="18" charset="0"/>
                              </a:rPr>
                              <m:t>𝜋</m:t>
                            </m:r>
                          </m:sub>
                          <m:sup>
                            <m:r>
                              <a:rPr lang="en-GB" i="1" smtClean="0">
                                <a:latin typeface="Cambria Math" panose="02040503050406030204" pitchFamily="18" charset="0"/>
                              </a:rPr>
                              <m:t>𝑖</m:t>
                            </m:r>
                          </m:sup>
                        </m:sSubSup>
                        <m:r>
                          <a:rPr lang="en-GB" i="1" smtClean="0">
                            <a:latin typeface="Cambria Math" panose="02040503050406030204" pitchFamily="18" charset="0"/>
                          </a:rPr>
                          <m:t> </m:t>
                        </m:r>
                      </m:e>
                    </m:d>
                    <m:sSub>
                      <m:sSubPr>
                        <m:ctrlPr>
                          <a:rPr lang="en-GB" i="1" smtClean="0">
                            <a:latin typeface="Cambria Math" panose="02040503050406030204" pitchFamily="18" charset="0"/>
                          </a:rPr>
                        </m:ctrlPr>
                      </m:sSubPr>
                      <m:e>
                        <m:r>
                          <a:rPr lang="en-GB" i="1" smtClean="0">
                            <a:latin typeface="Cambria Math" panose="02040503050406030204" pitchFamily="18" charset="0"/>
                          </a:rPr>
                          <m:t>𝐸</m:t>
                        </m:r>
                      </m:e>
                      <m:sub>
                        <m:r>
                          <a:rPr lang="en-GB" i="1" smtClean="0">
                            <a:latin typeface="Cambria Math" panose="02040503050406030204" pitchFamily="18" charset="0"/>
                          </a:rPr>
                          <m:t>0:</m:t>
                        </m:r>
                        <m:r>
                          <a:rPr lang="en-GB" i="1" smtClean="0">
                            <a:latin typeface="Cambria Math" panose="02040503050406030204" pitchFamily="18" charset="0"/>
                          </a:rPr>
                          <m:t>𝑡</m:t>
                        </m:r>
                      </m:sub>
                    </m:sSub>
                    <m:r>
                      <a:rPr lang="de-DE" i="1" smtClean="0">
                        <a:latin typeface="Cambria Math" panose="02040503050406030204" pitchFamily="18" charset="0"/>
                      </a:rPr>
                      <m:t>)</m:t>
                    </m:r>
                  </m:oMath>
                </a14:m>
                <a:r>
                  <a:rPr lang="en-GB" dirty="0"/>
                  <a:t> </a:t>
                </a:r>
                <a:r>
                  <a:rPr lang="en-GB" dirty="0" err="1"/>
                  <a:t>w.r.t</a:t>
                </a:r>
                <a:r>
                  <a:rPr lang="en-GB" dirty="0"/>
                  <a:t>. the model:</a:t>
                </a:r>
              </a:p>
              <a:p>
                <a:pPr lvl="1"/>
                <a:r>
                  <a:rPr lang="en-GB" dirty="0"/>
                  <a:t>Hindsight: </a:t>
                </a:r>
                <a14:m>
                  <m:oMath xmlns:m="http://schemas.openxmlformats.org/officeDocument/2006/math">
                    <m:r>
                      <a:rPr lang="en-GB" i="1">
                        <a:latin typeface="Cambria Math" panose="02040503050406030204" pitchFamily="18" charset="0"/>
                      </a:rPr>
                      <m:t>𝜋</m:t>
                    </m:r>
                    <m:r>
                      <a:rPr lang="de-DE" i="1">
                        <a:latin typeface="Cambria Math" panose="02040503050406030204" pitchFamily="18" charset="0"/>
                      </a:rPr>
                      <m:t>&lt;</m:t>
                    </m:r>
                    <m:r>
                      <a:rPr lang="en-GB" i="1">
                        <a:latin typeface="Cambria Math" panose="02040503050406030204" pitchFamily="18" charset="0"/>
                      </a:rPr>
                      <m:t>𝑡</m:t>
                    </m:r>
                    <m:r>
                      <a:rPr lang="en-GB" i="1">
                        <a:latin typeface="Cambria Math" panose="02040503050406030204" pitchFamily="18" charset="0"/>
                      </a:rPr>
                      <m:t> </m:t>
                    </m:r>
                  </m:oMath>
                </a14:m>
                <a:r>
                  <a:rPr lang="en-GB" dirty="0"/>
                  <a:t>(was there an epidemic </a:t>
                </a:r>
                <a14:m>
                  <m:oMath xmlns:m="http://schemas.openxmlformats.org/officeDocument/2006/math">
                    <m:r>
                      <a:rPr lang="en-GB" i="1">
                        <a:latin typeface="Cambria Math" panose="02040503050406030204" pitchFamily="18" charset="0"/>
                      </a:rPr>
                      <m:t>𝜋</m:t>
                    </m:r>
                    <m:r>
                      <a:rPr lang="en-GB" i="1">
                        <a:latin typeface="Cambria Math" panose="02040503050406030204" pitchFamily="18" charset="0"/>
                      </a:rPr>
                      <m:t>−</m:t>
                    </m:r>
                    <m:r>
                      <a:rPr lang="en-GB" i="1">
                        <a:latin typeface="Cambria Math" panose="02040503050406030204" pitchFamily="18" charset="0"/>
                      </a:rPr>
                      <m:t>𝑡</m:t>
                    </m:r>
                  </m:oMath>
                </a14:m>
                <a:r>
                  <a:rPr lang="en-GB" dirty="0"/>
                  <a:t> days ago?) </a:t>
                </a:r>
              </a:p>
              <a:p>
                <a:pPr lvl="1"/>
                <a:r>
                  <a:rPr lang="en-GB" dirty="0"/>
                  <a:t>Filtering:  </a:t>
                </a:r>
                <a14:m>
                  <m:oMath xmlns:m="http://schemas.openxmlformats.org/officeDocument/2006/math">
                    <m:r>
                      <a:rPr lang="en-GB" i="1" smtClean="0">
                        <a:latin typeface="Cambria Math" panose="02040503050406030204" pitchFamily="18" charset="0"/>
                      </a:rPr>
                      <m:t>𝜋</m:t>
                    </m:r>
                    <m:r>
                      <a:rPr lang="de-DE" i="1" smtClean="0">
                        <a:latin typeface="Cambria Math" panose="02040503050406030204" pitchFamily="18" charset="0"/>
                      </a:rPr>
                      <m:t>=</m:t>
                    </m:r>
                    <m:r>
                      <a:rPr lang="en-GB" i="1">
                        <a:latin typeface="Cambria Math" panose="02040503050406030204" pitchFamily="18" charset="0"/>
                      </a:rPr>
                      <m:t>𝑡</m:t>
                    </m:r>
                    <m:r>
                      <a:rPr lang="en-GB" i="1">
                        <a:latin typeface="Cambria Math" panose="02040503050406030204" pitchFamily="18" charset="0"/>
                      </a:rPr>
                      <m:t> </m:t>
                    </m:r>
                  </m:oMath>
                </a14:m>
                <a:r>
                  <a:rPr lang="en-GB" dirty="0"/>
                  <a:t>(is there an currently an epidemic?)</a:t>
                </a:r>
              </a:p>
              <a:p>
                <a:pPr lvl="1"/>
                <a:r>
                  <a:rPr lang="en-GB" dirty="0"/>
                  <a:t>Prediction: </a:t>
                </a:r>
                <a14:m>
                  <m:oMath xmlns:m="http://schemas.openxmlformats.org/officeDocument/2006/math">
                    <m:r>
                      <a:rPr lang="en-GB" i="1">
                        <a:latin typeface="Cambria Math" panose="02040503050406030204" pitchFamily="18" charset="0"/>
                      </a:rPr>
                      <m:t>𝜋</m:t>
                    </m:r>
                    <m:r>
                      <a:rPr lang="en-GB" i="1">
                        <a:latin typeface="Cambria Math" panose="02040503050406030204" pitchFamily="18" charset="0"/>
                      </a:rPr>
                      <m:t>&gt;</m:t>
                    </m:r>
                    <m:r>
                      <a:rPr lang="en-GB" i="1">
                        <a:latin typeface="Cambria Math" panose="02040503050406030204" pitchFamily="18" charset="0"/>
                      </a:rPr>
                      <m:t>𝑡</m:t>
                    </m:r>
                    <m:r>
                      <a:rPr lang="en-GB" i="1">
                        <a:latin typeface="Cambria Math" panose="02040503050406030204" pitchFamily="18" charset="0"/>
                      </a:rPr>
                      <m:t> </m:t>
                    </m:r>
                  </m:oMath>
                </a14:m>
                <a:r>
                  <a:rPr lang="en-GB" dirty="0"/>
                  <a:t>(is there an epidemic in </a:t>
                </a:r>
                <a14:m>
                  <m:oMath xmlns:m="http://schemas.openxmlformats.org/officeDocument/2006/math">
                    <m:r>
                      <a:rPr lang="en-GB" i="1">
                        <a:latin typeface="Cambria Math" panose="02040503050406030204" pitchFamily="18" charset="0"/>
                      </a:rPr>
                      <m:t>𝜋</m:t>
                    </m:r>
                    <m:r>
                      <a:rPr lang="en-GB" i="1">
                        <a:latin typeface="Cambria Math" panose="02040503050406030204" pitchFamily="18" charset="0"/>
                      </a:rPr>
                      <m:t>−</m:t>
                    </m:r>
                    <m:r>
                      <a:rPr lang="en-GB" i="1">
                        <a:latin typeface="Cambria Math" panose="02040503050406030204" pitchFamily="18" charset="0"/>
                      </a:rPr>
                      <m:t>𝑡</m:t>
                    </m:r>
                  </m:oMath>
                </a14:m>
                <a:r>
                  <a:rPr lang="en-GB" dirty="0"/>
                  <a:t> days?)</a:t>
                </a:r>
              </a:p>
            </p:txBody>
          </p:sp>
        </mc:Choice>
        <mc:Fallback xmlns="">
          <p:sp>
            <p:nvSpPr>
              <p:cNvPr id="151" name="Content Placeholder 2">
                <a:extLst>
                  <a:ext uri="{FF2B5EF4-FFF2-40B4-BE49-F238E27FC236}">
                    <a16:creationId xmlns:a16="http://schemas.microsoft.com/office/drawing/2014/main" id="{EFB6C240-AA8A-7C4F-A14A-42290B999246}"/>
                  </a:ext>
                </a:extLst>
              </p:cNvPr>
              <p:cNvSpPr txBox="1">
                <a:spLocks noRot="1" noChangeAspect="1" noMove="1" noResize="1" noEditPoints="1" noAdjustHandles="1" noChangeArrowheads="1" noChangeShapeType="1" noTextEdit="1"/>
              </p:cNvSpPr>
              <p:nvPr/>
            </p:nvSpPr>
            <p:spPr>
              <a:xfrm>
                <a:off x="628649" y="1309817"/>
                <a:ext cx="8015621" cy="1888564"/>
              </a:xfrm>
              <a:prstGeom prst="rect">
                <a:avLst/>
              </a:prstGeom>
              <a:blipFill>
                <a:blip r:embed="rId15"/>
                <a:stretch>
                  <a:fillRect l="-1106" t="-4667"/>
                </a:stretch>
              </a:blipFill>
            </p:spPr>
            <p:txBody>
              <a:bodyPr/>
              <a:lstStyle/>
              <a:p>
                <a:r>
                  <a:rPr lang="en-GB">
                    <a:noFill/>
                  </a:rPr>
                  <a:t> </a:t>
                </a:r>
              </a:p>
            </p:txBody>
          </p:sp>
        </mc:Fallback>
      </mc:AlternateContent>
    </p:spTree>
    <p:extLst>
      <p:ext uri="{BB962C8B-B14F-4D97-AF65-F5344CB8AC3E}">
        <p14:creationId xmlns:p14="http://schemas.microsoft.com/office/powerpoint/2010/main" val="1570687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B747-25F0-2445-BDBA-FBEFAEF70206}"/>
              </a:ext>
            </a:extLst>
          </p:cNvPr>
          <p:cNvSpPr>
            <a:spLocks noGrp="1"/>
          </p:cNvSpPr>
          <p:nvPr>
            <p:ph type="title"/>
          </p:nvPr>
        </p:nvSpPr>
        <p:spPr>
          <a:xfrm>
            <a:off x="628650" y="167417"/>
            <a:ext cx="7886700" cy="784052"/>
          </a:xfrm>
        </p:spPr>
        <p:txBody>
          <a:bodyPr/>
          <a:lstStyle/>
          <a:p>
            <a:r>
              <a:rPr lang="en-US"/>
              <a:t>Our Research</a:t>
            </a:r>
          </a:p>
        </p:txBody>
      </p:sp>
      <p:sp>
        <p:nvSpPr>
          <p:cNvPr id="3" name="Content Placeholder 2">
            <a:extLst>
              <a:ext uri="{FF2B5EF4-FFF2-40B4-BE49-F238E27FC236}">
                <a16:creationId xmlns:a16="http://schemas.microsoft.com/office/drawing/2014/main" id="{05CFA3B2-5236-E44E-8B1F-1125E419038A}"/>
              </a:ext>
            </a:extLst>
          </p:cNvPr>
          <p:cNvSpPr>
            <a:spLocks noGrp="1"/>
          </p:cNvSpPr>
          <p:nvPr>
            <p:ph idx="1"/>
          </p:nvPr>
        </p:nvSpPr>
        <p:spPr>
          <a:xfrm>
            <a:off x="628650" y="1307861"/>
            <a:ext cx="7886700" cy="4869101"/>
          </a:xfrm>
        </p:spPr>
        <p:txBody>
          <a:bodyPr>
            <a:normAutofit/>
          </a:bodyPr>
          <a:lstStyle/>
          <a:p>
            <a:r>
              <a:rPr lang="en-US"/>
              <a:t>Lifted dynamic probabilistic relational models</a:t>
            </a:r>
          </a:p>
          <a:p>
            <a:r>
              <a:rPr lang="en-US"/>
              <a:t>LDJT: Lifted Dynamic Junction Tree Algorithm</a:t>
            </a:r>
          </a:p>
          <a:p>
            <a:endParaRPr lang="en-US"/>
          </a:p>
          <a:p>
            <a:pPr marL="0" indent="0">
              <a:buNone/>
            </a:pPr>
            <a:endParaRPr lang="en-US">
              <a:solidFill>
                <a:srgbClr val="0E16F5"/>
              </a:solidFill>
            </a:endParaRPr>
          </a:p>
          <a:p>
            <a:pPr marL="0" indent="0">
              <a:buNone/>
            </a:pPr>
            <a:r>
              <a:rPr lang="en-US" sz="1400">
                <a:solidFill>
                  <a:srgbClr val="0E16F5"/>
                </a:solidFill>
              </a:rPr>
              <a:t>Gehrke et al. (2018)</a:t>
            </a:r>
            <a:br>
              <a:rPr lang="en-US" sz="1400">
                <a:solidFill>
                  <a:srgbClr val="0E16F5"/>
                </a:solidFill>
              </a:rPr>
            </a:br>
            <a:r>
              <a:rPr lang="en-US" sz="1400">
                <a:solidFill>
                  <a:srgbClr val="0E16F5"/>
                </a:solidFill>
              </a:rPr>
              <a:t>Marcel Gehrke, Tanya Braun, and Ralf Möller. Lifted Dynamic Junction Tree Algorithm. In </a:t>
            </a:r>
            <a:r>
              <a:rPr lang="en-US" sz="1400" i="1">
                <a:solidFill>
                  <a:srgbClr val="0E16F5"/>
                </a:solidFill>
              </a:rPr>
              <a:t>Proceedings of the International Conference on Conceptual Structures</a:t>
            </a:r>
            <a:r>
              <a:rPr lang="en-US" sz="1400">
                <a:solidFill>
                  <a:srgbClr val="0E16F5"/>
                </a:solidFill>
              </a:rPr>
              <a:t>, 2018.</a:t>
            </a:r>
          </a:p>
          <a:p>
            <a:pPr marL="0" indent="0">
              <a:buNone/>
            </a:pPr>
            <a:r>
              <a:rPr lang="en-US" sz="1400">
                <a:solidFill>
                  <a:srgbClr val="0E16F5"/>
                </a:solidFill>
              </a:rPr>
              <a:t>Gehrke et al. (2018a)</a:t>
            </a:r>
            <a:br>
              <a:rPr lang="en-US" sz="1400">
                <a:solidFill>
                  <a:srgbClr val="0E16F5"/>
                </a:solidFill>
              </a:rPr>
            </a:br>
            <a:r>
              <a:rPr lang="en-US" sz="1400">
                <a:solidFill>
                  <a:srgbClr val="0E16F5"/>
                </a:solidFill>
              </a:rPr>
              <a:t>Marcel Gehrke, Tanya Braun, and Ralf Möller. Answering Hindsight Queries with Lifted Dynamic Junction Trees. In 8th International Workshop on Statistical Relational AI at the 27th International Joint Conference on Artificial Intelligence, 2018.</a:t>
            </a:r>
          </a:p>
          <a:p>
            <a:pPr marL="0" indent="0">
              <a:buNone/>
            </a:pPr>
            <a:endParaRPr lang="en-US"/>
          </a:p>
        </p:txBody>
      </p:sp>
      <p:sp>
        <p:nvSpPr>
          <p:cNvPr id="4" name="Slide Number Placeholder 3">
            <a:extLst>
              <a:ext uri="{FF2B5EF4-FFF2-40B4-BE49-F238E27FC236}">
                <a16:creationId xmlns:a16="http://schemas.microsoft.com/office/drawing/2014/main" id="{88CC8981-2F1F-594D-9B40-ECEB5080045D}"/>
              </a:ext>
            </a:extLst>
          </p:cNvPr>
          <p:cNvSpPr>
            <a:spLocks noGrp="1"/>
          </p:cNvSpPr>
          <p:nvPr>
            <p:ph type="sldNum" sz="quarter" idx="12"/>
          </p:nvPr>
        </p:nvSpPr>
        <p:spPr>
          <a:xfrm>
            <a:off x="6907214" y="6312695"/>
            <a:ext cx="2057400" cy="365125"/>
          </a:xfrm>
        </p:spPr>
        <p:txBody>
          <a:bodyPr/>
          <a:lstStyle/>
          <a:p>
            <a:fld id="{DB7C4649-800D-CB47-881A-AA04BFFFB18C}" type="slidenum">
              <a:rPr lang="en-US" smtClean="0"/>
              <a:t>37</a:t>
            </a:fld>
            <a:endParaRPr lang="en-US"/>
          </a:p>
        </p:txBody>
      </p:sp>
    </p:spTree>
    <p:extLst>
      <p:ext uri="{BB962C8B-B14F-4D97-AF65-F5344CB8AC3E}">
        <p14:creationId xmlns:p14="http://schemas.microsoft.com/office/powerpoint/2010/main" val="806025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6C729-08CF-1A40-890D-6BD8056673C5}"/>
              </a:ext>
            </a:extLst>
          </p:cNvPr>
          <p:cNvSpPr>
            <a:spLocks noGrp="1"/>
          </p:cNvSpPr>
          <p:nvPr>
            <p:ph type="title"/>
          </p:nvPr>
        </p:nvSpPr>
        <p:spPr/>
        <p:txBody>
          <a:bodyPr>
            <a:normAutofit/>
          </a:bodyPr>
          <a:lstStyle/>
          <a:p>
            <a:r>
              <a:rPr lang="de-DE" dirty="0"/>
              <a:t>Cyber-Security </a:t>
            </a:r>
            <a:r>
              <a:rPr lang="de-DE" dirty="0" err="1"/>
              <a:t>Once</a:t>
            </a:r>
            <a:r>
              <a:rPr lang="de-DE" dirty="0"/>
              <a:t> </a:t>
            </a:r>
            <a:r>
              <a:rPr lang="de-DE" dirty="0" err="1"/>
              <a:t>Again</a:t>
            </a:r>
            <a:endParaRPr lang="de-DE" dirty="0"/>
          </a:p>
        </p:txBody>
      </p:sp>
      <p:sp>
        <p:nvSpPr>
          <p:cNvPr id="4" name="Slide Number Placeholder 3">
            <a:extLst>
              <a:ext uri="{FF2B5EF4-FFF2-40B4-BE49-F238E27FC236}">
                <a16:creationId xmlns:a16="http://schemas.microsoft.com/office/drawing/2014/main" id="{61491726-416B-E749-BCE7-55980EF5633F}"/>
              </a:ext>
            </a:extLst>
          </p:cNvPr>
          <p:cNvSpPr>
            <a:spLocks noGrp="1"/>
          </p:cNvSpPr>
          <p:nvPr>
            <p:ph type="sldNum" sz="quarter" idx="12"/>
          </p:nvPr>
        </p:nvSpPr>
        <p:spPr/>
        <p:txBody>
          <a:bodyPr/>
          <a:lstStyle/>
          <a:p>
            <a:pPr>
              <a:defRPr/>
            </a:pPr>
            <a:fld id="{A4C577E2-95DD-1F4B-A688-E8FB02007787}" type="slidenum">
              <a:rPr lang="de-DE" smtClean="0"/>
              <a:pPr>
                <a:defRPr/>
              </a:pPr>
              <a:t>38</a:t>
            </a:fld>
            <a:endParaRPr lang="de-DE"/>
          </a:p>
        </p:txBody>
      </p:sp>
      <p:pic>
        <p:nvPicPr>
          <p:cNvPr id="5" name="Picture 4">
            <a:extLst>
              <a:ext uri="{FF2B5EF4-FFF2-40B4-BE49-F238E27FC236}">
                <a16:creationId xmlns:a16="http://schemas.microsoft.com/office/drawing/2014/main" id="{0FCB92A7-36D0-1A43-974E-083F3453B784}"/>
              </a:ext>
            </a:extLst>
          </p:cNvPr>
          <p:cNvPicPr>
            <a:picLocks noChangeAspect="1"/>
          </p:cNvPicPr>
          <p:nvPr/>
        </p:nvPicPr>
        <p:blipFill>
          <a:blip r:embed="rId2"/>
          <a:stretch>
            <a:fillRect/>
          </a:stretch>
        </p:blipFill>
        <p:spPr>
          <a:xfrm>
            <a:off x="111208" y="1786500"/>
            <a:ext cx="4460212" cy="1348049"/>
          </a:xfrm>
          <a:prstGeom prst="rect">
            <a:avLst/>
          </a:prstGeom>
        </p:spPr>
      </p:pic>
      <p:pic>
        <p:nvPicPr>
          <p:cNvPr id="8" name="Picture 7">
            <a:extLst>
              <a:ext uri="{FF2B5EF4-FFF2-40B4-BE49-F238E27FC236}">
                <a16:creationId xmlns:a16="http://schemas.microsoft.com/office/drawing/2014/main" id="{EFFCF157-AAF0-7F45-B3E0-DBB28215B5F7}"/>
              </a:ext>
            </a:extLst>
          </p:cNvPr>
          <p:cNvPicPr>
            <a:picLocks noChangeAspect="1"/>
          </p:cNvPicPr>
          <p:nvPr/>
        </p:nvPicPr>
        <p:blipFill>
          <a:blip r:embed="rId2"/>
          <a:stretch>
            <a:fillRect/>
          </a:stretch>
        </p:blipFill>
        <p:spPr>
          <a:xfrm>
            <a:off x="4584356" y="1786500"/>
            <a:ext cx="4460212" cy="1348049"/>
          </a:xfrm>
          <a:prstGeom prst="rect">
            <a:avLst/>
          </a:prstGeom>
        </p:spPr>
      </p:pic>
      <p:pic>
        <p:nvPicPr>
          <p:cNvPr id="6" name="Content Placeholder 5">
            <a:extLst>
              <a:ext uri="{FF2B5EF4-FFF2-40B4-BE49-F238E27FC236}">
                <a16:creationId xmlns:a16="http://schemas.microsoft.com/office/drawing/2014/main" id="{1CAEA736-D8E1-CC40-BCE4-ECF060489928}"/>
              </a:ext>
            </a:extLst>
          </p:cNvPr>
          <p:cNvPicPr>
            <a:picLocks noGrp="1" noChangeAspect="1"/>
          </p:cNvPicPr>
          <p:nvPr>
            <p:ph idx="1"/>
          </p:nvPr>
        </p:nvPicPr>
        <p:blipFill>
          <a:blip r:embed="rId3"/>
          <a:stretch>
            <a:fillRect/>
          </a:stretch>
        </p:blipFill>
        <p:spPr>
          <a:xfrm>
            <a:off x="96900" y="1632432"/>
            <a:ext cx="8925490" cy="1656184"/>
          </a:xfrm>
        </p:spPr>
      </p:pic>
    </p:spTree>
    <p:extLst>
      <p:ext uri="{BB962C8B-B14F-4D97-AF65-F5344CB8AC3E}">
        <p14:creationId xmlns:p14="http://schemas.microsoft.com/office/powerpoint/2010/main" val="43054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B8D6-5520-2B40-A1D6-6D3C29BF2F06}"/>
              </a:ext>
            </a:extLst>
          </p:cNvPr>
          <p:cNvSpPr>
            <a:spLocks noGrp="1"/>
          </p:cNvSpPr>
          <p:nvPr>
            <p:ph type="title"/>
          </p:nvPr>
        </p:nvSpPr>
        <p:spPr/>
        <p:txBody>
          <a:bodyPr/>
          <a:lstStyle/>
          <a:p>
            <a:r>
              <a:rPr lang="de-DE" dirty="0" err="1"/>
              <a:t>Recap</a:t>
            </a:r>
            <a:r>
              <a:rPr lang="de-DE" dirty="0"/>
              <a:t>: HMMs </a:t>
            </a:r>
            <a:r>
              <a:rPr lang="de-DE" dirty="0" err="1"/>
              <a:t>for</a:t>
            </a:r>
            <a:r>
              <a:rPr lang="de-DE" dirty="0"/>
              <a:t> Cyber-Security</a:t>
            </a:r>
          </a:p>
        </p:txBody>
      </p:sp>
      <p:sp>
        <p:nvSpPr>
          <p:cNvPr id="4" name="Slide Number Placeholder 3">
            <a:extLst>
              <a:ext uri="{FF2B5EF4-FFF2-40B4-BE49-F238E27FC236}">
                <a16:creationId xmlns:a16="http://schemas.microsoft.com/office/drawing/2014/main" id="{135B5230-F675-2C46-9CE4-A6E52C7FF11B}"/>
              </a:ext>
            </a:extLst>
          </p:cNvPr>
          <p:cNvSpPr>
            <a:spLocks noGrp="1"/>
          </p:cNvSpPr>
          <p:nvPr>
            <p:ph type="sldNum" sz="quarter" idx="12"/>
          </p:nvPr>
        </p:nvSpPr>
        <p:spPr/>
        <p:txBody>
          <a:bodyPr/>
          <a:lstStyle/>
          <a:p>
            <a:fld id="{DB7C4649-800D-CB47-881A-AA04BFFFB18C}" type="slidenum">
              <a:rPr lang="en-US" smtClean="0"/>
              <a:t>39</a:t>
            </a:fld>
            <a:endParaRPr lang="en-US"/>
          </a:p>
        </p:txBody>
      </p:sp>
      <p:sp>
        <p:nvSpPr>
          <p:cNvPr id="5" name="object 3">
            <a:extLst>
              <a:ext uri="{FF2B5EF4-FFF2-40B4-BE49-F238E27FC236}">
                <a16:creationId xmlns:a16="http://schemas.microsoft.com/office/drawing/2014/main" id="{A1D16D42-22D1-4340-8111-9941C74F4176}"/>
              </a:ext>
            </a:extLst>
          </p:cNvPr>
          <p:cNvSpPr/>
          <p:nvPr/>
        </p:nvSpPr>
        <p:spPr>
          <a:xfrm>
            <a:off x="2323673" y="2390718"/>
            <a:ext cx="204858" cy="205061"/>
          </a:xfrm>
          <a:prstGeom prst="rect">
            <a:avLst/>
          </a:prstGeom>
          <a:blipFill>
            <a:blip r:embed="rId2"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6F5F7C36-A0CB-1E4B-8463-4871C2B38630}"/>
              </a:ext>
            </a:extLst>
          </p:cNvPr>
          <p:cNvSpPr/>
          <p:nvPr/>
        </p:nvSpPr>
        <p:spPr>
          <a:xfrm>
            <a:off x="2323673" y="2390719"/>
            <a:ext cx="205250" cy="205250"/>
          </a:xfrm>
          <a:custGeom>
            <a:avLst/>
            <a:gdLst/>
            <a:ahLst/>
            <a:cxnLst/>
            <a:rect l="l" t="t" r="r" b="b"/>
            <a:pathLst>
              <a:path w="240030" h="240030">
                <a:moveTo>
                  <a:pt x="239570" y="119903"/>
                </a:moveTo>
                <a:lnTo>
                  <a:pt x="230157" y="73231"/>
                </a:lnTo>
                <a:lnTo>
                  <a:pt x="204486" y="35118"/>
                </a:lnTo>
                <a:lnTo>
                  <a:pt x="166411" y="9422"/>
                </a:lnTo>
                <a:lnTo>
                  <a:pt x="119785" y="0"/>
                </a:lnTo>
                <a:lnTo>
                  <a:pt x="73159" y="9422"/>
                </a:lnTo>
                <a:lnTo>
                  <a:pt x="35084" y="35118"/>
                </a:lnTo>
                <a:lnTo>
                  <a:pt x="9413" y="73231"/>
                </a:lnTo>
                <a:lnTo>
                  <a:pt x="0" y="119903"/>
                </a:lnTo>
                <a:lnTo>
                  <a:pt x="9413" y="166576"/>
                </a:lnTo>
                <a:lnTo>
                  <a:pt x="35084" y="204688"/>
                </a:lnTo>
                <a:lnTo>
                  <a:pt x="73159" y="230385"/>
                </a:lnTo>
                <a:lnTo>
                  <a:pt x="119785" y="239807"/>
                </a:lnTo>
                <a:lnTo>
                  <a:pt x="166411" y="230385"/>
                </a:lnTo>
                <a:lnTo>
                  <a:pt x="204486" y="204688"/>
                </a:lnTo>
                <a:lnTo>
                  <a:pt x="230157" y="166576"/>
                </a:lnTo>
                <a:lnTo>
                  <a:pt x="239570" y="119903"/>
                </a:lnTo>
                <a:close/>
              </a:path>
            </a:pathLst>
          </a:custGeom>
          <a:ln w="8985">
            <a:solidFill>
              <a:srgbClr val="3333FF"/>
            </a:solidFill>
          </a:ln>
        </p:spPr>
        <p:txBody>
          <a:bodyPr wrap="square" lIns="0" tIns="0" rIns="0" bIns="0" rtlCol="0"/>
          <a:lstStyle/>
          <a:p>
            <a:endParaRPr/>
          </a:p>
        </p:txBody>
      </p:sp>
      <p:sp>
        <p:nvSpPr>
          <p:cNvPr id="7" name="object 5">
            <a:extLst>
              <a:ext uri="{FF2B5EF4-FFF2-40B4-BE49-F238E27FC236}">
                <a16:creationId xmlns:a16="http://schemas.microsoft.com/office/drawing/2014/main" id="{DF7BFDED-9F6C-5740-B47B-08386545967C}"/>
              </a:ext>
            </a:extLst>
          </p:cNvPr>
          <p:cNvSpPr/>
          <p:nvPr/>
        </p:nvSpPr>
        <p:spPr>
          <a:xfrm>
            <a:off x="2665747" y="2048304"/>
            <a:ext cx="204858" cy="205061"/>
          </a:xfrm>
          <a:prstGeom prst="rect">
            <a:avLst/>
          </a:prstGeom>
          <a:blipFill>
            <a:blip r:embed="rId3"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155F9629-7A28-C147-87DD-BF9ED5488E9A}"/>
              </a:ext>
            </a:extLst>
          </p:cNvPr>
          <p:cNvSpPr/>
          <p:nvPr/>
        </p:nvSpPr>
        <p:spPr>
          <a:xfrm>
            <a:off x="2665748" y="2048305"/>
            <a:ext cx="205250" cy="205250"/>
          </a:xfrm>
          <a:custGeom>
            <a:avLst/>
            <a:gdLst/>
            <a:ahLst/>
            <a:cxnLst/>
            <a:rect l="l" t="t" r="r" b="b"/>
            <a:pathLst>
              <a:path w="240029" h="240030">
                <a:moveTo>
                  <a:pt x="239570" y="119904"/>
                </a:moveTo>
                <a:lnTo>
                  <a:pt x="230157" y="73231"/>
                </a:lnTo>
                <a:lnTo>
                  <a:pt x="204486" y="35118"/>
                </a:lnTo>
                <a:lnTo>
                  <a:pt x="166411" y="9422"/>
                </a:lnTo>
                <a:lnTo>
                  <a:pt x="119785" y="0"/>
                </a:lnTo>
                <a:lnTo>
                  <a:pt x="73159" y="9422"/>
                </a:lnTo>
                <a:lnTo>
                  <a:pt x="35084" y="35118"/>
                </a:lnTo>
                <a:lnTo>
                  <a:pt x="9413" y="73231"/>
                </a:lnTo>
                <a:lnTo>
                  <a:pt x="0" y="119904"/>
                </a:lnTo>
                <a:lnTo>
                  <a:pt x="9413" y="166576"/>
                </a:lnTo>
                <a:lnTo>
                  <a:pt x="35084" y="204689"/>
                </a:lnTo>
                <a:lnTo>
                  <a:pt x="73159" y="230385"/>
                </a:lnTo>
                <a:lnTo>
                  <a:pt x="119785" y="239808"/>
                </a:lnTo>
                <a:lnTo>
                  <a:pt x="166411" y="230385"/>
                </a:lnTo>
                <a:lnTo>
                  <a:pt x="204486" y="204689"/>
                </a:lnTo>
                <a:lnTo>
                  <a:pt x="230157" y="166576"/>
                </a:lnTo>
                <a:lnTo>
                  <a:pt x="239570" y="119904"/>
                </a:lnTo>
                <a:close/>
              </a:path>
            </a:pathLst>
          </a:custGeom>
          <a:ln w="8985">
            <a:solidFill>
              <a:srgbClr val="FF9999"/>
            </a:solidFill>
          </a:ln>
        </p:spPr>
        <p:txBody>
          <a:bodyPr wrap="square" lIns="0" tIns="0" rIns="0" bIns="0" rtlCol="0"/>
          <a:lstStyle/>
          <a:p>
            <a:endParaRPr/>
          </a:p>
        </p:txBody>
      </p:sp>
      <p:sp>
        <p:nvSpPr>
          <p:cNvPr id="9" name="object 7">
            <a:extLst>
              <a:ext uri="{FF2B5EF4-FFF2-40B4-BE49-F238E27FC236}">
                <a16:creationId xmlns:a16="http://schemas.microsoft.com/office/drawing/2014/main" id="{DF76A1C5-01A6-4F48-BF32-54BFCC0EB343}"/>
              </a:ext>
            </a:extLst>
          </p:cNvPr>
          <p:cNvSpPr txBox="1"/>
          <p:nvPr/>
        </p:nvSpPr>
        <p:spPr>
          <a:xfrm>
            <a:off x="2582291" y="1802267"/>
            <a:ext cx="371950" cy="220376"/>
          </a:xfrm>
          <a:prstGeom prst="rect">
            <a:avLst/>
          </a:prstGeom>
        </p:spPr>
        <p:txBody>
          <a:bodyPr vert="horz" wrap="square" lIns="0" tIns="9774" rIns="0" bIns="0" rtlCol="0">
            <a:spAutoFit/>
          </a:bodyPr>
          <a:lstStyle/>
          <a:p>
            <a:pPr marL="10860">
              <a:spcBef>
                <a:spcPts val="77"/>
              </a:spcBef>
            </a:pPr>
            <a:r>
              <a:rPr sz="1368" spc="21" dirty="0">
                <a:latin typeface="Times New Roman"/>
                <a:cs typeface="Times New Roman"/>
              </a:rPr>
              <a:t>D</a:t>
            </a:r>
            <a:r>
              <a:rPr sz="1368" spc="-9" dirty="0">
                <a:latin typeface="Times New Roman"/>
                <a:cs typeface="Times New Roman"/>
              </a:rPr>
              <a:t>NS</a:t>
            </a:r>
            <a:endParaRPr sz="1368" dirty="0">
              <a:latin typeface="Times New Roman"/>
              <a:cs typeface="Times New Roman"/>
            </a:endParaRPr>
          </a:p>
        </p:txBody>
      </p:sp>
      <p:sp>
        <p:nvSpPr>
          <p:cNvPr id="10" name="object 8">
            <a:extLst>
              <a:ext uri="{FF2B5EF4-FFF2-40B4-BE49-F238E27FC236}">
                <a16:creationId xmlns:a16="http://schemas.microsoft.com/office/drawing/2014/main" id="{4E11AC0E-ACBE-C146-B01D-502EEEC06B5E}"/>
              </a:ext>
            </a:extLst>
          </p:cNvPr>
          <p:cNvSpPr/>
          <p:nvPr/>
        </p:nvSpPr>
        <p:spPr>
          <a:xfrm>
            <a:off x="2665747" y="2733132"/>
            <a:ext cx="204858" cy="205061"/>
          </a:xfrm>
          <a:prstGeom prst="rect">
            <a:avLst/>
          </a:prstGeom>
          <a:blipFill>
            <a:blip r:embed="rId4" cstate="print"/>
            <a:stretch>
              <a:fillRect/>
            </a:stretch>
          </a:blipFill>
        </p:spPr>
        <p:txBody>
          <a:bodyPr wrap="square" lIns="0" tIns="0" rIns="0" bIns="0" rtlCol="0"/>
          <a:lstStyle/>
          <a:p>
            <a:endParaRPr/>
          </a:p>
        </p:txBody>
      </p:sp>
      <p:sp>
        <p:nvSpPr>
          <p:cNvPr id="11" name="object 9">
            <a:extLst>
              <a:ext uri="{FF2B5EF4-FFF2-40B4-BE49-F238E27FC236}">
                <a16:creationId xmlns:a16="http://schemas.microsoft.com/office/drawing/2014/main" id="{50A009D0-DB06-6540-8F51-35B1EA606BC7}"/>
              </a:ext>
            </a:extLst>
          </p:cNvPr>
          <p:cNvSpPr/>
          <p:nvPr/>
        </p:nvSpPr>
        <p:spPr>
          <a:xfrm>
            <a:off x="2665748" y="2733133"/>
            <a:ext cx="205250" cy="205250"/>
          </a:xfrm>
          <a:custGeom>
            <a:avLst/>
            <a:gdLst/>
            <a:ahLst/>
            <a:cxnLst/>
            <a:rect l="l" t="t" r="r" b="b"/>
            <a:pathLst>
              <a:path w="240029" h="240030">
                <a:moveTo>
                  <a:pt x="239570" y="119903"/>
                </a:moveTo>
                <a:lnTo>
                  <a:pt x="230157" y="73231"/>
                </a:lnTo>
                <a:lnTo>
                  <a:pt x="204486" y="35118"/>
                </a:lnTo>
                <a:lnTo>
                  <a:pt x="166411" y="9422"/>
                </a:lnTo>
                <a:lnTo>
                  <a:pt x="119785" y="0"/>
                </a:lnTo>
                <a:lnTo>
                  <a:pt x="73159" y="9422"/>
                </a:lnTo>
                <a:lnTo>
                  <a:pt x="35084" y="35118"/>
                </a:lnTo>
                <a:lnTo>
                  <a:pt x="9413" y="73231"/>
                </a:lnTo>
                <a:lnTo>
                  <a:pt x="0" y="119903"/>
                </a:lnTo>
                <a:lnTo>
                  <a:pt x="9413" y="166576"/>
                </a:lnTo>
                <a:lnTo>
                  <a:pt x="35084" y="204689"/>
                </a:lnTo>
                <a:lnTo>
                  <a:pt x="73159" y="230385"/>
                </a:lnTo>
                <a:lnTo>
                  <a:pt x="119785" y="239808"/>
                </a:lnTo>
                <a:lnTo>
                  <a:pt x="166411" y="230385"/>
                </a:lnTo>
                <a:lnTo>
                  <a:pt x="204486" y="204689"/>
                </a:lnTo>
                <a:lnTo>
                  <a:pt x="230157" y="166576"/>
                </a:lnTo>
                <a:lnTo>
                  <a:pt x="239570" y="119903"/>
                </a:lnTo>
                <a:close/>
              </a:path>
            </a:pathLst>
          </a:custGeom>
          <a:ln w="8985">
            <a:solidFill>
              <a:srgbClr val="FF9999"/>
            </a:solidFill>
          </a:ln>
        </p:spPr>
        <p:txBody>
          <a:bodyPr wrap="square" lIns="0" tIns="0" rIns="0" bIns="0" rtlCol="0"/>
          <a:lstStyle/>
          <a:p>
            <a:endParaRPr/>
          </a:p>
        </p:txBody>
      </p:sp>
      <p:sp>
        <p:nvSpPr>
          <p:cNvPr id="12" name="object 10">
            <a:extLst>
              <a:ext uri="{FF2B5EF4-FFF2-40B4-BE49-F238E27FC236}">
                <a16:creationId xmlns:a16="http://schemas.microsoft.com/office/drawing/2014/main" id="{343D4EDA-8373-7648-9DEA-D4577F6EAF51}"/>
              </a:ext>
            </a:extLst>
          </p:cNvPr>
          <p:cNvSpPr txBox="1"/>
          <p:nvPr/>
        </p:nvSpPr>
        <p:spPr>
          <a:xfrm>
            <a:off x="2653461" y="2936700"/>
            <a:ext cx="229686" cy="220376"/>
          </a:xfrm>
          <a:prstGeom prst="rect">
            <a:avLst/>
          </a:prstGeom>
        </p:spPr>
        <p:txBody>
          <a:bodyPr vert="horz" wrap="square" lIns="0" tIns="9774" rIns="0" bIns="0" rtlCol="0">
            <a:spAutoFit/>
          </a:bodyPr>
          <a:lstStyle/>
          <a:p>
            <a:pPr marL="10860">
              <a:spcBef>
                <a:spcPts val="77"/>
              </a:spcBef>
            </a:pPr>
            <a:r>
              <a:rPr sz="1368" spc="4" dirty="0">
                <a:latin typeface="Times New Roman"/>
                <a:cs typeface="Times New Roman"/>
              </a:rPr>
              <a:t>lbs</a:t>
            </a:r>
            <a:endParaRPr sz="1368">
              <a:latin typeface="Times New Roman"/>
              <a:cs typeface="Times New Roman"/>
            </a:endParaRPr>
          </a:p>
        </p:txBody>
      </p:sp>
      <p:sp>
        <p:nvSpPr>
          <p:cNvPr id="13" name="object 11">
            <a:extLst>
              <a:ext uri="{FF2B5EF4-FFF2-40B4-BE49-F238E27FC236}">
                <a16:creationId xmlns:a16="http://schemas.microsoft.com/office/drawing/2014/main" id="{AAE56E57-AE33-DC4B-A6E7-57A23E312368}"/>
              </a:ext>
            </a:extLst>
          </p:cNvPr>
          <p:cNvSpPr/>
          <p:nvPr/>
        </p:nvSpPr>
        <p:spPr>
          <a:xfrm>
            <a:off x="2500567" y="2236238"/>
            <a:ext cx="182446" cy="182989"/>
          </a:xfrm>
          <a:custGeom>
            <a:avLst/>
            <a:gdLst/>
            <a:ahLst/>
            <a:cxnLst/>
            <a:rect l="l" t="t" r="r" b="b"/>
            <a:pathLst>
              <a:path w="213360" h="213994">
                <a:moveTo>
                  <a:pt x="0" y="213389"/>
                </a:moveTo>
                <a:lnTo>
                  <a:pt x="213178" y="0"/>
                </a:lnTo>
              </a:path>
            </a:pathLst>
          </a:custGeom>
          <a:ln w="17971">
            <a:solidFill>
              <a:srgbClr val="000000"/>
            </a:solidFill>
          </a:ln>
        </p:spPr>
        <p:txBody>
          <a:bodyPr wrap="square" lIns="0" tIns="0" rIns="0" bIns="0" rtlCol="0"/>
          <a:lstStyle/>
          <a:p>
            <a:endParaRPr/>
          </a:p>
        </p:txBody>
      </p:sp>
      <p:sp>
        <p:nvSpPr>
          <p:cNvPr id="14" name="object 12">
            <a:extLst>
              <a:ext uri="{FF2B5EF4-FFF2-40B4-BE49-F238E27FC236}">
                <a16:creationId xmlns:a16="http://schemas.microsoft.com/office/drawing/2014/main" id="{101FAE34-0378-7E43-8BBE-7C2311B393EF}"/>
              </a:ext>
            </a:extLst>
          </p:cNvPr>
          <p:cNvSpPr/>
          <p:nvPr/>
        </p:nvSpPr>
        <p:spPr>
          <a:xfrm>
            <a:off x="2611140" y="2223157"/>
            <a:ext cx="85250" cy="85250"/>
          </a:xfrm>
          <a:custGeom>
            <a:avLst/>
            <a:gdLst/>
            <a:ahLst/>
            <a:cxnLst/>
            <a:rect l="l" t="t" r="r" b="b"/>
            <a:pathLst>
              <a:path w="99694" h="99694">
                <a:moveTo>
                  <a:pt x="0" y="0"/>
                </a:moveTo>
                <a:lnTo>
                  <a:pt x="26621" y="12355"/>
                </a:lnTo>
                <a:lnTo>
                  <a:pt x="50628" y="16935"/>
                </a:lnTo>
                <a:lnTo>
                  <a:pt x="71877" y="15283"/>
                </a:lnTo>
                <a:lnTo>
                  <a:pt x="90220" y="8940"/>
                </a:lnTo>
                <a:lnTo>
                  <a:pt x="83884" y="27302"/>
                </a:lnTo>
                <a:lnTo>
                  <a:pt x="82233" y="48571"/>
                </a:lnTo>
                <a:lnTo>
                  <a:pt x="86809" y="72603"/>
                </a:lnTo>
                <a:lnTo>
                  <a:pt x="99152" y="99250"/>
                </a:lnTo>
              </a:path>
            </a:pathLst>
          </a:custGeom>
          <a:ln w="17971">
            <a:solidFill>
              <a:srgbClr val="000000"/>
            </a:solidFill>
          </a:ln>
        </p:spPr>
        <p:txBody>
          <a:bodyPr wrap="square" lIns="0" tIns="0" rIns="0" bIns="0" rtlCol="0"/>
          <a:lstStyle/>
          <a:p>
            <a:endParaRPr/>
          </a:p>
        </p:txBody>
      </p:sp>
      <p:sp>
        <p:nvSpPr>
          <p:cNvPr id="15" name="object 13">
            <a:extLst>
              <a:ext uri="{FF2B5EF4-FFF2-40B4-BE49-F238E27FC236}">
                <a16:creationId xmlns:a16="http://schemas.microsoft.com/office/drawing/2014/main" id="{85A3D37F-04A2-4842-B300-93C0C668FCCB}"/>
              </a:ext>
            </a:extLst>
          </p:cNvPr>
          <p:cNvSpPr/>
          <p:nvPr/>
        </p:nvSpPr>
        <p:spPr>
          <a:xfrm>
            <a:off x="2500567" y="2567790"/>
            <a:ext cx="182446" cy="182989"/>
          </a:xfrm>
          <a:custGeom>
            <a:avLst/>
            <a:gdLst/>
            <a:ahLst/>
            <a:cxnLst/>
            <a:rect l="l" t="t" r="r" b="b"/>
            <a:pathLst>
              <a:path w="213360" h="213994">
                <a:moveTo>
                  <a:pt x="0" y="0"/>
                </a:moveTo>
                <a:lnTo>
                  <a:pt x="213178" y="213389"/>
                </a:lnTo>
              </a:path>
            </a:pathLst>
          </a:custGeom>
          <a:ln w="17971">
            <a:solidFill>
              <a:srgbClr val="000000"/>
            </a:solidFill>
          </a:ln>
        </p:spPr>
        <p:txBody>
          <a:bodyPr wrap="square" lIns="0" tIns="0" rIns="0" bIns="0" rtlCol="0"/>
          <a:lstStyle/>
          <a:p>
            <a:endParaRPr/>
          </a:p>
        </p:txBody>
      </p:sp>
      <p:sp>
        <p:nvSpPr>
          <p:cNvPr id="16" name="object 14">
            <a:extLst>
              <a:ext uri="{FF2B5EF4-FFF2-40B4-BE49-F238E27FC236}">
                <a16:creationId xmlns:a16="http://schemas.microsoft.com/office/drawing/2014/main" id="{2ABDAEDC-CCE2-0841-B4CF-D8B706FF96D6}"/>
              </a:ext>
            </a:extLst>
          </p:cNvPr>
          <p:cNvSpPr/>
          <p:nvPr/>
        </p:nvSpPr>
        <p:spPr>
          <a:xfrm>
            <a:off x="2611140" y="2678471"/>
            <a:ext cx="85250" cy="85250"/>
          </a:xfrm>
          <a:custGeom>
            <a:avLst/>
            <a:gdLst/>
            <a:ahLst/>
            <a:cxnLst/>
            <a:rect l="l" t="t" r="r" b="b"/>
            <a:pathLst>
              <a:path w="99694" h="99694">
                <a:moveTo>
                  <a:pt x="99152" y="0"/>
                </a:moveTo>
                <a:lnTo>
                  <a:pt x="86809" y="26647"/>
                </a:lnTo>
                <a:lnTo>
                  <a:pt x="82233" y="50679"/>
                </a:lnTo>
                <a:lnTo>
                  <a:pt x="83884" y="71948"/>
                </a:lnTo>
                <a:lnTo>
                  <a:pt x="90220" y="90309"/>
                </a:lnTo>
                <a:lnTo>
                  <a:pt x="71877" y="83967"/>
                </a:lnTo>
                <a:lnTo>
                  <a:pt x="50628" y="82314"/>
                </a:lnTo>
                <a:lnTo>
                  <a:pt x="26621" y="86895"/>
                </a:lnTo>
                <a:lnTo>
                  <a:pt x="0" y="99250"/>
                </a:lnTo>
              </a:path>
            </a:pathLst>
          </a:custGeom>
          <a:ln w="17971">
            <a:solidFill>
              <a:srgbClr val="000000"/>
            </a:solidFill>
          </a:ln>
        </p:spPr>
        <p:txBody>
          <a:bodyPr wrap="square" lIns="0" tIns="0" rIns="0" bIns="0" rtlCol="0"/>
          <a:lstStyle/>
          <a:p>
            <a:endParaRPr/>
          </a:p>
        </p:txBody>
      </p:sp>
      <p:sp>
        <p:nvSpPr>
          <p:cNvPr id="17" name="object 15">
            <a:extLst>
              <a:ext uri="{FF2B5EF4-FFF2-40B4-BE49-F238E27FC236}">
                <a16:creationId xmlns:a16="http://schemas.microsoft.com/office/drawing/2014/main" id="{5E9F0997-6B41-4B4C-8088-00F5A836CFCB}"/>
              </a:ext>
            </a:extLst>
          </p:cNvPr>
          <p:cNvSpPr/>
          <p:nvPr/>
        </p:nvSpPr>
        <p:spPr>
          <a:xfrm>
            <a:off x="1863982" y="1759355"/>
            <a:ext cx="1466624" cy="1468252"/>
          </a:xfrm>
          <a:custGeom>
            <a:avLst/>
            <a:gdLst/>
            <a:ahLst/>
            <a:cxnLst/>
            <a:rect l="l" t="t" r="r" b="b"/>
            <a:pathLst>
              <a:path w="1715135" h="1717039">
                <a:moveTo>
                  <a:pt x="1714797" y="858248"/>
                </a:moveTo>
                <a:lnTo>
                  <a:pt x="1713440" y="809545"/>
                </a:lnTo>
                <a:lnTo>
                  <a:pt x="1709416" y="761555"/>
                </a:lnTo>
                <a:lnTo>
                  <a:pt x="1702799" y="714351"/>
                </a:lnTo>
                <a:lnTo>
                  <a:pt x="1693660" y="668004"/>
                </a:lnTo>
                <a:lnTo>
                  <a:pt x="1682072" y="622587"/>
                </a:lnTo>
                <a:lnTo>
                  <a:pt x="1668107" y="578173"/>
                </a:lnTo>
                <a:lnTo>
                  <a:pt x="1651838" y="534834"/>
                </a:lnTo>
                <a:lnTo>
                  <a:pt x="1633337" y="492643"/>
                </a:lnTo>
                <a:lnTo>
                  <a:pt x="1612676" y="451671"/>
                </a:lnTo>
                <a:lnTo>
                  <a:pt x="1589928" y="411992"/>
                </a:lnTo>
                <a:lnTo>
                  <a:pt x="1565165" y="373678"/>
                </a:lnTo>
                <a:lnTo>
                  <a:pt x="1538460" y="336801"/>
                </a:lnTo>
                <a:lnTo>
                  <a:pt x="1509885" y="301434"/>
                </a:lnTo>
                <a:lnTo>
                  <a:pt x="1479511" y="267649"/>
                </a:lnTo>
                <a:lnTo>
                  <a:pt x="1447413" y="235518"/>
                </a:lnTo>
                <a:lnTo>
                  <a:pt x="1413661" y="205115"/>
                </a:lnTo>
                <a:lnTo>
                  <a:pt x="1378329" y="176511"/>
                </a:lnTo>
                <a:lnTo>
                  <a:pt x="1341488" y="149779"/>
                </a:lnTo>
                <a:lnTo>
                  <a:pt x="1303212" y="124992"/>
                </a:lnTo>
                <a:lnTo>
                  <a:pt x="1263572" y="102221"/>
                </a:lnTo>
                <a:lnTo>
                  <a:pt x="1222641" y="81540"/>
                </a:lnTo>
                <a:lnTo>
                  <a:pt x="1180492" y="63021"/>
                </a:lnTo>
                <a:lnTo>
                  <a:pt x="1137196" y="46736"/>
                </a:lnTo>
                <a:lnTo>
                  <a:pt x="1092825" y="32757"/>
                </a:lnTo>
                <a:lnTo>
                  <a:pt x="1047454" y="21157"/>
                </a:lnTo>
                <a:lnTo>
                  <a:pt x="1001153" y="12010"/>
                </a:lnTo>
                <a:lnTo>
                  <a:pt x="953995" y="5386"/>
                </a:lnTo>
                <a:lnTo>
                  <a:pt x="906053" y="1358"/>
                </a:lnTo>
                <a:lnTo>
                  <a:pt x="857398" y="0"/>
                </a:lnTo>
                <a:lnTo>
                  <a:pt x="808744" y="1358"/>
                </a:lnTo>
                <a:lnTo>
                  <a:pt x="760802" y="5386"/>
                </a:lnTo>
                <a:lnTo>
                  <a:pt x="713644" y="12010"/>
                </a:lnTo>
                <a:lnTo>
                  <a:pt x="667343" y="21157"/>
                </a:lnTo>
                <a:lnTo>
                  <a:pt x="621971" y="32757"/>
                </a:lnTo>
                <a:lnTo>
                  <a:pt x="577601" y="46736"/>
                </a:lnTo>
                <a:lnTo>
                  <a:pt x="534305" y="63021"/>
                </a:lnTo>
                <a:lnTo>
                  <a:pt x="492156" y="81540"/>
                </a:lnTo>
                <a:lnTo>
                  <a:pt x="451225" y="102221"/>
                </a:lnTo>
                <a:lnTo>
                  <a:pt x="411585" y="124992"/>
                </a:lnTo>
                <a:lnTo>
                  <a:pt x="373308" y="149779"/>
                </a:lnTo>
                <a:lnTo>
                  <a:pt x="336468" y="176511"/>
                </a:lnTo>
                <a:lnTo>
                  <a:pt x="301136" y="205115"/>
                </a:lnTo>
                <a:lnTo>
                  <a:pt x="267384" y="235518"/>
                </a:lnTo>
                <a:lnTo>
                  <a:pt x="235285" y="267649"/>
                </a:lnTo>
                <a:lnTo>
                  <a:pt x="204912" y="301434"/>
                </a:lnTo>
                <a:lnTo>
                  <a:pt x="176337" y="336801"/>
                </a:lnTo>
                <a:lnTo>
                  <a:pt x="149631" y="373678"/>
                </a:lnTo>
                <a:lnTo>
                  <a:pt x="124868" y="411992"/>
                </a:lnTo>
                <a:lnTo>
                  <a:pt x="102120" y="451671"/>
                </a:lnTo>
                <a:lnTo>
                  <a:pt x="81460" y="492643"/>
                </a:lnTo>
                <a:lnTo>
                  <a:pt x="62958" y="534834"/>
                </a:lnTo>
                <a:lnTo>
                  <a:pt x="46689" y="578173"/>
                </a:lnTo>
                <a:lnTo>
                  <a:pt x="32725" y="622587"/>
                </a:lnTo>
                <a:lnTo>
                  <a:pt x="21137" y="668004"/>
                </a:lnTo>
                <a:lnTo>
                  <a:pt x="11998" y="714351"/>
                </a:lnTo>
                <a:lnTo>
                  <a:pt x="5380" y="761555"/>
                </a:lnTo>
                <a:lnTo>
                  <a:pt x="1357" y="809545"/>
                </a:lnTo>
                <a:lnTo>
                  <a:pt x="0" y="858248"/>
                </a:lnTo>
                <a:lnTo>
                  <a:pt x="1357" y="906950"/>
                </a:lnTo>
                <a:lnTo>
                  <a:pt x="5380" y="954940"/>
                </a:lnTo>
                <a:lnTo>
                  <a:pt x="11998" y="1002145"/>
                </a:lnTo>
                <a:lnTo>
                  <a:pt x="21137" y="1048491"/>
                </a:lnTo>
                <a:lnTo>
                  <a:pt x="32725" y="1093908"/>
                </a:lnTo>
                <a:lnTo>
                  <a:pt x="46689" y="1138322"/>
                </a:lnTo>
                <a:lnTo>
                  <a:pt x="62958" y="1181661"/>
                </a:lnTo>
                <a:lnTo>
                  <a:pt x="81460" y="1223852"/>
                </a:lnTo>
                <a:lnTo>
                  <a:pt x="102120" y="1264824"/>
                </a:lnTo>
                <a:lnTo>
                  <a:pt x="124868" y="1304503"/>
                </a:lnTo>
                <a:lnTo>
                  <a:pt x="149631" y="1342817"/>
                </a:lnTo>
                <a:lnTo>
                  <a:pt x="176337" y="1379694"/>
                </a:lnTo>
                <a:lnTo>
                  <a:pt x="204912" y="1415062"/>
                </a:lnTo>
                <a:lnTo>
                  <a:pt x="235285" y="1448847"/>
                </a:lnTo>
                <a:lnTo>
                  <a:pt x="267384" y="1480977"/>
                </a:lnTo>
                <a:lnTo>
                  <a:pt x="301136" y="1511380"/>
                </a:lnTo>
                <a:lnTo>
                  <a:pt x="336468" y="1539984"/>
                </a:lnTo>
                <a:lnTo>
                  <a:pt x="373308" y="1566716"/>
                </a:lnTo>
                <a:lnTo>
                  <a:pt x="411585" y="1591503"/>
                </a:lnTo>
                <a:lnTo>
                  <a:pt x="451225" y="1614274"/>
                </a:lnTo>
                <a:lnTo>
                  <a:pt x="492156" y="1634955"/>
                </a:lnTo>
                <a:lnTo>
                  <a:pt x="534305" y="1653475"/>
                </a:lnTo>
                <a:lnTo>
                  <a:pt x="577601" y="1669760"/>
                </a:lnTo>
                <a:lnTo>
                  <a:pt x="621971" y="1683738"/>
                </a:lnTo>
                <a:lnTo>
                  <a:pt x="667343" y="1695338"/>
                </a:lnTo>
                <a:lnTo>
                  <a:pt x="713644" y="1704486"/>
                </a:lnTo>
                <a:lnTo>
                  <a:pt x="760802" y="1711110"/>
                </a:lnTo>
                <a:lnTo>
                  <a:pt x="808744" y="1715137"/>
                </a:lnTo>
                <a:lnTo>
                  <a:pt x="857398" y="1716496"/>
                </a:lnTo>
                <a:lnTo>
                  <a:pt x="906053" y="1715137"/>
                </a:lnTo>
                <a:lnTo>
                  <a:pt x="953995" y="1711110"/>
                </a:lnTo>
                <a:lnTo>
                  <a:pt x="1001153" y="1704486"/>
                </a:lnTo>
                <a:lnTo>
                  <a:pt x="1047454" y="1695338"/>
                </a:lnTo>
                <a:lnTo>
                  <a:pt x="1092825" y="1683738"/>
                </a:lnTo>
                <a:lnTo>
                  <a:pt x="1137196" y="1669760"/>
                </a:lnTo>
                <a:lnTo>
                  <a:pt x="1180492" y="1653475"/>
                </a:lnTo>
                <a:lnTo>
                  <a:pt x="1222641" y="1634955"/>
                </a:lnTo>
                <a:lnTo>
                  <a:pt x="1263572" y="1614274"/>
                </a:lnTo>
                <a:lnTo>
                  <a:pt x="1303212" y="1591503"/>
                </a:lnTo>
                <a:lnTo>
                  <a:pt x="1341488" y="1566716"/>
                </a:lnTo>
                <a:lnTo>
                  <a:pt x="1378329" y="1539984"/>
                </a:lnTo>
                <a:lnTo>
                  <a:pt x="1413661" y="1511380"/>
                </a:lnTo>
                <a:lnTo>
                  <a:pt x="1447413" y="1480977"/>
                </a:lnTo>
                <a:lnTo>
                  <a:pt x="1479511" y="1448847"/>
                </a:lnTo>
                <a:lnTo>
                  <a:pt x="1509885" y="1415062"/>
                </a:lnTo>
                <a:lnTo>
                  <a:pt x="1538460" y="1379694"/>
                </a:lnTo>
                <a:lnTo>
                  <a:pt x="1565165" y="1342817"/>
                </a:lnTo>
                <a:lnTo>
                  <a:pt x="1589928" y="1304503"/>
                </a:lnTo>
                <a:lnTo>
                  <a:pt x="1612676" y="1264824"/>
                </a:lnTo>
                <a:lnTo>
                  <a:pt x="1633337" y="1223852"/>
                </a:lnTo>
                <a:lnTo>
                  <a:pt x="1651838" y="1181661"/>
                </a:lnTo>
                <a:lnTo>
                  <a:pt x="1668107" y="1138322"/>
                </a:lnTo>
                <a:lnTo>
                  <a:pt x="1682072" y="1093908"/>
                </a:lnTo>
                <a:lnTo>
                  <a:pt x="1693660" y="1048491"/>
                </a:lnTo>
                <a:lnTo>
                  <a:pt x="1702799" y="1002145"/>
                </a:lnTo>
                <a:lnTo>
                  <a:pt x="1709416" y="954940"/>
                </a:lnTo>
                <a:lnTo>
                  <a:pt x="1713440" y="906950"/>
                </a:lnTo>
                <a:lnTo>
                  <a:pt x="1714797" y="858248"/>
                </a:lnTo>
                <a:close/>
              </a:path>
            </a:pathLst>
          </a:custGeom>
          <a:ln w="8985">
            <a:solidFill>
              <a:srgbClr val="000000"/>
            </a:solidFill>
          </a:ln>
        </p:spPr>
        <p:txBody>
          <a:bodyPr wrap="square" lIns="0" tIns="0" rIns="0" bIns="0" rtlCol="0"/>
          <a:lstStyle/>
          <a:p>
            <a:endParaRPr/>
          </a:p>
        </p:txBody>
      </p:sp>
      <p:sp>
        <p:nvSpPr>
          <p:cNvPr id="18" name="object 16">
            <a:extLst>
              <a:ext uri="{FF2B5EF4-FFF2-40B4-BE49-F238E27FC236}">
                <a16:creationId xmlns:a16="http://schemas.microsoft.com/office/drawing/2014/main" id="{9C342A4C-D368-814E-9042-C6E0473835A6}"/>
              </a:ext>
            </a:extLst>
          </p:cNvPr>
          <p:cNvSpPr/>
          <p:nvPr/>
        </p:nvSpPr>
        <p:spPr>
          <a:xfrm>
            <a:off x="1307946" y="1380117"/>
            <a:ext cx="758018" cy="578287"/>
          </a:xfrm>
          <a:custGeom>
            <a:avLst/>
            <a:gdLst/>
            <a:ahLst/>
            <a:cxnLst/>
            <a:rect l="l" t="t" r="r" b="b"/>
            <a:pathLst>
              <a:path w="886460" h="676275">
                <a:moveTo>
                  <a:pt x="0" y="0"/>
                </a:moveTo>
                <a:lnTo>
                  <a:pt x="605607" y="675771"/>
                </a:lnTo>
                <a:lnTo>
                  <a:pt x="627858" y="398373"/>
                </a:lnTo>
                <a:lnTo>
                  <a:pt x="886450" y="663908"/>
                </a:lnTo>
              </a:path>
            </a:pathLst>
          </a:custGeom>
          <a:ln w="26960">
            <a:solidFill>
              <a:srgbClr val="FF0000"/>
            </a:solidFill>
          </a:ln>
        </p:spPr>
        <p:txBody>
          <a:bodyPr wrap="square" lIns="0" tIns="0" rIns="0" bIns="0" rtlCol="0"/>
          <a:lstStyle/>
          <a:p>
            <a:endParaRPr/>
          </a:p>
        </p:txBody>
      </p:sp>
      <p:sp>
        <p:nvSpPr>
          <p:cNvPr id="19" name="object 17">
            <a:extLst>
              <a:ext uri="{FF2B5EF4-FFF2-40B4-BE49-F238E27FC236}">
                <a16:creationId xmlns:a16="http://schemas.microsoft.com/office/drawing/2014/main" id="{51094209-41BB-B44F-9C28-F81AA7465122}"/>
              </a:ext>
            </a:extLst>
          </p:cNvPr>
          <p:cNvSpPr/>
          <p:nvPr/>
        </p:nvSpPr>
        <p:spPr>
          <a:xfrm>
            <a:off x="1968629" y="1850908"/>
            <a:ext cx="129090" cy="126524"/>
          </a:xfrm>
          <a:prstGeom prst="rect">
            <a:avLst/>
          </a:prstGeom>
          <a:blipFill>
            <a:blip r:embed="rId5" cstate="print"/>
            <a:stretch>
              <a:fillRect/>
            </a:stretch>
          </a:blipFill>
        </p:spPr>
        <p:txBody>
          <a:bodyPr wrap="square" lIns="0" tIns="0" rIns="0" bIns="0" rtlCol="0"/>
          <a:lstStyle/>
          <a:p>
            <a:endParaRPr/>
          </a:p>
        </p:txBody>
      </p:sp>
      <p:sp>
        <p:nvSpPr>
          <p:cNvPr id="20" name="object 18">
            <a:extLst>
              <a:ext uri="{FF2B5EF4-FFF2-40B4-BE49-F238E27FC236}">
                <a16:creationId xmlns:a16="http://schemas.microsoft.com/office/drawing/2014/main" id="{8430B6D6-1C18-7741-89C8-B49A24D1098D}"/>
              </a:ext>
            </a:extLst>
          </p:cNvPr>
          <p:cNvSpPr txBox="1"/>
          <p:nvPr/>
        </p:nvSpPr>
        <p:spPr>
          <a:xfrm>
            <a:off x="484564" y="2190765"/>
            <a:ext cx="935034" cy="220376"/>
          </a:xfrm>
          <a:prstGeom prst="rect">
            <a:avLst/>
          </a:prstGeom>
        </p:spPr>
        <p:txBody>
          <a:bodyPr vert="horz" wrap="square" lIns="0" tIns="9774" rIns="0" bIns="0" rtlCol="0">
            <a:spAutoFit/>
          </a:bodyPr>
          <a:lstStyle/>
          <a:p>
            <a:pPr marL="10860">
              <a:spcBef>
                <a:spcPts val="77"/>
              </a:spcBef>
            </a:pPr>
            <a:r>
              <a:rPr sz="1368" spc="26" dirty="0">
                <a:latin typeface="Times New Roman"/>
                <a:cs typeface="Times New Roman"/>
              </a:rPr>
              <a:t>hidden</a:t>
            </a:r>
            <a:r>
              <a:rPr sz="1368" spc="43" dirty="0">
                <a:latin typeface="Times New Roman"/>
                <a:cs typeface="Times New Roman"/>
              </a:rPr>
              <a:t> </a:t>
            </a:r>
            <a:r>
              <a:rPr sz="1368" spc="56" dirty="0">
                <a:latin typeface="Times New Roman"/>
                <a:cs typeface="Times New Roman"/>
              </a:rPr>
              <a:t>state</a:t>
            </a:r>
            <a:endParaRPr sz="1368">
              <a:latin typeface="Times New Roman"/>
              <a:cs typeface="Times New Roman"/>
            </a:endParaRPr>
          </a:p>
        </p:txBody>
      </p:sp>
      <p:sp>
        <p:nvSpPr>
          <p:cNvPr id="21" name="object 19">
            <a:extLst>
              <a:ext uri="{FF2B5EF4-FFF2-40B4-BE49-F238E27FC236}">
                <a16:creationId xmlns:a16="http://schemas.microsoft.com/office/drawing/2014/main" id="{8E91CD35-6007-CA44-AD9B-605F9F72D53C}"/>
              </a:ext>
            </a:extLst>
          </p:cNvPr>
          <p:cNvSpPr/>
          <p:nvPr/>
        </p:nvSpPr>
        <p:spPr>
          <a:xfrm>
            <a:off x="2323673" y="4242047"/>
            <a:ext cx="204858" cy="205061"/>
          </a:xfrm>
          <a:prstGeom prst="rect">
            <a:avLst/>
          </a:prstGeom>
          <a:blipFill>
            <a:blip r:embed="rId6" cstate="print"/>
            <a:stretch>
              <a:fillRect/>
            </a:stretch>
          </a:blipFill>
        </p:spPr>
        <p:txBody>
          <a:bodyPr wrap="square" lIns="0" tIns="0" rIns="0" bIns="0" rtlCol="0"/>
          <a:lstStyle/>
          <a:p>
            <a:endParaRPr/>
          </a:p>
        </p:txBody>
      </p:sp>
      <p:sp>
        <p:nvSpPr>
          <p:cNvPr id="22" name="object 20">
            <a:extLst>
              <a:ext uri="{FF2B5EF4-FFF2-40B4-BE49-F238E27FC236}">
                <a16:creationId xmlns:a16="http://schemas.microsoft.com/office/drawing/2014/main" id="{82A20E07-A43D-D947-9915-3ADC2AA7C77C}"/>
              </a:ext>
            </a:extLst>
          </p:cNvPr>
          <p:cNvSpPr/>
          <p:nvPr/>
        </p:nvSpPr>
        <p:spPr>
          <a:xfrm>
            <a:off x="2319831" y="4238205"/>
            <a:ext cx="212541" cy="212744"/>
          </a:xfrm>
          <a:prstGeom prst="rect">
            <a:avLst/>
          </a:prstGeom>
          <a:blipFill>
            <a:blip r:embed="rId7" cstate="print"/>
            <a:stretch>
              <a:fillRect/>
            </a:stretch>
          </a:blipFill>
        </p:spPr>
        <p:txBody>
          <a:bodyPr wrap="square" lIns="0" tIns="0" rIns="0" bIns="0" rtlCol="0"/>
          <a:lstStyle/>
          <a:p>
            <a:endParaRPr/>
          </a:p>
        </p:txBody>
      </p:sp>
      <p:sp>
        <p:nvSpPr>
          <p:cNvPr id="23" name="object 21">
            <a:extLst>
              <a:ext uri="{FF2B5EF4-FFF2-40B4-BE49-F238E27FC236}">
                <a16:creationId xmlns:a16="http://schemas.microsoft.com/office/drawing/2014/main" id="{FBAC4B49-9FB4-594E-A69C-8A4A3DF7F310}"/>
              </a:ext>
            </a:extLst>
          </p:cNvPr>
          <p:cNvSpPr/>
          <p:nvPr/>
        </p:nvSpPr>
        <p:spPr>
          <a:xfrm>
            <a:off x="2807439" y="4242104"/>
            <a:ext cx="204858" cy="205062"/>
          </a:xfrm>
          <a:prstGeom prst="rect">
            <a:avLst/>
          </a:prstGeom>
          <a:blipFill>
            <a:blip r:embed="rId8" cstate="print"/>
            <a:stretch>
              <a:fillRect/>
            </a:stretch>
          </a:blipFill>
        </p:spPr>
        <p:txBody>
          <a:bodyPr wrap="square" lIns="0" tIns="0" rIns="0" bIns="0" rtlCol="0"/>
          <a:lstStyle/>
          <a:p>
            <a:endParaRPr/>
          </a:p>
        </p:txBody>
      </p:sp>
      <p:sp>
        <p:nvSpPr>
          <p:cNvPr id="24" name="object 22">
            <a:extLst>
              <a:ext uri="{FF2B5EF4-FFF2-40B4-BE49-F238E27FC236}">
                <a16:creationId xmlns:a16="http://schemas.microsoft.com/office/drawing/2014/main" id="{0062A142-4E44-2F44-AA0A-D7272E97A783}"/>
              </a:ext>
            </a:extLst>
          </p:cNvPr>
          <p:cNvSpPr/>
          <p:nvPr/>
        </p:nvSpPr>
        <p:spPr>
          <a:xfrm>
            <a:off x="2803598" y="4238262"/>
            <a:ext cx="212542" cy="212746"/>
          </a:xfrm>
          <a:prstGeom prst="rect">
            <a:avLst/>
          </a:prstGeom>
          <a:blipFill>
            <a:blip r:embed="rId9" cstate="print"/>
            <a:stretch>
              <a:fillRect/>
            </a:stretch>
          </a:blipFill>
        </p:spPr>
        <p:txBody>
          <a:bodyPr wrap="square" lIns="0" tIns="0" rIns="0" bIns="0" rtlCol="0"/>
          <a:lstStyle/>
          <a:p>
            <a:endParaRPr/>
          </a:p>
        </p:txBody>
      </p:sp>
      <p:sp>
        <p:nvSpPr>
          <p:cNvPr id="25" name="object 23">
            <a:extLst>
              <a:ext uri="{FF2B5EF4-FFF2-40B4-BE49-F238E27FC236}">
                <a16:creationId xmlns:a16="http://schemas.microsoft.com/office/drawing/2014/main" id="{05CB88A4-BE11-FC4F-9D8C-B5EB3FD1465D}"/>
              </a:ext>
            </a:extLst>
          </p:cNvPr>
          <p:cNvSpPr txBox="1"/>
          <p:nvPr/>
        </p:nvSpPr>
        <p:spPr>
          <a:xfrm>
            <a:off x="2723996" y="3996093"/>
            <a:ext cx="371950" cy="220376"/>
          </a:xfrm>
          <a:prstGeom prst="rect">
            <a:avLst/>
          </a:prstGeom>
        </p:spPr>
        <p:txBody>
          <a:bodyPr vert="horz" wrap="square" lIns="0" tIns="9774" rIns="0" bIns="0" rtlCol="0">
            <a:spAutoFit/>
          </a:bodyPr>
          <a:lstStyle/>
          <a:p>
            <a:pPr marL="10860">
              <a:spcBef>
                <a:spcPts val="77"/>
              </a:spcBef>
            </a:pPr>
            <a:r>
              <a:rPr sz="1368" spc="21" dirty="0">
                <a:latin typeface="Times New Roman"/>
                <a:cs typeface="Times New Roman"/>
              </a:rPr>
              <a:t>D</a:t>
            </a:r>
            <a:r>
              <a:rPr sz="1368" spc="-9" dirty="0">
                <a:latin typeface="Times New Roman"/>
                <a:cs typeface="Times New Roman"/>
              </a:rPr>
              <a:t>NS</a:t>
            </a:r>
            <a:endParaRPr sz="1368">
              <a:latin typeface="Times New Roman"/>
              <a:cs typeface="Times New Roman"/>
            </a:endParaRPr>
          </a:p>
        </p:txBody>
      </p:sp>
      <p:sp>
        <p:nvSpPr>
          <p:cNvPr id="26" name="object 24">
            <a:extLst>
              <a:ext uri="{FF2B5EF4-FFF2-40B4-BE49-F238E27FC236}">
                <a16:creationId xmlns:a16="http://schemas.microsoft.com/office/drawing/2014/main" id="{B3B402B0-2BAC-AF4E-9375-11A72E028129}"/>
              </a:ext>
            </a:extLst>
          </p:cNvPr>
          <p:cNvSpPr/>
          <p:nvPr/>
        </p:nvSpPr>
        <p:spPr>
          <a:xfrm>
            <a:off x="2530663" y="4321049"/>
            <a:ext cx="251406" cy="52127"/>
          </a:xfrm>
          <a:custGeom>
            <a:avLst/>
            <a:gdLst/>
            <a:ahLst/>
            <a:cxnLst/>
            <a:rect l="l" t="t" r="r" b="b"/>
            <a:pathLst>
              <a:path w="294004" h="60960">
                <a:moveTo>
                  <a:pt x="0" y="42651"/>
                </a:moveTo>
                <a:lnTo>
                  <a:pt x="147254" y="60740"/>
                </a:lnTo>
                <a:lnTo>
                  <a:pt x="102337" y="0"/>
                </a:lnTo>
                <a:lnTo>
                  <a:pt x="293854" y="15543"/>
                </a:lnTo>
              </a:path>
            </a:pathLst>
          </a:custGeom>
          <a:ln w="26969">
            <a:solidFill>
              <a:srgbClr val="FF0000"/>
            </a:solidFill>
          </a:ln>
        </p:spPr>
        <p:txBody>
          <a:bodyPr wrap="square" lIns="0" tIns="0" rIns="0" bIns="0" rtlCol="0"/>
          <a:lstStyle/>
          <a:p>
            <a:endParaRPr/>
          </a:p>
        </p:txBody>
      </p:sp>
      <p:sp>
        <p:nvSpPr>
          <p:cNvPr id="27" name="object 25">
            <a:extLst>
              <a:ext uri="{FF2B5EF4-FFF2-40B4-BE49-F238E27FC236}">
                <a16:creationId xmlns:a16="http://schemas.microsoft.com/office/drawing/2014/main" id="{BB849057-EB40-F145-9E45-F0A6F027656F}"/>
              </a:ext>
            </a:extLst>
          </p:cNvPr>
          <p:cNvSpPr/>
          <p:nvPr/>
        </p:nvSpPr>
        <p:spPr>
          <a:xfrm>
            <a:off x="2717754" y="4245367"/>
            <a:ext cx="87191" cy="170371"/>
          </a:xfrm>
          <a:prstGeom prst="rect">
            <a:avLst/>
          </a:prstGeom>
          <a:blipFill>
            <a:blip r:embed="rId10" cstate="print"/>
            <a:stretch>
              <a:fillRect/>
            </a:stretch>
          </a:blipFill>
        </p:spPr>
        <p:txBody>
          <a:bodyPr wrap="square" lIns="0" tIns="0" rIns="0" bIns="0" rtlCol="0"/>
          <a:lstStyle/>
          <a:p>
            <a:endParaRPr/>
          </a:p>
        </p:txBody>
      </p:sp>
      <p:sp>
        <p:nvSpPr>
          <p:cNvPr id="28" name="object 26">
            <a:extLst>
              <a:ext uri="{FF2B5EF4-FFF2-40B4-BE49-F238E27FC236}">
                <a16:creationId xmlns:a16="http://schemas.microsoft.com/office/drawing/2014/main" id="{DBBEC188-1165-5542-80F7-E95164FC0B6B}"/>
              </a:ext>
            </a:extLst>
          </p:cNvPr>
          <p:cNvSpPr/>
          <p:nvPr/>
        </p:nvSpPr>
        <p:spPr>
          <a:xfrm>
            <a:off x="2323673" y="4726350"/>
            <a:ext cx="204858" cy="205061"/>
          </a:xfrm>
          <a:prstGeom prst="rect">
            <a:avLst/>
          </a:prstGeom>
          <a:blipFill>
            <a:blip r:embed="rId11" cstate="print"/>
            <a:stretch>
              <a:fillRect/>
            </a:stretch>
          </a:blipFill>
        </p:spPr>
        <p:txBody>
          <a:bodyPr wrap="square" lIns="0" tIns="0" rIns="0" bIns="0" rtlCol="0"/>
          <a:lstStyle/>
          <a:p>
            <a:endParaRPr/>
          </a:p>
        </p:txBody>
      </p:sp>
      <p:sp>
        <p:nvSpPr>
          <p:cNvPr id="29" name="object 27">
            <a:extLst>
              <a:ext uri="{FF2B5EF4-FFF2-40B4-BE49-F238E27FC236}">
                <a16:creationId xmlns:a16="http://schemas.microsoft.com/office/drawing/2014/main" id="{DEF33AB3-AF65-EE4C-960F-84B1E4AF1569}"/>
              </a:ext>
            </a:extLst>
          </p:cNvPr>
          <p:cNvSpPr/>
          <p:nvPr/>
        </p:nvSpPr>
        <p:spPr>
          <a:xfrm>
            <a:off x="2319831" y="4722508"/>
            <a:ext cx="212541" cy="212745"/>
          </a:xfrm>
          <a:prstGeom prst="rect">
            <a:avLst/>
          </a:prstGeom>
          <a:blipFill>
            <a:blip r:embed="rId7" cstate="print"/>
            <a:stretch>
              <a:fillRect/>
            </a:stretch>
          </a:blipFill>
        </p:spPr>
        <p:txBody>
          <a:bodyPr wrap="square" lIns="0" tIns="0" rIns="0" bIns="0" rtlCol="0"/>
          <a:lstStyle/>
          <a:p>
            <a:endParaRPr/>
          </a:p>
        </p:txBody>
      </p:sp>
      <p:sp>
        <p:nvSpPr>
          <p:cNvPr id="30" name="object 28">
            <a:extLst>
              <a:ext uri="{FF2B5EF4-FFF2-40B4-BE49-F238E27FC236}">
                <a16:creationId xmlns:a16="http://schemas.microsoft.com/office/drawing/2014/main" id="{99CC17C5-8541-984D-A849-0E4E4D0FEB3B}"/>
              </a:ext>
            </a:extLst>
          </p:cNvPr>
          <p:cNvSpPr/>
          <p:nvPr/>
        </p:nvSpPr>
        <p:spPr>
          <a:xfrm>
            <a:off x="2807439" y="4726421"/>
            <a:ext cx="204858" cy="205061"/>
          </a:xfrm>
          <a:prstGeom prst="rect">
            <a:avLst/>
          </a:prstGeom>
          <a:blipFill>
            <a:blip r:embed="rId12" cstate="print"/>
            <a:stretch>
              <a:fillRect/>
            </a:stretch>
          </a:blipFill>
        </p:spPr>
        <p:txBody>
          <a:bodyPr wrap="square" lIns="0" tIns="0" rIns="0" bIns="0" rtlCol="0"/>
          <a:lstStyle/>
          <a:p>
            <a:endParaRPr/>
          </a:p>
        </p:txBody>
      </p:sp>
      <p:sp>
        <p:nvSpPr>
          <p:cNvPr id="31" name="object 29">
            <a:extLst>
              <a:ext uri="{FF2B5EF4-FFF2-40B4-BE49-F238E27FC236}">
                <a16:creationId xmlns:a16="http://schemas.microsoft.com/office/drawing/2014/main" id="{A26DEAE6-FACD-E04D-BE6D-214F0D8947A2}"/>
              </a:ext>
            </a:extLst>
          </p:cNvPr>
          <p:cNvSpPr/>
          <p:nvPr/>
        </p:nvSpPr>
        <p:spPr>
          <a:xfrm>
            <a:off x="2803598" y="4722580"/>
            <a:ext cx="212542" cy="212745"/>
          </a:xfrm>
          <a:prstGeom prst="rect">
            <a:avLst/>
          </a:prstGeom>
          <a:blipFill>
            <a:blip r:embed="rId9" cstate="print"/>
            <a:stretch>
              <a:fillRect/>
            </a:stretch>
          </a:blipFill>
        </p:spPr>
        <p:txBody>
          <a:bodyPr wrap="square" lIns="0" tIns="0" rIns="0" bIns="0" rtlCol="0"/>
          <a:lstStyle/>
          <a:p>
            <a:endParaRPr/>
          </a:p>
        </p:txBody>
      </p:sp>
      <p:sp>
        <p:nvSpPr>
          <p:cNvPr id="32" name="object 30">
            <a:extLst>
              <a:ext uri="{FF2B5EF4-FFF2-40B4-BE49-F238E27FC236}">
                <a16:creationId xmlns:a16="http://schemas.microsoft.com/office/drawing/2014/main" id="{D47EF4DD-4A24-3440-8971-7C847735BA40}"/>
              </a:ext>
            </a:extLst>
          </p:cNvPr>
          <p:cNvSpPr txBox="1"/>
          <p:nvPr/>
        </p:nvSpPr>
        <p:spPr>
          <a:xfrm>
            <a:off x="2795147" y="4930038"/>
            <a:ext cx="229686" cy="220376"/>
          </a:xfrm>
          <a:prstGeom prst="rect">
            <a:avLst/>
          </a:prstGeom>
        </p:spPr>
        <p:txBody>
          <a:bodyPr vert="horz" wrap="square" lIns="0" tIns="9774" rIns="0" bIns="0" rtlCol="0">
            <a:spAutoFit/>
          </a:bodyPr>
          <a:lstStyle/>
          <a:p>
            <a:pPr marL="10860">
              <a:spcBef>
                <a:spcPts val="77"/>
              </a:spcBef>
            </a:pPr>
            <a:r>
              <a:rPr sz="1368" spc="4" dirty="0">
                <a:latin typeface="Times New Roman"/>
                <a:cs typeface="Times New Roman"/>
              </a:rPr>
              <a:t>lbs</a:t>
            </a:r>
            <a:endParaRPr sz="1368">
              <a:latin typeface="Times New Roman"/>
              <a:cs typeface="Times New Roman"/>
            </a:endParaRPr>
          </a:p>
        </p:txBody>
      </p:sp>
      <p:sp>
        <p:nvSpPr>
          <p:cNvPr id="33" name="object 31">
            <a:extLst>
              <a:ext uri="{FF2B5EF4-FFF2-40B4-BE49-F238E27FC236}">
                <a16:creationId xmlns:a16="http://schemas.microsoft.com/office/drawing/2014/main" id="{4CAE7646-38AD-B245-8563-DD7194E53FC6}"/>
              </a:ext>
            </a:extLst>
          </p:cNvPr>
          <p:cNvSpPr/>
          <p:nvPr/>
        </p:nvSpPr>
        <p:spPr>
          <a:xfrm>
            <a:off x="2531414" y="4828989"/>
            <a:ext cx="257922" cy="543"/>
          </a:xfrm>
          <a:custGeom>
            <a:avLst/>
            <a:gdLst/>
            <a:ahLst/>
            <a:cxnLst/>
            <a:rect l="l" t="t" r="r" b="b"/>
            <a:pathLst>
              <a:path w="301625" h="635">
                <a:moveTo>
                  <a:pt x="0" y="0"/>
                </a:moveTo>
                <a:lnTo>
                  <a:pt x="301479" y="38"/>
                </a:lnTo>
              </a:path>
            </a:pathLst>
          </a:custGeom>
          <a:ln w="17980">
            <a:solidFill>
              <a:srgbClr val="000000"/>
            </a:solidFill>
          </a:ln>
        </p:spPr>
        <p:txBody>
          <a:bodyPr wrap="square" lIns="0" tIns="0" rIns="0" bIns="0" rtlCol="0"/>
          <a:lstStyle/>
          <a:p>
            <a:endParaRPr/>
          </a:p>
        </p:txBody>
      </p:sp>
      <p:sp>
        <p:nvSpPr>
          <p:cNvPr id="34" name="object 32">
            <a:extLst>
              <a:ext uri="{FF2B5EF4-FFF2-40B4-BE49-F238E27FC236}">
                <a16:creationId xmlns:a16="http://schemas.microsoft.com/office/drawing/2014/main" id="{7799606B-D076-1E41-AF01-9B9602AF0D44}"/>
              </a:ext>
            </a:extLst>
          </p:cNvPr>
          <p:cNvSpPr/>
          <p:nvPr/>
        </p:nvSpPr>
        <p:spPr>
          <a:xfrm>
            <a:off x="2740052" y="4761325"/>
            <a:ext cx="64520" cy="135387"/>
          </a:xfrm>
          <a:prstGeom prst="rect">
            <a:avLst/>
          </a:prstGeom>
          <a:blipFill>
            <a:blip r:embed="rId13" cstate="print"/>
            <a:stretch>
              <a:fillRect/>
            </a:stretch>
          </a:blipFill>
        </p:spPr>
        <p:txBody>
          <a:bodyPr wrap="square" lIns="0" tIns="0" rIns="0" bIns="0" rtlCol="0"/>
          <a:lstStyle/>
          <a:p>
            <a:endParaRPr/>
          </a:p>
        </p:txBody>
      </p:sp>
      <p:sp>
        <p:nvSpPr>
          <p:cNvPr id="35" name="object 33">
            <a:extLst>
              <a:ext uri="{FF2B5EF4-FFF2-40B4-BE49-F238E27FC236}">
                <a16:creationId xmlns:a16="http://schemas.microsoft.com/office/drawing/2014/main" id="{B15C1968-618B-2045-A279-B963F8CCFE0C}"/>
              </a:ext>
            </a:extLst>
          </p:cNvPr>
          <p:cNvSpPr txBox="1"/>
          <p:nvPr/>
        </p:nvSpPr>
        <p:spPr>
          <a:xfrm>
            <a:off x="519812" y="4526495"/>
            <a:ext cx="863902" cy="220376"/>
          </a:xfrm>
          <a:prstGeom prst="rect">
            <a:avLst/>
          </a:prstGeom>
        </p:spPr>
        <p:txBody>
          <a:bodyPr vert="horz" wrap="square" lIns="0" tIns="9774" rIns="0" bIns="0" rtlCol="0">
            <a:spAutoFit/>
          </a:bodyPr>
          <a:lstStyle/>
          <a:p>
            <a:pPr marL="10860">
              <a:spcBef>
                <a:spcPts val="77"/>
              </a:spcBef>
            </a:pPr>
            <a:r>
              <a:rPr sz="1368" spc="9" dirty="0">
                <a:latin typeface="Times New Roman"/>
                <a:cs typeface="Times New Roman"/>
              </a:rPr>
              <a:t>obser</a:t>
            </a:r>
            <a:r>
              <a:rPr sz="1368" spc="-56" dirty="0">
                <a:latin typeface="Times New Roman"/>
                <a:cs typeface="Times New Roman"/>
              </a:rPr>
              <a:t>v</a:t>
            </a:r>
            <a:r>
              <a:rPr sz="1368" spc="115" dirty="0">
                <a:latin typeface="Times New Roman"/>
                <a:cs typeface="Times New Roman"/>
              </a:rPr>
              <a:t>a</a:t>
            </a:r>
            <a:r>
              <a:rPr sz="1368" spc="64" dirty="0">
                <a:latin typeface="Times New Roman"/>
                <a:cs typeface="Times New Roman"/>
              </a:rPr>
              <a:t>t</a:t>
            </a:r>
            <a:r>
              <a:rPr sz="1368" dirty="0">
                <a:latin typeface="Times New Roman"/>
                <a:cs typeface="Times New Roman"/>
              </a:rPr>
              <a:t>ion</a:t>
            </a:r>
            <a:endParaRPr sz="1368">
              <a:latin typeface="Times New Roman"/>
              <a:cs typeface="Times New Roman"/>
            </a:endParaRPr>
          </a:p>
        </p:txBody>
      </p:sp>
      <p:sp>
        <p:nvSpPr>
          <p:cNvPr id="36" name="object 34">
            <a:extLst>
              <a:ext uri="{FF2B5EF4-FFF2-40B4-BE49-F238E27FC236}">
                <a16:creationId xmlns:a16="http://schemas.microsoft.com/office/drawing/2014/main" id="{FF4D14E8-CFC9-EA4D-A132-3BF66E4F9CBF}"/>
              </a:ext>
            </a:extLst>
          </p:cNvPr>
          <p:cNvSpPr/>
          <p:nvPr/>
        </p:nvSpPr>
        <p:spPr>
          <a:xfrm>
            <a:off x="2323673" y="5210669"/>
            <a:ext cx="204858" cy="205061"/>
          </a:xfrm>
          <a:prstGeom prst="rect">
            <a:avLst/>
          </a:prstGeom>
          <a:blipFill>
            <a:blip r:embed="rId14" cstate="print"/>
            <a:stretch>
              <a:fillRect/>
            </a:stretch>
          </a:blipFill>
        </p:spPr>
        <p:txBody>
          <a:bodyPr wrap="square" lIns="0" tIns="0" rIns="0" bIns="0" rtlCol="0"/>
          <a:lstStyle/>
          <a:p>
            <a:endParaRPr/>
          </a:p>
        </p:txBody>
      </p:sp>
      <p:sp>
        <p:nvSpPr>
          <p:cNvPr id="37" name="object 35">
            <a:extLst>
              <a:ext uri="{FF2B5EF4-FFF2-40B4-BE49-F238E27FC236}">
                <a16:creationId xmlns:a16="http://schemas.microsoft.com/office/drawing/2014/main" id="{AF4DA795-81A7-A845-92FB-04446F9F8F7F}"/>
              </a:ext>
            </a:extLst>
          </p:cNvPr>
          <p:cNvSpPr/>
          <p:nvPr/>
        </p:nvSpPr>
        <p:spPr>
          <a:xfrm>
            <a:off x="2319831" y="5206827"/>
            <a:ext cx="212541" cy="212745"/>
          </a:xfrm>
          <a:prstGeom prst="rect">
            <a:avLst/>
          </a:prstGeom>
          <a:blipFill>
            <a:blip r:embed="rId15" cstate="print"/>
            <a:stretch>
              <a:fillRect/>
            </a:stretch>
          </a:blipFill>
        </p:spPr>
        <p:txBody>
          <a:bodyPr wrap="square" lIns="0" tIns="0" rIns="0" bIns="0" rtlCol="0"/>
          <a:lstStyle/>
          <a:p>
            <a:endParaRPr/>
          </a:p>
        </p:txBody>
      </p:sp>
      <p:sp>
        <p:nvSpPr>
          <p:cNvPr id="38" name="object 36">
            <a:extLst>
              <a:ext uri="{FF2B5EF4-FFF2-40B4-BE49-F238E27FC236}">
                <a16:creationId xmlns:a16="http://schemas.microsoft.com/office/drawing/2014/main" id="{FBDD6CDE-7E21-DD40-A8E0-C8638BE66122}"/>
              </a:ext>
            </a:extLst>
          </p:cNvPr>
          <p:cNvSpPr/>
          <p:nvPr/>
        </p:nvSpPr>
        <p:spPr>
          <a:xfrm>
            <a:off x="2807439" y="5210754"/>
            <a:ext cx="204858" cy="205061"/>
          </a:xfrm>
          <a:prstGeom prst="rect">
            <a:avLst/>
          </a:prstGeom>
          <a:blipFill>
            <a:blip r:embed="rId16" cstate="print"/>
            <a:stretch>
              <a:fillRect/>
            </a:stretch>
          </a:blipFill>
        </p:spPr>
        <p:txBody>
          <a:bodyPr wrap="square" lIns="0" tIns="0" rIns="0" bIns="0" rtlCol="0"/>
          <a:lstStyle/>
          <a:p>
            <a:endParaRPr/>
          </a:p>
        </p:txBody>
      </p:sp>
      <p:sp>
        <p:nvSpPr>
          <p:cNvPr id="39" name="object 37">
            <a:extLst>
              <a:ext uri="{FF2B5EF4-FFF2-40B4-BE49-F238E27FC236}">
                <a16:creationId xmlns:a16="http://schemas.microsoft.com/office/drawing/2014/main" id="{352D44EB-8356-BE44-8FEF-74F20DD4DF67}"/>
              </a:ext>
            </a:extLst>
          </p:cNvPr>
          <p:cNvSpPr/>
          <p:nvPr/>
        </p:nvSpPr>
        <p:spPr>
          <a:xfrm>
            <a:off x="2803598" y="5206912"/>
            <a:ext cx="212542" cy="212745"/>
          </a:xfrm>
          <a:prstGeom prst="rect">
            <a:avLst/>
          </a:prstGeom>
          <a:blipFill>
            <a:blip r:embed="rId17" cstate="print"/>
            <a:stretch>
              <a:fillRect/>
            </a:stretch>
          </a:blipFill>
        </p:spPr>
        <p:txBody>
          <a:bodyPr wrap="square" lIns="0" tIns="0" rIns="0" bIns="0" rtlCol="0"/>
          <a:lstStyle/>
          <a:p>
            <a:endParaRPr/>
          </a:p>
        </p:txBody>
      </p:sp>
      <p:sp>
        <p:nvSpPr>
          <p:cNvPr id="40" name="object 38">
            <a:extLst>
              <a:ext uri="{FF2B5EF4-FFF2-40B4-BE49-F238E27FC236}">
                <a16:creationId xmlns:a16="http://schemas.microsoft.com/office/drawing/2014/main" id="{3A81FE26-638C-244F-B4C3-8C0CE2449A10}"/>
              </a:ext>
            </a:extLst>
          </p:cNvPr>
          <p:cNvSpPr txBox="1"/>
          <p:nvPr/>
        </p:nvSpPr>
        <p:spPr>
          <a:xfrm>
            <a:off x="2679304" y="5412443"/>
            <a:ext cx="461544" cy="220376"/>
          </a:xfrm>
          <a:prstGeom prst="rect">
            <a:avLst/>
          </a:prstGeom>
        </p:spPr>
        <p:txBody>
          <a:bodyPr vert="horz" wrap="square" lIns="0" tIns="9774" rIns="0" bIns="0" rtlCol="0">
            <a:spAutoFit/>
          </a:bodyPr>
          <a:lstStyle/>
          <a:p>
            <a:pPr marL="10860">
              <a:spcBef>
                <a:spcPts val="77"/>
              </a:spcBef>
            </a:pPr>
            <a:r>
              <a:rPr sz="1368" spc="97" dirty="0">
                <a:latin typeface="Times New Roman"/>
                <a:cs typeface="Times New Roman"/>
              </a:rPr>
              <a:t>Pr</a:t>
            </a:r>
            <a:r>
              <a:rPr sz="1368" spc="-60" dirty="0">
                <a:latin typeface="Times New Roman"/>
                <a:cs typeface="Times New Roman"/>
              </a:rPr>
              <a:t>o</a:t>
            </a:r>
            <a:r>
              <a:rPr sz="1368" spc="13" dirty="0">
                <a:latin typeface="Times New Roman"/>
                <a:cs typeface="Times New Roman"/>
              </a:rPr>
              <a:t>xy</a:t>
            </a:r>
            <a:endParaRPr sz="1368">
              <a:latin typeface="Times New Roman"/>
              <a:cs typeface="Times New Roman"/>
            </a:endParaRPr>
          </a:p>
        </p:txBody>
      </p:sp>
      <p:sp>
        <p:nvSpPr>
          <p:cNvPr id="41" name="object 39">
            <a:extLst>
              <a:ext uri="{FF2B5EF4-FFF2-40B4-BE49-F238E27FC236}">
                <a16:creationId xmlns:a16="http://schemas.microsoft.com/office/drawing/2014/main" id="{788D472E-52C1-C74E-B585-6C1B6F359E5C}"/>
              </a:ext>
            </a:extLst>
          </p:cNvPr>
          <p:cNvSpPr/>
          <p:nvPr/>
        </p:nvSpPr>
        <p:spPr>
          <a:xfrm>
            <a:off x="2531414" y="5313331"/>
            <a:ext cx="257922" cy="543"/>
          </a:xfrm>
          <a:custGeom>
            <a:avLst/>
            <a:gdLst/>
            <a:ahLst/>
            <a:cxnLst/>
            <a:rect l="l" t="t" r="r" b="b"/>
            <a:pathLst>
              <a:path w="301625" h="635">
                <a:moveTo>
                  <a:pt x="0" y="0"/>
                </a:moveTo>
                <a:lnTo>
                  <a:pt x="301479" y="45"/>
                </a:lnTo>
              </a:path>
            </a:pathLst>
          </a:custGeom>
          <a:ln w="17980">
            <a:solidFill>
              <a:srgbClr val="000000"/>
            </a:solidFill>
          </a:ln>
        </p:spPr>
        <p:txBody>
          <a:bodyPr wrap="square" lIns="0" tIns="0" rIns="0" bIns="0" rtlCol="0"/>
          <a:lstStyle/>
          <a:p>
            <a:endParaRPr/>
          </a:p>
        </p:txBody>
      </p:sp>
      <p:sp>
        <p:nvSpPr>
          <p:cNvPr id="42" name="object 40">
            <a:extLst>
              <a:ext uri="{FF2B5EF4-FFF2-40B4-BE49-F238E27FC236}">
                <a16:creationId xmlns:a16="http://schemas.microsoft.com/office/drawing/2014/main" id="{CEF98762-D751-4143-8688-B575E79384EE}"/>
              </a:ext>
            </a:extLst>
          </p:cNvPr>
          <p:cNvSpPr/>
          <p:nvPr/>
        </p:nvSpPr>
        <p:spPr>
          <a:xfrm>
            <a:off x="2740051" y="5245671"/>
            <a:ext cx="64520" cy="135387"/>
          </a:xfrm>
          <a:prstGeom prst="rect">
            <a:avLst/>
          </a:prstGeom>
          <a:blipFill>
            <a:blip r:embed="rId18" cstate="print"/>
            <a:stretch>
              <a:fillRect/>
            </a:stretch>
          </a:blipFill>
        </p:spPr>
        <p:txBody>
          <a:bodyPr wrap="square" lIns="0" tIns="0" rIns="0" bIns="0" rtlCol="0"/>
          <a:lstStyle/>
          <a:p>
            <a:endParaRPr/>
          </a:p>
        </p:txBody>
      </p:sp>
      <p:sp>
        <p:nvSpPr>
          <p:cNvPr id="43" name="object 41">
            <a:extLst>
              <a:ext uri="{FF2B5EF4-FFF2-40B4-BE49-F238E27FC236}">
                <a16:creationId xmlns:a16="http://schemas.microsoft.com/office/drawing/2014/main" id="{9B755562-6DD2-7F4E-8F5D-6DE85C124E1E}"/>
              </a:ext>
            </a:extLst>
          </p:cNvPr>
          <p:cNvSpPr/>
          <p:nvPr/>
        </p:nvSpPr>
        <p:spPr>
          <a:xfrm>
            <a:off x="1732428" y="3892574"/>
            <a:ext cx="1871153" cy="1873325"/>
          </a:xfrm>
          <a:custGeom>
            <a:avLst/>
            <a:gdLst/>
            <a:ahLst/>
            <a:cxnLst/>
            <a:rect l="l" t="t" r="r" b="b"/>
            <a:pathLst>
              <a:path w="2188210" h="2190750">
                <a:moveTo>
                  <a:pt x="2188199" y="1095184"/>
                </a:moveTo>
                <a:lnTo>
                  <a:pt x="2187133" y="1046399"/>
                </a:lnTo>
                <a:lnTo>
                  <a:pt x="2183965" y="998161"/>
                </a:lnTo>
                <a:lnTo>
                  <a:pt x="2178739" y="950514"/>
                </a:lnTo>
                <a:lnTo>
                  <a:pt x="2171499" y="903503"/>
                </a:lnTo>
                <a:lnTo>
                  <a:pt x="2162290" y="857172"/>
                </a:lnTo>
                <a:lnTo>
                  <a:pt x="2151157" y="811565"/>
                </a:lnTo>
                <a:lnTo>
                  <a:pt x="2138144" y="766727"/>
                </a:lnTo>
                <a:lnTo>
                  <a:pt x="2123295" y="722703"/>
                </a:lnTo>
                <a:lnTo>
                  <a:pt x="2106655" y="679537"/>
                </a:lnTo>
                <a:lnTo>
                  <a:pt x="2088269" y="637274"/>
                </a:lnTo>
                <a:lnTo>
                  <a:pt x="2068180" y="595958"/>
                </a:lnTo>
                <a:lnTo>
                  <a:pt x="2046434" y="555633"/>
                </a:lnTo>
                <a:lnTo>
                  <a:pt x="2023074" y="516345"/>
                </a:lnTo>
                <a:lnTo>
                  <a:pt x="1998146" y="478137"/>
                </a:lnTo>
                <a:lnTo>
                  <a:pt x="1971693" y="441054"/>
                </a:lnTo>
                <a:lnTo>
                  <a:pt x="1943761" y="405141"/>
                </a:lnTo>
                <a:lnTo>
                  <a:pt x="1914393" y="370443"/>
                </a:lnTo>
                <a:lnTo>
                  <a:pt x="1883635" y="337003"/>
                </a:lnTo>
                <a:lnTo>
                  <a:pt x="1851530" y="304866"/>
                </a:lnTo>
                <a:lnTo>
                  <a:pt x="1818123" y="274077"/>
                </a:lnTo>
                <a:lnTo>
                  <a:pt x="1783458" y="244680"/>
                </a:lnTo>
                <a:lnTo>
                  <a:pt x="1747581" y="216720"/>
                </a:lnTo>
                <a:lnTo>
                  <a:pt x="1710535" y="190241"/>
                </a:lnTo>
                <a:lnTo>
                  <a:pt x="1672365" y="165288"/>
                </a:lnTo>
                <a:lnTo>
                  <a:pt x="1633115" y="141905"/>
                </a:lnTo>
                <a:lnTo>
                  <a:pt x="1592831" y="120138"/>
                </a:lnTo>
                <a:lnTo>
                  <a:pt x="1551555" y="100029"/>
                </a:lnTo>
                <a:lnTo>
                  <a:pt x="1509334" y="81624"/>
                </a:lnTo>
                <a:lnTo>
                  <a:pt x="1466211" y="64968"/>
                </a:lnTo>
                <a:lnTo>
                  <a:pt x="1422230" y="50105"/>
                </a:lnTo>
                <a:lnTo>
                  <a:pt x="1377437" y="37078"/>
                </a:lnTo>
                <a:lnTo>
                  <a:pt x="1331875" y="25934"/>
                </a:lnTo>
                <a:lnTo>
                  <a:pt x="1285590" y="16716"/>
                </a:lnTo>
                <a:lnTo>
                  <a:pt x="1238625" y="9470"/>
                </a:lnTo>
                <a:lnTo>
                  <a:pt x="1191025" y="4238"/>
                </a:lnTo>
                <a:lnTo>
                  <a:pt x="1142835" y="1067"/>
                </a:lnTo>
                <a:lnTo>
                  <a:pt x="1094099" y="0"/>
                </a:lnTo>
                <a:lnTo>
                  <a:pt x="1045363" y="1067"/>
                </a:lnTo>
                <a:lnTo>
                  <a:pt x="997173" y="4238"/>
                </a:lnTo>
                <a:lnTo>
                  <a:pt x="949573" y="9470"/>
                </a:lnTo>
                <a:lnTo>
                  <a:pt x="902608" y="16716"/>
                </a:lnTo>
                <a:lnTo>
                  <a:pt x="856323" y="25934"/>
                </a:lnTo>
                <a:lnTo>
                  <a:pt x="810762" y="37078"/>
                </a:lnTo>
                <a:lnTo>
                  <a:pt x="765968" y="50105"/>
                </a:lnTo>
                <a:lnTo>
                  <a:pt x="721988" y="64968"/>
                </a:lnTo>
                <a:lnTo>
                  <a:pt x="678865" y="81624"/>
                </a:lnTo>
                <a:lnTo>
                  <a:pt x="636643" y="100029"/>
                </a:lnTo>
                <a:lnTo>
                  <a:pt x="595368" y="120138"/>
                </a:lnTo>
                <a:lnTo>
                  <a:pt x="555083" y="141905"/>
                </a:lnTo>
                <a:lnTo>
                  <a:pt x="515834" y="165288"/>
                </a:lnTo>
                <a:lnTo>
                  <a:pt x="477664" y="190241"/>
                </a:lnTo>
                <a:lnTo>
                  <a:pt x="440618" y="216720"/>
                </a:lnTo>
                <a:lnTo>
                  <a:pt x="404740" y="244680"/>
                </a:lnTo>
                <a:lnTo>
                  <a:pt x="370076" y="274077"/>
                </a:lnTo>
                <a:lnTo>
                  <a:pt x="336669" y="304866"/>
                </a:lnTo>
                <a:lnTo>
                  <a:pt x="304564" y="337003"/>
                </a:lnTo>
                <a:lnTo>
                  <a:pt x="273805" y="370443"/>
                </a:lnTo>
                <a:lnTo>
                  <a:pt x="244438" y="405141"/>
                </a:lnTo>
                <a:lnTo>
                  <a:pt x="216505" y="441054"/>
                </a:lnTo>
                <a:lnTo>
                  <a:pt x="190053" y="478137"/>
                </a:lnTo>
                <a:lnTo>
                  <a:pt x="165125" y="516345"/>
                </a:lnTo>
                <a:lnTo>
                  <a:pt x="141765" y="555633"/>
                </a:lnTo>
                <a:lnTo>
                  <a:pt x="120019" y="595958"/>
                </a:lnTo>
                <a:lnTo>
                  <a:pt x="99930" y="637274"/>
                </a:lnTo>
                <a:lnTo>
                  <a:pt x="81544" y="679537"/>
                </a:lnTo>
                <a:lnTo>
                  <a:pt x="64904" y="722703"/>
                </a:lnTo>
                <a:lnTo>
                  <a:pt x="50055" y="766727"/>
                </a:lnTo>
                <a:lnTo>
                  <a:pt x="37042" y="811565"/>
                </a:lnTo>
                <a:lnTo>
                  <a:pt x="25909" y="857172"/>
                </a:lnTo>
                <a:lnTo>
                  <a:pt x="16700" y="903503"/>
                </a:lnTo>
                <a:lnTo>
                  <a:pt x="9460" y="950514"/>
                </a:lnTo>
                <a:lnTo>
                  <a:pt x="4234" y="998161"/>
                </a:lnTo>
                <a:lnTo>
                  <a:pt x="1066" y="1046399"/>
                </a:lnTo>
                <a:lnTo>
                  <a:pt x="0" y="1095184"/>
                </a:lnTo>
                <a:lnTo>
                  <a:pt x="1066" y="1143968"/>
                </a:lnTo>
                <a:lnTo>
                  <a:pt x="4234" y="1192206"/>
                </a:lnTo>
                <a:lnTo>
                  <a:pt x="9460" y="1239853"/>
                </a:lnTo>
                <a:lnTo>
                  <a:pt x="16700" y="1286864"/>
                </a:lnTo>
                <a:lnTo>
                  <a:pt x="25909" y="1333195"/>
                </a:lnTo>
                <a:lnTo>
                  <a:pt x="37042" y="1378802"/>
                </a:lnTo>
                <a:lnTo>
                  <a:pt x="50055" y="1423640"/>
                </a:lnTo>
                <a:lnTo>
                  <a:pt x="64904" y="1467664"/>
                </a:lnTo>
                <a:lnTo>
                  <a:pt x="81544" y="1510830"/>
                </a:lnTo>
                <a:lnTo>
                  <a:pt x="99930" y="1553093"/>
                </a:lnTo>
                <a:lnTo>
                  <a:pt x="120019" y="1594409"/>
                </a:lnTo>
                <a:lnTo>
                  <a:pt x="141765" y="1634734"/>
                </a:lnTo>
                <a:lnTo>
                  <a:pt x="165125" y="1674022"/>
                </a:lnTo>
                <a:lnTo>
                  <a:pt x="190053" y="1712230"/>
                </a:lnTo>
                <a:lnTo>
                  <a:pt x="216505" y="1749313"/>
                </a:lnTo>
                <a:lnTo>
                  <a:pt x="244438" y="1785225"/>
                </a:lnTo>
                <a:lnTo>
                  <a:pt x="273805" y="1819924"/>
                </a:lnTo>
                <a:lnTo>
                  <a:pt x="304564" y="1853364"/>
                </a:lnTo>
                <a:lnTo>
                  <a:pt x="336669" y="1885501"/>
                </a:lnTo>
                <a:lnTo>
                  <a:pt x="370076" y="1916290"/>
                </a:lnTo>
                <a:lnTo>
                  <a:pt x="404740" y="1945687"/>
                </a:lnTo>
                <a:lnTo>
                  <a:pt x="440618" y="1973647"/>
                </a:lnTo>
                <a:lnTo>
                  <a:pt x="477664" y="2000126"/>
                </a:lnTo>
                <a:lnTo>
                  <a:pt x="515834" y="2025078"/>
                </a:lnTo>
                <a:lnTo>
                  <a:pt x="555083" y="2048461"/>
                </a:lnTo>
                <a:lnTo>
                  <a:pt x="595368" y="2070229"/>
                </a:lnTo>
                <a:lnTo>
                  <a:pt x="636643" y="2090337"/>
                </a:lnTo>
                <a:lnTo>
                  <a:pt x="678865" y="2108742"/>
                </a:lnTo>
                <a:lnTo>
                  <a:pt x="721988" y="2125398"/>
                </a:lnTo>
                <a:lnTo>
                  <a:pt x="765968" y="2140262"/>
                </a:lnTo>
                <a:lnTo>
                  <a:pt x="810762" y="2153288"/>
                </a:lnTo>
                <a:lnTo>
                  <a:pt x="856323" y="2164432"/>
                </a:lnTo>
                <a:lnTo>
                  <a:pt x="902608" y="2173650"/>
                </a:lnTo>
                <a:lnTo>
                  <a:pt x="949573" y="2180897"/>
                </a:lnTo>
                <a:lnTo>
                  <a:pt x="997173" y="2186128"/>
                </a:lnTo>
                <a:lnTo>
                  <a:pt x="1045363" y="2189300"/>
                </a:lnTo>
                <a:lnTo>
                  <a:pt x="1094099" y="2190367"/>
                </a:lnTo>
                <a:lnTo>
                  <a:pt x="1142835" y="2189300"/>
                </a:lnTo>
                <a:lnTo>
                  <a:pt x="1191025" y="2186128"/>
                </a:lnTo>
                <a:lnTo>
                  <a:pt x="1238625" y="2180897"/>
                </a:lnTo>
                <a:lnTo>
                  <a:pt x="1285590" y="2173650"/>
                </a:lnTo>
                <a:lnTo>
                  <a:pt x="1331875" y="2164432"/>
                </a:lnTo>
                <a:lnTo>
                  <a:pt x="1377437" y="2153288"/>
                </a:lnTo>
                <a:lnTo>
                  <a:pt x="1422230" y="2140262"/>
                </a:lnTo>
                <a:lnTo>
                  <a:pt x="1466211" y="2125398"/>
                </a:lnTo>
                <a:lnTo>
                  <a:pt x="1509334" y="2108742"/>
                </a:lnTo>
                <a:lnTo>
                  <a:pt x="1551555" y="2090337"/>
                </a:lnTo>
                <a:lnTo>
                  <a:pt x="1592831" y="2070229"/>
                </a:lnTo>
                <a:lnTo>
                  <a:pt x="1633115" y="2048461"/>
                </a:lnTo>
                <a:lnTo>
                  <a:pt x="1672365" y="2025078"/>
                </a:lnTo>
                <a:lnTo>
                  <a:pt x="1710535" y="2000126"/>
                </a:lnTo>
                <a:lnTo>
                  <a:pt x="1747581" y="1973647"/>
                </a:lnTo>
                <a:lnTo>
                  <a:pt x="1783458" y="1945687"/>
                </a:lnTo>
                <a:lnTo>
                  <a:pt x="1818123" y="1916290"/>
                </a:lnTo>
                <a:lnTo>
                  <a:pt x="1851530" y="1885501"/>
                </a:lnTo>
                <a:lnTo>
                  <a:pt x="1883635" y="1853364"/>
                </a:lnTo>
                <a:lnTo>
                  <a:pt x="1914393" y="1819924"/>
                </a:lnTo>
                <a:lnTo>
                  <a:pt x="1943761" y="1785225"/>
                </a:lnTo>
                <a:lnTo>
                  <a:pt x="1971693" y="1749313"/>
                </a:lnTo>
                <a:lnTo>
                  <a:pt x="1998146" y="1712230"/>
                </a:lnTo>
                <a:lnTo>
                  <a:pt x="2023074" y="1674022"/>
                </a:lnTo>
                <a:lnTo>
                  <a:pt x="2046434" y="1634734"/>
                </a:lnTo>
                <a:lnTo>
                  <a:pt x="2068180" y="1594409"/>
                </a:lnTo>
                <a:lnTo>
                  <a:pt x="2088269" y="1553093"/>
                </a:lnTo>
                <a:lnTo>
                  <a:pt x="2106655" y="1510830"/>
                </a:lnTo>
                <a:lnTo>
                  <a:pt x="2123295" y="1467664"/>
                </a:lnTo>
                <a:lnTo>
                  <a:pt x="2138144" y="1423640"/>
                </a:lnTo>
                <a:lnTo>
                  <a:pt x="2151157" y="1378802"/>
                </a:lnTo>
                <a:lnTo>
                  <a:pt x="2162290" y="1333195"/>
                </a:lnTo>
                <a:lnTo>
                  <a:pt x="2171499" y="1286864"/>
                </a:lnTo>
                <a:lnTo>
                  <a:pt x="2178739" y="1239853"/>
                </a:lnTo>
                <a:lnTo>
                  <a:pt x="2183965" y="1192206"/>
                </a:lnTo>
                <a:lnTo>
                  <a:pt x="2187133" y="1143968"/>
                </a:lnTo>
                <a:lnTo>
                  <a:pt x="2188199" y="1095184"/>
                </a:lnTo>
                <a:close/>
              </a:path>
            </a:pathLst>
          </a:custGeom>
          <a:ln w="8985">
            <a:solidFill>
              <a:srgbClr val="000000"/>
            </a:solidFill>
            <a:prstDash val="sysDashDot"/>
          </a:ln>
        </p:spPr>
        <p:txBody>
          <a:bodyPr wrap="square" lIns="0" tIns="0" rIns="0" bIns="0" rtlCol="0"/>
          <a:lstStyle/>
          <a:p>
            <a:endParaRPr/>
          </a:p>
        </p:txBody>
      </p:sp>
      <p:sp>
        <p:nvSpPr>
          <p:cNvPr id="44" name="object 42">
            <a:extLst>
              <a:ext uri="{FF2B5EF4-FFF2-40B4-BE49-F238E27FC236}">
                <a16:creationId xmlns:a16="http://schemas.microsoft.com/office/drawing/2014/main" id="{3CBE0786-10E9-CD4A-855E-453A764975C3}"/>
              </a:ext>
            </a:extLst>
          </p:cNvPr>
          <p:cNvSpPr/>
          <p:nvPr/>
        </p:nvSpPr>
        <p:spPr>
          <a:xfrm>
            <a:off x="4719460" y="2390718"/>
            <a:ext cx="204858" cy="205061"/>
          </a:xfrm>
          <a:prstGeom prst="rect">
            <a:avLst/>
          </a:prstGeom>
          <a:blipFill>
            <a:blip r:embed="rId19" cstate="print"/>
            <a:stretch>
              <a:fillRect/>
            </a:stretch>
          </a:blipFill>
        </p:spPr>
        <p:txBody>
          <a:bodyPr wrap="square" lIns="0" tIns="0" rIns="0" bIns="0" rtlCol="0"/>
          <a:lstStyle/>
          <a:p>
            <a:endParaRPr/>
          </a:p>
        </p:txBody>
      </p:sp>
      <p:sp>
        <p:nvSpPr>
          <p:cNvPr id="45" name="object 43">
            <a:extLst>
              <a:ext uri="{FF2B5EF4-FFF2-40B4-BE49-F238E27FC236}">
                <a16:creationId xmlns:a16="http://schemas.microsoft.com/office/drawing/2014/main" id="{40B4CA77-228C-F34D-A5FD-3A7697E6AC1D}"/>
              </a:ext>
            </a:extLst>
          </p:cNvPr>
          <p:cNvSpPr/>
          <p:nvPr/>
        </p:nvSpPr>
        <p:spPr>
          <a:xfrm>
            <a:off x="4715618" y="2386877"/>
            <a:ext cx="212541" cy="212745"/>
          </a:xfrm>
          <a:prstGeom prst="rect">
            <a:avLst/>
          </a:prstGeom>
          <a:blipFill>
            <a:blip r:embed="rId20" cstate="print"/>
            <a:stretch>
              <a:fillRect/>
            </a:stretch>
          </a:blipFill>
        </p:spPr>
        <p:txBody>
          <a:bodyPr wrap="square" lIns="0" tIns="0" rIns="0" bIns="0" rtlCol="0"/>
          <a:lstStyle/>
          <a:p>
            <a:endParaRPr/>
          </a:p>
        </p:txBody>
      </p:sp>
      <p:sp>
        <p:nvSpPr>
          <p:cNvPr id="46" name="object 44">
            <a:extLst>
              <a:ext uri="{FF2B5EF4-FFF2-40B4-BE49-F238E27FC236}">
                <a16:creationId xmlns:a16="http://schemas.microsoft.com/office/drawing/2014/main" id="{FF443F3F-80BB-934C-A15B-F22499B4B4D9}"/>
              </a:ext>
            </a:extLst>
          </p:cNvPr>
          <p:cNvSpPr txBox="1"/>
          <p:nvPr/>
        </p:nvSpPr>
        <p:spPr>
          <a:xfrm>
            <a:off x="4707209" y="2144678"/>
            <a:ext cx="229686" cy="220376"/>
          </a:xfrm>
          <a:prstGeom prst="rect">
            <a:avLst/>
          </a:prstGeom>
        </p:spPr>
        <p:txBody>
          <a:bodyPr vert="horz" wrap="square" lIns="0" tIns="9774" rIns="0" bIns="0" rtlCol="0">
            <a:spAutoFit/>
          </a:bodyPr>
          <a:lstStyle/>
          <a:p>
            <a:pPr marL="10860">
              <a:spcBef>
                <a:spcPts val="77"/>
              </a:spcBef>
            </a:pPr>
            <a:r>
              <a:rPr sz="1368" spc="4" dirty="0">
                <a:latin typeface="Times New Roman"/>
                <a:cs typeface="Times New Roman"/>
              </a:rPr>
              <a:t>lbs</a:t>
            </a:r>
            <a:endParaRPr sz="1368">
              <a:latin typeface="Times New Roman"/>
              <a:cs typeface="Times New Roman"/>
            </a:endParaRPr>
          </a:p>
        </p:txBody>
      </p:sp>
      <p:sp>
        <p:nvSpPr>
          <p:cNvPr id="47" name="object 45">
            <a:extLst>
              <a:ext uri="{FF2B5EF4-FFF2-40B4-BE49-F238E27FC236}">
                <a16:creationId xmlns:a16="http://schemas.microsoft.com/office/drawing/2014/main" id="{0B051958-F9E0-9B40-8400-972CF59898D8}"/>
              </a:ext>
            </a:extLst>
          </p:cNvPr>
          <p:cNvSpPr/>
          <p:nvPr/>
        </p:nvSpPr>
        <p:spPr>
          <a:xfrm>
            <a:off x="5203301" y="2390718"/>
            <a:ext cx="204858" cy="205061"/>
          </a:xfrm>
          <a:prstGeom prst="rect">
            <a:avLst/>
          </a:prstGeom>
          <a:blipFill>
            <a:blip r:embed="rId21" cstate="print"/>
            <a:stretch>
              <a:fillRect/>
            </a:stretch>
          </a:blipFill>
        </p:spPr>
        <p:txBody>
          <a:bodyPr wrap="square" lIns="0" tIns="0" rIns="0" bIns="0" rtlCol="0"/>
          <a:lstStyle/>
          <a:p>
            <a:endParaRPr/>
          </a:p>
        </p:txBody>
      </p:sp>
      <p:sp>
        <p:nvSpPr>
          <p:cNvPr id="48" name="object 46">
            <a:extLst>
              <a:ext uri="{FF2B5EF4-FFF2-40B4-BE49-F238E27FC236}">
                <a16:creationId xmlns:a16="http://schemas.microsoft.com/office/drawing/2014/main" id="{36920E76-97A1-9F41-9F95-62FBB9DF096E}"/>
              </a:ext>
            </a:extLst>
          </p:cNvPr>
          <p:cNvSpPr/>
          <p:nvPr/>
        </p:nvSpPr>
        <p:spPr>
          <a:xfrm>
            <a:off x="5199460" y="2386877"/>
            <a:ext cx="212541" cy="212745"/>
          </a:xfrm>
          <a:prstGeom prst="rect">
            <a:avLst/>
          </a:prstGeom>
          <a:blipFill>
            <a:blip r:embed="rId20" cstate="print"/>
            <a:stretch>
              <a:fillRect/>
            </a:stretch>
          </a:blipFill>
        </p:spPr>
        <p:txBody>
          <a:bodyPr wrap="square" lIns="0" tIns="0" rIns="0" bIns="0" rtlCol="0"/>
          <a:lstStyle/>
          <a:p>
            <a:endParaRPr/>
          </a:p>
        </p:txBody>
      </p:sp>
      <p:sp>
        <p:nvSpPr>
          <p:cNvPr id="49" name="object 47">
            <a:extLst>
              <a:ext uri="{FF2B5EF4-FFF2-40B4-BE49-F238E27FC236}">
                <a16:creationId xmlns:a16="http://schemas.microsoft.com/office/drawing/2014/main" id="{7A40E3ED-CB31-8649-B9E3-6B501882E9C9}"/>
              </a:ext>
            </a:extLst>
          </p:cNvPr>
          <p:cNvSpPr txBox="1"/>
          <p:nvPr/>
        </p:nvSpPr>
        <p:spPr>
          <a:xfrm>
            <a:off x="4934904" y="2594289"/>
            <a:ext cx="741728" cy="220376"/>
          </a:xfrm>
          <a:prstGeom prst="rect">
            <a:avLst/>
          </a:prstGeom>
        </p:spPr>
        <p:txBody>
          <a:bodyPr vert="horz" wrap="square" lIns="0" tIns="9774" rIns="0" bIns="0" rtlCol="0">
            <a:spAutoFit/>
          </a:bodyPr>
          <a:lstStyle/>
          <a:p>
            <a:pPr marL="10860">
              <a:spcBef>
                <a:spcPts val="77"/>
              </a:spcBef>
            </a:pPr>
            <a:r>
              <a:rPr sz="1368" dirty="0">
                <a:latin typeface="Times New Roman"/>
                <a:cs typeface="Times New Roman"/>
              </a:rPr>
              <a:t>webserver</a:t>
            </a:r>
            <a:endParaRPr sz="1368">
              <a:latin typeface="Times New Roman"/>
              <a:cs typeface="Times New Roman"/>
            </a:endParaRPr>
          </a:p>
        </p:txBody>
      </p:sp>
      <p:sp>
        <p:nvSpPr>
          <p:cNvPr id="50" name="object 48">
            <a:extLst>
              <a:ext uri="{FF2B5EF4-FFF2-40B4-BE49-F238E27FC236}">
                <a16:creationId xmlns:a16="http://schemas.microsoft.com/office/drawing/2014/main" id="{D7D553BF-7CFC-BF45-841F-4535268099A6}"/>
              </a:ext>
            </a:extLst>
          </p:cNvPr>
          <p:cNvSpPr/>
          <p:nvPr/>
        </p:nvSpPr>
        <p:spPr>
          <a:xfrm>
            <a:off x="5687156" y="2390718"/>
            <a:ext cx="204858" cy="205061"/>
          </a:xfrm>
          <a:prstGeom prst="rect">
            <a:avLst/>
          </a:prstGeom>
          <a:blipFill>
            <a:blip r:embed="rId22" cstate="print"/>
            <a:stretch>
              <a:fillRect/>
            </a:stretch>
          </a:blipFill>
        </p:spPr>
        <p:txBody>
          <a:bodyPr wrap="square" lIns="0" tIns="0" rIns="0" bIns="0" rtlCol="0"/>
          <a:lstStyle/>
          <a:p>
            <a:endParaRPr/>
          </a:p>
        </p:txBody>
      </p:sp>
      <p:sp>
        <p:nvSpPr>
          <p:cNvPr id="51" name="object 49">
            <a:extLst>
              <a:ext uri="{FF2B5EF4-FFF2-40B4-BE49-F238E27FC236}">
                <a16:creationId xmlns:a16="http://schemas.microsoft.com/office/drawing/2014/main" id="{9BA84014-AAFF-2B43-8814-4FC2E3ED4D4B}"/>
              </a:ext>
            </a:extLst>
          </p:cNvPr>
          <p:cNvSpPr/>
          <p:nvPr/>
        </p:nvSpPr>
        <p:spPr>
          <a:xfrm>
            <a:off x="5683314" y="2386877"/>
            <a:ext cx="212541" cy="212745"/>
          </a:xfrm>
          <a:prstGeom prst="rect">
            <a:avLst/>
          </a:prstGeom>
          <a:blipFill>
            <a:blip r:embed="rId20" cstate="print"/>
            <a:stretch>
              <a:fillRect/>
            </a:stretch>
          </a:blipFill>
        </p:spPr>
        <p:txBody>
          <a:bodyPr wrap="square" lIns="0" tIns="0" rIns="0" bIns="0" rtlCol="0"/>
          <a:lstStyle/>
          <a:p>
            <a:endParaRPr/>
          </a:p>
        </p:txBody>
      </p:sp>
      <p:sp>
        <p:nvSpPr>
          <p:cNvPr id="52" name="object 50">
            <a:extLst>
              <a:ext uri="{FF2B5EF4-FFF2-40B4-BE49-F238E27FC236}">
                <a16:creationId xmlns:a16="http://schemas.microsoft.com/office/drawing/2014/main" id="{3A82654F-CC7E-FF45-9F57-9B2C5F4849E9}"/>
              </a:ext>
            </a:extLst>
          </p:cNvPr>
          <p:cNvSpPr txBox="1"/>
          <p:nvPr/>
        </p:nvSpPr>
        <p:spPr>
          <a:xfrm>
            <a:off x="5684786" y="2144678"/>
            <a:ext cx="210138" cy="220376"/>
          </a:xfrm>
          <a:prstGeom prst="rect">
            <a:avLst/>
          </a:prstGeom>
        </p:spPr>
        <p:txBody>
          <a:bodyPr vert="horz" wrap="square" lIns="0" tIns="9774" rIns="0" bIns="0" rtlCol="0">
            <a:spAutoFit/>
          </a:bodyPr>
          <a:lstStyle/>
          <a:p>
            <a:pPr marL="10860">
              <a:spcBef>
                <a:spcPts val="77"/>
              </a:spcBef>
            </a:pPr>
            <a:r>
              <a:rPr sz="1368" spc="47" dirty="0">
                <a:latin typeface="Times New Roman"/>
                <a:cs typeface="Times New Roman"/>
              </a:rPr>
              <a:t>db</a:t>
            </a:r>
            <a:endParaRPr sz="1368">
              <a:latin typeface="Times New Roman"/>
              <a:cs typeface="Times New Roman"/>
            </a:endParaRPr>
          </a:p>
        </p:txBody>
      </p:sp>
      <p:sp>
        <p:nvSpPr>
          <p:cNvPr id="53" name="object 51">
            <a:extLst>
              <a:ext uri="{FF2B5EF4-FFF2-40B4-BE49-F238E27FC236}">
                <a16:creationId xmlns:a16="http://schemas.microsoft.com/office/drawing/2014/main" id="{4A1EF457-291D-0A4D-9C5B-EE76AF3EE272}"/>
              </a:ext>
            </a:extLst>
          </p:cNvPr>
          <p:cNvSpPr/>
          <p:nvPr/>
        </p:nvSpPr>
        <p:spPr>
          <a:xfrm>
            <a:off x="4927277" y="2493249"/>
            <a:ext cx="257922" cy="0"/>
          </a:xfrm>
          <a:custGeom>
            <a:avLst/>
            <a:gdLst/>
            <a:ahLst/>
            <a:cxnLst/>
            <a:rect l="l" t="t" r="r" b="b"/>
            <a:pathLst>
              <a:path w="301625">
                <a:moveTo>
                  <a:pt x="0" y="0"/>
                </a:moveTo>
                <a:lnTo>
                  <a:pt x="301563" y="0"/>
                </a:lnTo>
              </a:path>
            </a:pathLst>
          </a:custGeom>
          <a:ln w="17980">
            <a:solidFill>
              <a:srgbClr val="000000"/>
            </a:solidFill>
          </a:ln>
        </p:spPr>
        <p:txBody>
          <a:bodyPr wrap="square" lIns="0" tIns="0" rIns="0" bIns="0" rtlCol="0"/>
          <a:lstStyle/>
          <a:p>
            <a:endParaRPr/>
          </a:p>
        </p:txBody>
      </p:sp>
      <p:sp>
        <p:nvSpPr>
          <p:cNvPr id="54" name="object 52">
            <a:extLst>
              <a:ext uri="{FF2B5EF4-FFF2-40B4-BE49-F238E27FC236}">
                <a16:creationId xmlns:a16="http://schemas.microsoft.com/office/drawing/2014/main" id="{9B4BE244-68ED-6E49-B813-C9B9A3670C6A}"/>
              </a:ext>
            </a:extLst>
          </p:cNvPr>
          <p:cNvSpPr/>
          <p:nvPr/>
        </p:nvSpPr>
        <p:spPr>
          <a:xfrm>
            <a:off x="5135993" y="2425555"/>
            <a:ext cx="64514" cy="135387"/>
          </a:xfrm>
          <a:prstGeom prst="rect">
            <a:avLst/>
          </a:prstGeom>
          <a:blipFill>
            <a:blip r:embed="rId23" cstate="print"/>
            <a:stretch>
              <a:fillRect/>
            </a:stretch>
          </a:blipFill>
        </p:spPr>
        <p:txBody>
          <a:bodyPr wrap="square" lIns="0" tIns="0" rIns="0" bIns="0" rtlCol="0"/>
          <a:lstStyle/>
          <a:p>
            <a:endParaRPr/>
          </a:p>
        </p:txBody>
      </p:sp>
      <p:sp>
        <p:nvSpPr>
          <p:cNvPr id="55" name="object 53">
            <a:extLst>
              <a:ext uri="{FF2B5EF4-FFF2-40B4-BE49-F238E27FC236}">
                <a16:creationId xmlns:a16="http://schemas.microsoft.com/office/drawing/2014/main" id="{182E2EED-C37E-0845-BB20-C4658C20410E}"/>
              </a:ext>
            </a:extLst>
          </p:cNvPr>
          <p:cNvSpPr/>
          <p:nvPr/>
        </p:nvSpPr>
        <p:spPr>
          <a:xfrm>
            <a:off x="5411131" y="2493249"/>
            <a:ext cx="257922" cy="0"/>
          </a:xfrm>
          <a:custGeom>
            <a:avLst/>
            <a:gdLst/>
            <a:ahLst/>
            <a:cxnLst/>
            <a:rect l="l" t="t" r="r" b="b"/>
            <a:pathLst>
              <a:path w="301625">
                <a:moveTo>
                  <a:pt x="0" y="0"/>
                </a:moveTo>
                <a:lnTo>
                  <a:pt x="301581" y="0"/>
                </a:lnTo>
              </a:path>
            </a:pathLst>
          </a:custGeom>
          <a:ln w="17980">
            <a:solidFill>
              <a:srgbClr val="000000"/>
            </a:solidFill>
          </a:ln>
        </p:spPr>
        <p:txBody>
          <a:bodyPr wrap="square" lIns="0" tIns="0" rIns="0" bIns="0" rtlCol="0"/>
          <a:lstStyle/>
          <a:p>
            <a:endParaRPr/>
          </a:p>
        </p:txBody>
      </p:sp>
      <p:sp>
        <p:nvSpPr>
          <p:cNvPr id="56" name="object 54">
            <a:extLst>
              <a:ext uri="{FF2B5EF4-FFF2-40B4-BE49-F238E27FC236}">
                <a16:creationId xmlns:a16="http://schemas.microsoft.com/office/drawing/2014/main" id="{BD6EBF36-18F0-B647-88DC-14ED585A6C55}"/>
              </a:ext>
            </a:extLst>
          </p:cNvPr>
          <p:cNvSpPr/>
          <p:nvPr/>
        </p:nvSpPr>
        <p:spPr>
          <a:xfrm>
            <a:off x="5619862" y="2425555"/>
            <a:ext cx="64514" cy="135387"/>
          </a:xfrm>
          <a:prstGeom prst="rect">
            <a:avLst/>
          </a:prstGeom>
          <a:blipFill>
            <a:blip r:embed="rId23" cstate="print"/>
            <a:stretch>
              <a:fillRect/>
            </a:stretch>
          </a:blipFill>
        </p:spPr>
        <p:txBody>
          <a:bodyPr wrap="square" lIns="0" tIns="0" rIns="0" bIns="0" rtlCol="0"/>
          <a:lstStyle/>
          <a:p>
            <a:endParaRPr/>
          </a:p>
        </p:txBody>
      </p:sp>
      <p:sp>
        <p:nvSpPr>
          <p:cNvPr id="57" name="object 55">
            <a:extLst>
              <a:ext uri="{FF2B5EF4-FFF2-40B4-BE49-F238E27FC236}">
                <a16:creationId xmlns:a16="http://schemas.microsoft.com/office/drawing/2014/main" id="{FC5C13A8-E74C-5747-80CF-91F078F60030}"/>
              </a:ext>
            </a:extLst>
          </p:cNvPr>
          <p:cNvSpPr/>
          <p:nvPr/>
        </p:nvSpPr>
        <p:spPr>
          <a:xfrm>
            <a:off x="4604366" y="1791006"/>
            <a:ext cx="1403637" cy="1404723"/>
          </a:xfrm>
          <a:custGeom>
            <a:avLst/>
            <a:gdLst/>
            <a:ahLst/>
            <a:cxnLst/>
            <a:rect l="l" t="t" r="r" b="b"/>
            <a:pathLst>
              <a:path w="1641475" h="1642745">
                <a:moveTo>
                  <a:pt x="1640842" y="821234"/>
                </a:moveTo>
                <a:lnTo>
                  <a:pt x="1639450" y="772980"/>
                </a:lnTo>
                <a:lnTo>
                  <a:pt x="1635323" y="725460"/>
                </a:lnTo>
                <a:lnTo>
                  <a:pt x="1628539" y="678751"/>
                </a:lnTo>
                <a:lnTo>
                  <a:pt x="1619175" y="632931"/>
                </a:lnTo>
                <a:lnTo>
                  <a:pt x="1607307" y="588076"/>
                </a:lnTo>
                <a:lnTo>
                  <a:pt x="1593014" y="544263"/>
                </a:lnTo>
                <a:lnTo>
                  <a:pt x="1576370" y="501570"/>
                </a:lnTo>
                <a:lnTo>
                  <a:pt x="1557455" y="460073"/>
                </a:lnTo>
                <a:lnTo>
                  <a:pt x="1536344" y="419850"/>
                </a:lnTo>
                <a:lnTo>
                  <a:pt x="1513114" y="380977"/>
                </a:lnTo>
                <a:lnTo>
                  <a:pt x="1487843" y="343532"/>
                </a:lnTo>
                <a:lnTo>
                  <a:pt x="1460607" y="307591"/>
                </a:lnTo>
                <a:lnTo>
                  <a:pt x="1431483" y="273232"/>
                </a:lnTo>
                <a:lnTo>
                  <a:pt x="1400549" y="240531"/>
                </a:lnTo>
                <a:lnTo>
                  <a:pt x="1367880" y="209566"/>
                </a:lnTo>
                <a:lnTo>
                  <a:pt x="1333555" y="180414"/>
                </a:lnTo>
                <a:lnTo>
                  <a:pt x="1297650" y="153151"/>
                </a:lnTo>
                <a:lnTo>
                  <a:pt x="1260242" y="127854"/>
                </a:lnTo>
                <a:lnTo>
                  <a:pt x="1221408" y="104602"/>
                </a:lnTo>
                <a:lnTo>
                  <a:pt x="1181224" y="83470"/>
                </a:lnTo>
                <a:lnTo>
                  <a:pt x="1139769" y="64535"/>
                </a:lnTo>
                <a:lnTo>
                  <a:pt x="1097118" y="47876"/>
                </a:lnTo>
                <a:lnTo>
                  <a:pt x="1053349" y="33568"/>
                </a:lnTo>
                <a:lnTo>
                  <a:pt x="1008538" y="21689"/>
                </a:lnTo>
                <a:lnTo>
                  <a:pt x="962763" y="12315"/>
                </a:lnTo>
                <a:lnTo>
                  <a:pt x="916101" y="5524"/>
                </a:lnTo>
                <a:lnTo>
                  <a:pt x="868628" y="1394"/>
                </a:lnTo>
                <a:lnTo>
                  <a:pt x="820421" y="0"/>
                </a:lnTo>
                <a:lnTo>
                  <a:pt x="772214" y="1394"/>
                </a:lnTo>
                <a:lnTo>
                  <a:pt x="724741" y="5524"/>
                </a:lnTo>
                <a:lnTo>
                  <a:pt x="678079" y="12315"/>
                </a:lnTo>
                <a:lnTo>
                  <a:pt x="632304" y="21689"/>
                </a:lnTo>
                <a:lnTo>
                  <a:pt x="587493" y="33568"/>
                </a:lnTo>
                <a:lnTo>
                  <a:pt x="543724" y="47876"/>
                </a:lnTo>
                <a:lnTo>
                  <a:pt x="501073" y="64535"/>
                </a:lnTo>
                <a:lnTo>
                  <a:pt x="459618" y="83470"/>
                </a:lnTo>
                <a:lnTo>
                  <a:pt x="419434" y="104602"/>
                </a:lnTo>
                <a:lnTo>
                  <a:pt x="380600" y="127854"/>
                </a:lnTo>
                <a:lnTo>
                  <a:pt x="343192" y="153151"/>
                </a:lnTo>
                <a:lnTo>
                  <a:pt x="307287" y="180414"/>
                </a:lnTo>
                <a:lnTo>
                  <a:pt x="272961" y="209566"/>
                </a:lnTo>
                <a:lnTo>
                  <a:pt x="240293" y="240531"/>
                </a:lnTo>
                <a:lnTo>
                  <a:pt x="209359" y="273232"/>
                </a:lnTo>
                <a:lnTo>
                  <a:pt x="180235" y="307591"/>
                </a:lnTo>
                <a:lnTo>
                  <a:pt x="152999" y="343532"/>
                </a:lnTo>
                <a:lnTo>
                  <a:pt x="127728" y="380977"/>
                </a:lnTo>
                <a:lnTo>
                  <a:pt x="104498" y="419850"/>
                </a:lnTo>
                <a:lnTo>
                  <a:pt x="83387" y="460073"/>
                </a:lnTo>
                <a:lnTo>
                  <a:pt x="64471" y="501570"/>
                </a:lnTo>
                <a:lnTo>
                  <a:pt x="47828" y="544263"/>
                </a:lnTo>
                <a:lnTo>
                  <a:pt x="33535" y="588076"/>
                </a:lnTo>
                <a:lnTo>
                  <a:pt x="21667" y="632931"/>
                </a:lnTo>
                <a:lnTo>
                  <a:pt x="12303" y="678751"/>
                </a:lnTo>
                <a:lnTo>
                  <a:pt x="5519" y="725460"/>
                </a:lnTo>
                <a:lnTo>
                  <a:pt x="1392" y="772980"/>
                </a:lnTo>
                <a:lnTo>
                  <a:pt x="0" y="821234"/>
                </a:lnTo>
                <a:lnTo>
                  <a:pt x="1392" y="869488"/>
                </a:lnTo>
                <a:lnTo>
                  <a:pt x="5519" y="917008"/>
                </a:lnTo>
                <a:lnTo>
                  <a:pt x="12303" y="963717"/>
                </a:lnTo>
                <a:lnTo>
                  <a:pt x="21667" y="1009537"/>
                </a:lnTo>
                <a:lnTo>
                  <a:pt x="33535" y="1054392"/>
                </a:lnTo>
                <a:lnTo>
                  <a:pt x="47828" y="1098205"/>
                </a:lnTo>
                <a:lnTo>
                  <a:pt x="64471" y="1140898"/>
                </a:lnTo>
                <a:lnTo>
                  <a:pt x="83387" y="1182395"/>
                </a:lnTo>
                <a:lnTo>
                  <a:pt x="104498" y="1222618"/>
                </a:lnTo>
                <a:lnTo>
                  <a:pt x="127728" y="1261491"/>
                </a:lnTo>
                <a:lnTo>
                  <a:pt x="152999" y="1298936"/>
                </a:lnTo>
                <a:lnTo>
                  <a:pt x="180235" y="1334877"/>
                </a:lnTo>
                <a:lnTo>
                  <a:pt x="209359" y="1369236"/>
                </a:lnTo>
                <a:lnTo>
                  <a:pt x="240293" y="1401937"/>
                </a:lnTo>
                <a:lnTo>
                  <a:pt x="272961" y="1432902"/>
                </a:lnTo>
                <a:lnTo>
                  <a:pt x="307287" y="1462054"/>
                </a:lnTo>
                <a:lnTo>
                  <a:pt x="343192" y="1489317"/>
                </a:lnTo>
                <a:lnTo>
                  <a:pt x="380600" y="1514614"/>
                </a:lnTo>
                <a:lnTo>
                  <a:pt x="419434" y="1537866"/>
                </a:lnTo>
                <a:lnTo>
                  <a:pt x="459618" y="1558998"/>
                </a:lnTo>
                <a:lnTo>
                  <a:pt x="501073" y="1577933"/>
                </a:lnTo>
                <a:lnTo>
                  <a:pt x="543724" y="1594592"/>
                </a:lnTo>
                <a:lnTo>
                  <a:pt x="587493" y="1608900"/>
                </a:lnTo>
                <a:lnTo>
                  <a:pt x="632304" y="1620780"/>
                </a:lnTo>
                <a:lnTo>
                  <a:pt x="678079" y="1630153"/>
                </a:lnTo>
                <a:lnTo>
                  <a:pt x="724741" y="1636944"/>
                </a:lnTo>
                <a:lnTo>
                  <a:pt x="772214" y="1641075"/>
                </a:lnTo>
                <a:lnTo>
                  <a:pt x="820421" y="1642469"/>
                </a:lnTo>
                <a:lnTo>
                  <a:pt x="868628" y="1641075"/>
                </a:lnTo>
                <a:lnTo>
                  <a:pt x="916101" y="1636944"/>
                </a:lnTo>
                <a:lnTo>
                  <a:pt x="962763" y="1630153"/>
                </a:lnTo>
                <a:lnTo>
                  <a:pt x="1008538" y="1620780"/>
                </a:lnTo>
                <a:lnTo>
                  <a:pt x="1053349" y="1608900"/>
                </a:lnTo>
                <a:lnTo>
                  <a:pt x="1097118" y="1594592"/>
                </a:lnTo>
                <a:lnTo>
                  <a:pt x="1139769" y="1577933"/>
                </a:lnTo>
                <a:lnTo>
                  <a:pt x="1181224" y="1558998"/>
                </a:lnTo>
                <a:lnTo>
                  <a:pt x="1221408" y="1537866"/>
                </a:lnTo>
                <a:lnTo>
                  <a:pt x="1260242" y="1514614"/>
                </a:lnTo>
                <a:lnTo>
                  <a:pt x="1297650" y="1489317"/>
                </a:lnTo>
                <a:lnTo>
                  <a:pt x="1333555" y="1462054"/>
                </a:lnTo>
                <a:lnTo>
                  <a:pt x="1367880" y="1432902"/>
                </a:lnTo>
                <a:lnTo>
                  <a:pt x="1400549" y="1401937"/>
                </a:lnTo>
                <a:lnTo>
                  <a:pt x="1431483" y="1369236"/>
                </a:lnTo>
                <a:lnTo>
                  <a:pt x="1460607" y="1334877"/>
                </a:lnTo>
                <a:lnTo>
                  <a:pt x="1487843" y="1298936"/>
                </a:lnTo>
                <a:lnTo>
                  <a:pt x="1513114" y="1261491"/>
                </a:lnTo>
                <a:lnTo>
                  <a:pt x="1536344" y="1222618"/>
                </a:lnTo>
                <a:lnTo>
                  <a:pt x="1557455" y="1182395"/>
                </a:lnTo>
                <a:lnTo>
                  <a:pt x="1576370" y="1140898"/>
                </a:lnTo>
                <a:lnTo>
                  <a:pt x="1593014" y="1098205"/>
                </a:lnTo>
                <a:lnTo>
                  <a:pt x="1607307" y="1054392"/>
                </a:lnTo>
                <a:lnTo>
                  <a:pt x="1619175" y="1009537"/>
                </a:lnTo>
                <a:lnTo>
                  <a:pt x="1628539" y="963717"/>
                </a:lnTo>
                <a:lnTo>
                  <a:pt x="1635323" y="917008"/>
                </a:lnTo>
                <a:lnTo>
                  <a:pt x="1639450" y="869488"/>
                </a:lnTo>
                <a:lnTo>
                  <a:pt x="1640842" y="821234"/>
                </a:lnTo>
                <a:close/>
              </a:path>
            </a:pathLst>
          </a:custGeom>
          <a:ln w="8985">
            <a:solidFill>
              <a:srgbClr val="000000"/>
            </a:solidFill>
          </a:ln>
        </p:spPr>
        <p:txBody>
          <a:bodyPr wrap="square" lIns="0" tIns="0" rIns="0" bIns="0" rtlCol="0"/>
          <a:lstStyle/>
          <a:p>
            <a:endParaRPr/>
          </a:p>
        </p:txBody>
      </p:sp>
      <p:sp>
        <p:nvSpPr>
          <p:cNvPr id="58" name="object 56">
            <a:extLst>
              <a:ext uri="{FF2B5EF4-FFF2-40B4-BE49-F238E27FC236}">
                <a16:creationId xmlns:a16="http://schemas.microsoft.com/office/drawing/2014/main" id="{122EE9D9-22A9-A24B-B821-7F31FBBD38B0}"/>
              </a:ext>
            </a:extLst>
          </p:cNvPr>
          <p:cNvSpPr/>
          <p:nvPr/>
        </p:nvSpPr>
        <p:spPr>
          <a:xfrm>
            <a:off x="5079176" y="4180296"/>
            <a:ext cx="204858" cy="205061"/>
          </a:xfrm>
          <a:prstGeom prst="rect">
            <a:avLst/>
          </a:prstGeom>
          <a:blipFill>
            <a:blip r:embed="rId24" cstate="print"/>
            <a:stretch>
              <a:fillRect/>
            </a:stretch>
          </a:blipFill>
        </p:spPr>
        <p:txBody>
          <a:bodyPr wrap="square" lIns="0" tIns="0" rIns="0" bIns="0" rtlCol="0"/>
          <a:lstStyle/>
          <a:p>
            <a:endParaRPr/>
          </a:p>
        </p:txBody>
      </p:sp>
      <p:sp>
        <p:nvSpPr>
          <p:cNvPr id="59" name="object 57">
            <a:extLst>
              <a:ext uri="{FF2B5EF4-FFF2-40B4-BE49-F238E27FC236}">
                <a16:creationId xmlns:a16="http://schemas.microsoft.com/office/drawing/2014/main" id="{D459DE10-BEE4-FC4A-99A9-F7352251B92B}"/>
              </a:ext>
            </a:extLst>
          </p:cNvPr>
          <p:cNvSpPr/>
          <p:nvPr/>
        </p:nvSpPr>
        <p:spPr>
          <a:xfrm>
            <a:off x="5075334" y="4176454"/>
            <a:ext cx="212541" cy="212745"/>
          </a:xfrm>
          <a:prstGeom prst="rect">
            <a:avLst/>
          </a:prstGeom>
          <a:blipFill>
            <a:blip r:embed="rId25" cstate="print"/>
            <a:stretch>
              <a:fillRect/>
            </a:stretch>
          </a:blipFill>
        </p:spPr>
        <p:txBody>
          <a:bodyPr wrap="square" lIns="0" tIns="0" rIns="0" bIns="0" rtlCol="0"/>
          <a:lstStyle/>
          <a:p>
            <a:endParaRPr/>
          </a:p>
        </p:txBody>
      </p:sp>
      <p:sp>
        <p:nvSpPr>
          <p:cNvPr id="60" name="object 58">
            <a:extLst>
              <a:ext uri="{FF2B5EF4-FFF2-40B4-BE49-F238E27FC236}">
                <a16:creationId xmlns:a16="http://schemas.microsoft.com/office/drawing/2014/main" id="{B2444448-6284-4447-ADEC-CA873C307FE6}"/>
              </a:ext>
            </a:extLst>
          </p:cNvPr>
          <p:cNvSpPr txBox="1"/>
          <p:nvPr/>
        </p:nvSpPr>
        <p:spPr>
          <a:xfrm>
            <a:off x="5066935" y="3934286"/>
            <a:ext cx="229686" cy="220376"/>
          </a:xfrm>
          <a:prstGeom prst="rect">
            <a:avLst/>
          </a:prstGeom>
        </p:spPr>
        <p:txBody>
          <a:bodyPr vert="horz" wrap="square" lIns="0" tIns="9774" rIns="0" bIns="0" rtlCol="0">
            <a:spAutoFit/>
          </a:bodyPr>
          <a:lstStyle/>
          <a:p>
            <a:pPr marL="10860">
              <a:spcBef>
                <a:spcPts val="77"/>
              </a:spcBef>
            </a:pPr>
            <a:r>
              <a:rPr sz="1368" spc="4" dirty="0">
                <a:latin typeface="Times New Roman"/>
                <a:cs typeface="Times New Roman"/>
              </a:rPr>
              <a:t>lbs</a:t>
            </a:r>
            <a:endParaRPr sz="1368">
              <a:latin typeface="Times New Roman"/>
              <a:cs typeface="Times New Roman"/>
            </a:endParaRPr>
          </a:p>
        </p:txBody>
      </p:sp>
      <p:sp>
        <p:nvSpPr>
          <p:cNvPr id="61" name="object 59">
            <a:extLst>
              <a:ext uri="{FF2B5EF4-FFF2-40B4-BE49-F238E27FC236}">
                <a16:creationId xmlns:a16="http://schemas.microsoft.com/office/drawing/2014/main" id="{0BCA6361-2FCD-BD42-855D-E9AFE685CFD9}"/>
              </a:ext>
            </a:extLst>
          </p:cNvPr>
          <p:cNvSpPr/>
          <p:nvPr/>
        </p:nvSpPr>
        <p:spPr>
          <a:xfrm>
            <a:off x="5563026" y="4180350"/>
            <a:ext cx="204858" cy="205061"/>
          </a:xfrm>
          <a:prstGeom prst="rect">
            <a:avLst/>
          </a:prstGeom>
          <a:blipFill>
            <a:blip r:embed="rId26" cstate="print"/>
            <a:stretch>
              <a:fillRect/>
            </a:stretch>
          </a:blipFill>
        </p:spPr>
        <p:txBody>
          <a:bodyPr wrap="square" lIns="0" tIns="0" rIns="0" bIns="0" rtlCol="0"/>
          <a:lstStyle/>
          <a:p>
            <a:endParaRPr/>
          </a:p>
        </p:txBody>
      </p:sp>
      <p:sp>
        <p:nvSpPr>
          <p:cNvPr id="62" name="object 60">
            <a:extLst>
              <a:ext uri="{FF2B5EF4-FFF2-40B4-BE49-F238E27FC236}">
                <a16:creationId xmlns:a16="http://schemas.microsoft.com/office/drawing/2014/main" id="{998125AF-87D7-7547-B2FF-7F9C89AD6577}"/>
              </a:ext>
            </a:extLst>
          </p:cNvPr>
          <p:cNvSpPr/>
          <p:nvPr/>
        </p:nvSpPr>
        <p:spPr>
          <a:xfrm>
            <a:off x="5559185" y="4176508"/>
            <a:ext cx="212541" cy="212745"/>
          </a:xfrm>
          <a:prstGeom prst="rect">
            <a:avLst/>
          </a:prstGeom>
          <a:blipFill>
            <a:blip r:embed="rId20" cstate="print"/>
            <a:stretch>
              <a:fillRect/>
            </a:stretch>
          </a:blipFill>
        </p:spPr>
        <p:txBody>
          <a:bodyPr wrap="square" lIns="0" tIns="0" rIns="0" bIns="0" rtlCol="0"/>
          <a:lstStyle/>
          <a:p>
            <a:endParaRPr/>
          </a:p>
        </p:txBody>
      </p:sp>
      <p:sp>
        <p:nvSpPr>
          <p:cNvPr id="63" name="object 61">
            <a:extLst>
              <a:ext uri="{FF2B5EF4-FFF2-40B4-BE49-F238E27FC236}">
                <a16:creationId xmlns:a16="http://schemas.microsoft.com/office/drawing/2014/main" id="{1CF8B43D-2E0F-0C48-BD2B-A6080815A5E9}"/>
              </a:ext>
            </a:extLst>
          </p:cNvPr>
          <p:cNvSpPr/>
          <p:nvPr/>
        </p:nvSpPr>
        <p:spPr>
          <a:xfrm>
            <a:off x="5287000" y="4282910"/>
            <a:ext cx="257922" cy="543"/>
          </a:xfrm>
          <a:custGeom>
            <a:avLst/>
            <a:gdLst/>
            <a:ahLst/>
            <a:cxnLst/>
            <a:rect l="l" t="t" r="r" b="b"/>
            <a:pathLst>
              <a:path w="301625" h="635">
                <a:moveTo>
                  <a:pt x="0" y="0"/>
                </a:moveTo>
                <a:lnTo>
                  <a:pt x="301579" y="28"/>
                </a:lnTo>
              </a:path>
            </a:pathLst>
          </a:custGeom>
          <a:ln w="17980">
            <a:solidFill>
              <a:srgbClr val="000000"/>
            </a:solidFill>
          </a:ln>
        </p:spPr>
        <p:txBody>
          <a:bodyPr wrap="square" lIns="0" tIns="0" rIns="0" bIns="0" rtlCol="0"/>
          <a:lstStyle/>
          <a:p>
            <a:endParaRPr/>
          </a:p>
        </p:txBody>
      </p:sp>
      <p:sp>
        <p:nvSpPr>
          <p:cNvPr id="64" name="object 62">
            <a:extLst>
              <a:ext uri="{FF2B5EF4-FFF2-40B4-BE49-F238E27FC236}">
                <a16:creationId xmlns:a16="http://schemas.microsoft.com/office/drawing/2014/main" id="{B09874CD-C0F0-6048-B6C7-88EEB4F47859}"/>
              </a:ext>
            </a:extLst>
          </p:cNvPr>
          <p:cNvSpPr/>
          <p:nvPr/>
        </p:nvSpPr>
        <p:spPr>
          <a:xfrm>
            <a:off x="5495725" y="4215238"/>
            <a:ext cx="64518" cy="135387"/>
          </a:xfrm>
          <a:prstGeom prst="rect">
            <a:avLst/>
          </a:prstGeom>
          <a:blipFill>
            <a:blip r:embed="rId27" cstate="print"/>
            <a:stretch>
              <a:fillRect/>
            </a:stretch>
          </a:blipFill>
        </p:spPr>
        <p:txBody>
          <a:bodyPr wrap="square" lIns="0" tIns="0" rIns="0" bIns="0" rtlCol="0"/>
          <a:lstStyle/>
          <a:p>
            <a:endParaRPr/>
          </a:p>
        </p:txBody>
      </p:sp>
      <p:sp>
        <p:nvSpPr>
          <p:cNvPr id="65" name="object 63">
            <a:extLst>
              <a:ext uri="{FF2B5EF4-FFF2-40B4-BE49-F238E27FC236}">
                <a16:creationId xmlns:a16="http://schemas.microsoft.com/office/drawing/2014/main" id="{2566342B-ECD0-C74D-8A2E-E4EB05C3FD11}"/>
              </a:ext>
            </a:extLst>
          </p:cNvPr>
          <p:cNvSpPr/>
          <p:nvPr/>
        </p:nvSpPr>
        <p:spPr>
          <a:xfrm>
            <a:off x="5079259" y="4938014"/>
            <a:ext cx="204858" cy="205061"/>
          </a:xfrm>
          <a:prstGeom prst="rect">
            <a:avLst/>
          </a:prstGeom>
          <a:blipFill>
            <a:blip r:embed="rId28" cstate="print"/>
            <a:stretch>
              <a:fillRect/>
            </a:stretch>
          </a:blipFill>
        </p:spPr>
        <p:txBody>
          <a:bodyPr wrap="square" lIns="0" tIns="0" rIns="0" bIns="0" rtlCol="0"/>
          <a:lstStyle/>
          <a:p>
            <a:endParaRPr/>
          </a:p>
        </p:txBody>
      </p:sp>
      <p:sp>
        <p:nvSpPr>
          <p:cNvPr id="66" name="object 64">
            <a:extLst>
              <a:ext uri="{FF2B5EF4-FFF2-40B4-BE49-F238E27FC236}">
                <a16:creationId xmlns:a16="http://schemas.microsoft.com/office/drawing/2014/main" id="{9647C014-2A97-754F-81D3-269549B801B3}"/>
              </a:ext>
            </a:extLst>
          </p:cNvPr>
          <p:cNvSpPr/>
          <p:nvPr/>
        </p:nvSpPr>
        <p:spPr>
          <a:xfrm>
            <a:off x="5075417" y="4934173"/>
            <a:ext cx="212541" cy="212745"/>
          </a:xfrm>
          <a:prstGeom prst="rect">
            <a:avLst/>
          </a:prstGeom>
          <a:blipFill>
            <a:blip r:embed="rId29" cstate="print"/>
            <a:stretch>
              <a:fillRect/>
            </a:stretch>
          </a:blipFill>
        </p:spPr>
        <p:txBody>
          <a:bodyPr wrap="square" lIns="0" tIns="0" rIns="0" bIns="0" rtlCol="0"/>
          <a:lstStyle/>
          <a:p>
            <a:endParaRPr/>
          </a:p>
        </p:txBody>
      </p:sp>
      <p:sp>
        <p:nvSpPr>
          <p:cNvPr id="67" name="object 65">
            <a:extLst>
              <a:ext uri="{FF2B5EF4-FFF2-40B4-BE49-F238E27FC236}">
                <a16:creationId xmlns:a16="http://schemas.microsoft.com/office/drawing/2014/main" id="{6EFDB054-F30F-0A43-A897-F27067FE6075}"/>
              </a:ext>
            </a:extLst>
          </p:cNvPr>
          <p:cNvSpPr txBox="1"/>
          <p:nvPr/>
        </p:nvSpPr>
        <p:spPr>
          <a:xfrm>
            <a:off x="4810872" y="4283462"/>
            <a:ext cx="1225535" cy="597345"/>
          </a:xfrm>
          <a:prstGeom prst="rect">
            <a:avLst/>
          </a:prstGeom>
        </p:spPr>
        <p:txBody>
          <a:bodyPr vert="horz" wrap="square" lIns="0" tIns="10860" rIns="0" bIns="0" rtlCol="0">
            <a:spAutoFit/>
          </a:bodyPr>
          <a:lstStyle/>
          <a:p>
            <a:pPr marL="10860" marR="4344" indent="483260">
              <a:lnSpc>
                <a:spcPct val="147700"/>
              </a:lnSpc>
              <a:spcBef>
                <a:spcPts val="86"/>
              </a:spcBef>
            </a:pPr>
            <a:r>
              <a:rPr sz="1368" spc="-68" dirty="0">
                <a:latin typeface="Times New Roman"/>
                <a:cs typeface="Times New Roman"/>
              </a:rPr>
              <a:t>w</a:t>
            </a:r>
            <a:r>
              <a:rPr sz="1368" spc="-17" dirty="0">
                <a:latin typeface="Times New Roman"/>
                <a:cs typeface="Times New Roman"/>
              </a:rPr>
              <a:t>e</a:t>
            </a:r>
            <a:r>
              <a:rPr sz="1368" spc="47" dirty="0">
                <a:latin typeface="Times New Roman"/>
                <a:cs typeface="Times New Roman"/>
              </a:rPr>
              <a:t>b</a:t>
            </a:r>
            <a:r>
              <a:rPr sz="1368" spc="-9" dirty="0">
                <a:latin typeface="Times New Roman"/>
                <a:cs typeface="Times New Roman"/>
              </a:rPr>
              <a:t>s</a:t>
            </a:r>
            <a:r>
              <a:rPr sz="1368" spc="-17" dirty="0">
                <a:latin typeface="Times New Roman"/>
                <a:cs typeface="Times New Roman"/>
              </a:rPr>
              <a:t>e</a:t>
            </a:r>
            <a:r>
              <a:rPr sz="1368" spc="56" dirty="0">
                <a:latin typeface="Times New Roman"/>
                <a:cs typeface="Times New Roman"/>
              </a:rPr>
              <a:t>r</a:t>
            </a:r>
            <a:r>
              <a:rPr sz="1368" spc="-38" dirty="0">
                <a:latin typeface="Times New Roman"/>
                <a:cs typeface="Times New Roman"/>
              </a:rPr>
              <a:t>v</a:t>
            </a:r>
            <a:r>
              <a:rPr sz="1368" dirty="0">
                <a:latin typeface="Times New Roman"/>
                <a:cs typeface="Times New Roman"/>
              </a:rPr>
              <a:t>e</a:t>
            </a:r>
            <a:r>
              <a:rPr sz="1368" spc="43" dirty="0">
                <a:latin typeface="Times New Roman"/>
                <a:cs typeface="Times New Roman"/>
              </a:rPr>
              <a:t>r  </a:t>
            </a:r>
            <a:r>
              <a:rPr sz="1368" dirty="0">
                <a:latin typeface="Times New Roman"/>
                <a:cs typeface="Times New Roman"/>
              </a:rPr>
              <a:t>webserver</a:t>
            </a:r>
            <a:endParaRPr sz="1368">
              <a:latin typeface="Times New Roman"/>
              <a:cs typeface="Times New Roman"/>
            </a:endParaRPr>
          </a:p>
        </p:txBody>
      </p:sp>
      <p:sp>
        <p:nvSpPr>
          <p:cNvPr id="68" name="object 66">
            <a:extLst>
              <a:ext uri="{FF2B5EF4-FFF2-40B4-BE49-F238E27FC236}">
                <a16:creationId xmlns:a16="http://schemas.microsoft.com/office/drawing/2014/main" id="{68B5147C-E622-1545-BABB-60CBB6102B00}"/>
              </a:ext>
            </a:extLst>
          </p:cNvPr>
          <p:cNvSpPr/>
          <p:nvPr/>
        </p:nvSpPr>
        <p:spPr>
          <a:xfrm>
            <a:off x="5563112" y="4938092"/>
            <a:ext cx="204858" cy="205061"/>
          </a:xfrm>
          <a:prstGeom prst="rect">
            <a:avLst/>
          </a:prstGeom>
          <a:blipFill>
            <a:blip r:embed="rId30" cstate="print"/>
            <a:stretch>
              <a:fillRect/>
            </a:stretch>
          </a:blipFill>
        </p:spPr>
        <p:txBody>
          <a:bodyPr wrap="square" lIns="0" tIns="0" rIns="0" bIns="0" rtlCol="0"/>
          <a:lstStyle/>
          <a:p>
            <a:endParaRPr/>
          </a:p>
        </p:txBody>
      </p:sp>
      <p:sp>
        <p:nvSpPr>
          <p:cNvPr id="69" name="object 67">
            <a:extLst>
              <a:ext uri="{FF2B5EF4-FFF2-40B4-BE49-F238E27FC236}">
                <a16:creationId xmlns:a16="http://schemas.microsoft.com/office/drawing/2014/main" id="{A79F9AC4-04D0-7245-94A0-02AD70DA0B0F}"/>
              </a:ext>
            </a:extLst>
          </p:cNvPr>
          <p:cNvSpPr/>
          <p:nvPr/>
        </p:nvSpPr>
        <p:spPr>
          <a:xfrm>
            <a:off x="5559270" y="4934250"/>
            <a:ext cx="212541" cy="212745"/>
          </a:xfrm>
          <a:prstGeom prst="rect">
            <a:avLst/>
          </a:prstGeom>
          <a:blipFill>
            <a:blip r:embed="rId29" cstate="print"/>
            <a:stretch>
              <a:fillRect/>
            </a:stretch>
          </a:blipFill>
        </p:spPr>
        <p:txBody>
          <a:bodyPr wrap="square" lIns="0" tIns="0" rIns="0" bIns="0" rtlCol="0"/>
          <a:lstStyle/>
          <a:p>
            <a:endParaRPr/>
          </a:p>
        </p:txBody>
      </p:sp>
      <p:sp>
        <p:nvSpPr>
          <p:cNvPr id="70" name="object 68">
            <a:extLst>
              <a:ext uri="{FF2B5EF4-FFF2-40B4-BE49-F238E27FC236}">
                <a16:creationId xmlns:a16="http://schemas.microsoft.com/office/drawing/2014/main" id="{01645AFB-7DA7-D642-B5A8-FC1D1ED4C8DC}"/>
              </a:ext>
            </a:extLst>
          </p:cNvPr>
          <p:cNvSpPr txBox="1"/>
          <p:nvPr/>
        </p:nvSpPr>
        <p:spPr>
          <a:xfrm>
            <a:off x="5560733" y="5141697"/>
            <a:ext cx="210138" cy="220376"/>
          </a:xfrm>
          <a:prstGeom prst="rect">
            <a:avLst/>
          </a:prstGeom>
        </p:spPr>
        <p:txBody>
          <a:bodyPr vert="horz" wrap="square" lIns="0" tIns="9774" rIns="0" bIns="0" rtlCol="0">
            <a:spAutoFit/>
          </a:bodyPr>
          <a:lstStyle/>
          <a:p>
            <a:pPr marL="10860">
              <a:spcBef>
                <a:spcPts val="77"/>
              </a:spcBef>
            </a:pPr>
            <a:r>
              <a:rPr sz="1368" spc="47" dirty="0">
                <a:latin typeface="Times New Roman"/>
                <a:cs typeface="Times New Roman"/>
              </a:rPr>
              <a:t>db</a:t>
            </a:r>
            <a:endParaRPr sz="1368">
              <a:latin typeface="Times New Roman"/>
              <a:cs typeface="Times New Roman"/>
            </a:endParaRPr>
          </a:p>
        </p:txBody>
      </p:sp>
      <p:sp>
        <p:nvSpPr>
          <p:cNvPr id="71" name="object 69">
            <a:extLst>
              <a:ext uri="{FF2B5EF4-FFF2-40B4-BE49-F238E27FC236}">
                <a16:creationId xmlns:a16="http://schemas.microsoft.com/office/drawing/2014/main" id="{45E3819F-892B-EF40-90E7-C59E5ABF46D5}"/>
              </a:ext>
            </a:extLst>
          </p:cNvPr>
          <p:cNvSpPr/>
          <p:nvPr/>
        </p:nvSpPr>
        <p:spPr>
          <a:xfrm>
            <a:off x="5287085" y="5040663"/>
            <a:ext cx="257922" cy="543"/>
          </a:xfrm>
          <a:custGeom>
            <a:avLst/>
            <a:gdLst/>
            <a:ahLst/>
            <a:cxnLst/>
            <a:rect l="l" t="t" r="r" b="b"/>
            <a:pathLst>
              <a:path w="301625" h="635">
                <a:moveTo>
                  <a:pt x="0" y="0"/>
                </a:moveTo>
                <a:lnTo>
                  <a:pt x="301576" y="40"/>
                </a:lnTo>
              </a:path>
            </a:pathLst>
          </a:custGeom>
          <a:ln w="17980">
            <a:solidFill>
              <a:srgbClr val="000000"/>
            </a:solidFill>
          </a:ln>
        </p:spPr>
        <p:txBody>
          <a:bodyPr wrap="square" lIns="0" tIns="0" rIns="0" bIns="0" rtlCol="0"/>
          <a:lstStyle/>
          <a:p>
            <a:endParaRPr/>
          </a:p>
        </p:txBody>
      </p:sp>
      <p:sp>
        <p:nvSpPr>
          <p:cNvPr id="72" name="object 70">
            <a:extLst>
              <a:ext uri="{FF2B5EF4-FFF2-40B4-BE49-F238E27FC236}">
                <a16:creationId xmlns:a16="http://schemas.microsoft.com/office/drawing/2014/main" id="{70B236E1-5995-DE4E-9DAA-172CB46293D6}"/>
              </a:ext>
            </a:extLst>
          </p:cNvPr>
          <p:cNvSpPr/>
          <p:nvPr/>
        </p:nvSpPr>
        <p:spPr>
          <a:xfrm>
            <a:off x="5495807" y="4973001"/>
            <a:ext cx="64520" cy="135387"/>
          </a:xfrm>
          <a:prstGeom prst="rect">
            <a:avLst/>
          </a:prstGeom>
          <a:blipFill>
            <a:blip r:embed="rId31" cstate="print"/>
            <a:stretch>
              <a:fillRect/>
            </a:stretch>
          </a:blipFill>
        </p:spPr>
        <p:txBody>
          <a:bodyPr wrap="square" lIns="0" tIns="0" rIns="0" bIns="0" rtlCol="0"/>
          <a:lstStyle/>
          <a:p>
            <a:endParaRPr/>
          </a:p>
        </p:txBody>
      </p:sp>
      <p:sp>
        <p:nvSpPr>
          <p:cNvPr id="73" name="object 71">
            <a:extLst>
              <a:ext uri="{FF2B5EF4-FFF2-40B4-BE49-F238E27FC236}">
                <a16:creationId xmlns:a16="http://schemas.microsoft.com/office/drawing/2014/main" id="{DD04CDD4-C855-2946-A429-06177475DCFE}"/>
              </a:ext>
            </a:extLst>
          </p:cNvPr>
          <p:cNvSpPr/>
          <p:nvPr/>
        </p:nvSpPr>
        <p:spPr>
          <a:xfrm>
            <a:off x="4548426" y="3785661"/>
            <a:ext cx="1751152" cy="1752781"/>
          </a:xfrm>
          <a:custGeom>
            <a:avLst/>
            <a:gdLst/>
            <a:ahLst/>
            <a:cxnLst/>
            <a:rect l="l" t="t" r="r" b="b"/>
            <a:pathLst>
              <a:path w="2047875" h="2049779">
                <a:moveTo>
                  <a:pt x="2047296" y="1024663"/>
                </a:moveTo>
                <a:lnTo>
                  <a:pt x="2046182" y="976427"/>
                </a:lnTo>
                <a:lnTo>
                  <a:pt x="2042872" y="928764"/>
                </a:lnTo>
                <a:lnTo>
                  <a:pt x="2037416" y="881726"/>
                </a:lnTo>
                <a:lnTo>
                  <a:pt x="2029863" y="835359"/>
                </a:lnTo>
                <a:lnTo>
                  <a:pt x="2020261" y="789715"/>
                </a:lnTo>
                <a:lnTo>
                  <a:pt x="2008661" y="744841"/>
                </a:lnTo>
                <a:lnTo>
                  <a:pt x="1995111" y="700787"/>
                </a:lnTo>
                <a:lnTo>
                  <a:pt x="1979660" y="657603"/>
                </a:lnTo>
                <a:lnTo>
                  <a:pt x="1962357" y="615337"/>
                </a:lnTo>
                <a:lnTo>
                  <a:pt x="1943253" y="574039"/>
                </a:lnTo>
                <a:lnTo>
                  <a:pt x="1922395" y="533757"/>
                </a:lnTo>
                <a:lnTo>
                  <a:pt x="1899833" y="494542"/>
                </a:lnTo>
                <a:lnTo>
                  <a:pt x="1875616" y="456442"/>
                </a:lnTo>
                <a:lnTo>
                  <a:pt x="1849794" y="419507"/>
                </a:lnTo>
                <a:lnTo>
                  <a:pt x="1822415" y="383785"/>
                </a:lnTo>
                <a:lnTo>
                  <a:pt x="1793528" y="349326"/>
                </a:lnTo>
                <a:lnTo>
                  <a:pt x="1763184" y="316180"/>
                </a:lnTo>
                <a:lnTo>
                  <a:pt x="1731430" y="284394"/>
                </a:lnTo>
                <a:lnTo>
                  <a:pt x="1698316" y="254019"/>
                </a:lnTo>
                <a:lnTo>
                  <a:pt x="1663891" y="225104"/>
                </a:lnTo>
                <a:lnTo>
                  <a:pt x="1628205" y="197698"/>
                </a:lnTo>
                <a:lnTo>
                  <a:pt x="1591306" y="171850"/>
                </a:lnTo>
                <a:lnTo>
                  <a:pt x="1553244" y="147609"/>
                </a:lnTo>
                <a:lnTo>
                  <a:pt x="1514068" y="125025"/>
                </a:lnTo>
                <a:lnTo>
                  <a:pt x="1473826" y="104146"/>
                </a:lnTo>
                <a:lnTo>
                  <a:pt x="1432569" y="85023"/>
                </a:lnTo>
                <a:lnTo>
                  <a:pt x="1390345" y="67703"/>
                </a:lnTo>
                <a:lnTo>
                  <a:pt x="1347203" y="52237"/>
                </a:lnTo>
                <a:lnTo>
                  <a:pt x="1303193" y="38673"/>
                </a:lnTo>
                <a:lnTo>
                  <a:pt x="1258364" y="27061"/>
                </a:lnTo>
                <a:lnTo>
                  <a:pt x="1212764" y="17450"/>
                </a:lnTo>
                <a:lnTo>
                  <a:pt x="1166444" y="9889"/>
                </a:lnTo>
                <a:lnTo>
                  <a:pt x="1119451" y="4428"/>
                </a:lnTo>
                <a:lnTo>
                  <a:pt x="1071836" y="1115"/>
                </a:lnTo>
                <a:lnTo>
                  <a:pt x="1023648" y="0"/>
                </a:lnTo>
                <a:lnTo>
                  <a:pt x="975459" y="1115"/>
                </a:lnTo>
                <a:lnTo>
                  <a:pt x="927844" y="4428"/>
                </a:lnTo>
                <a:lnTo>
                  <a:pt x="880852" y="9889"/>
                </a:lnTo>
                <a:lnTo>
                  <a:pt x="834532" y="17450"/>
                </a:lnTo>
                <a:lnTo>
                  <a:pt x="788932" y="27061"/>
                </a:lnTo>
                <a:lnTo>
                  <a:pt x="744103" y="38673"/>
                </a:lnTo>
                <a:lnTo>
                  <a:pt x="700093" y="52237"/>
                </a:lnTo>
                <a:lnTo>
                  <a:pt x="656951" y="67703"/>
                </a:lnTo>
                <a:lnTo>
                  <a:pt x="614727" y="85023"/>
                </a:lnTo>
                <a:lnTo>
                  <a:pt x="573470" y="104146"/>
                </a:lnTo>
                <a:lnTo>
                  <a:pt x="533229" y="125025"/>
                </a:lnTo>
                <a:lnTo>
                  <a:pt x="494052" y="147609"/>
                </a:lnTo>
                <a:lnTo>
                  <a:pt x="455990" y="171850"/>
                </a:lnTo>
                <a:lnTo>
                  <a:pt x="419091" y="197698"/>
                </a:lnTo>
                <a:lnTo>
                  <a:pt x="383405" y="225104"/>
                </a:lnTo>
                <a:lnTo>
                  <a:pt x="348980" y="254019"/>
                </a:lnTo>
                <a:lnTo>
                  <a:pt x="315867" y="284394"/>
                </a:lnTo>
                <a:lnTo>
                  <a:pt x="284113" y="316180"/>
                </a:lnTo>
                <a:lnTo>
                  <a:pt x="253768" y="349326"/>
                </a:lnTo>
                <a:lnTo>
                  <a:pt x="224881" y="383785"/>
                </a:lnTo>
                <a:lnTo>
                  <a:pt x="197502" y="419507"/>
                </a:lnTo>
                <a:lnTo>
                  <a:pt x="171680" y="456442"/>
                </a:lnTo>
                <a:lnTo>
                  <a:pt x="147463" y="494542"/>
                </a:lnTo>
                <a:lnTo>
                  <a:pt x="124901" y="533757"/>
                </a:lnTo>
                <a:lnTo>
                  <a:pt x="104043" y="574039"/>
                </a:lnTo>
                <a:lnTo>
                  <a:pt x="84938" y="615337"/>
                </a:lnTo>
                <a:lnTo>
                  <a:pt x="67636" y="657603"/>
                </a:lnTo>
                <a:lnTo>
                  <a:pt x="52185" y="700787"/>
                </a:lnTo>
                <a:lnTo>
                  <a:pt x="38635" y="744841"/>
                </a:lnTo>
                <a:lnTo>
                  <a:pt x="27034" y="789715"/>
                </a:lnTo>
                <a:lnTo>
                  <a:pt x="17433" y="835359"/>
                </a:lnTo>
                <a:lnTo>
                  <a:pt x="9880" y="881726"/>
                </a:lnTo>
                <a:lnTo>
                  <a:pt x="4423" y="928764"/>
                </a:lnTo>
                <a:lnTo>
                  <a:pt x="1114" y="976427"/>
                </a:lnTo>
                <a:lnTo>
                  <a:pt x="0" y="1024663"/>
                </a:lnTo>
                <a:lnTo>
                  <a:pt x="1114" y="1072899"/>
                </a:lnTo>
                <a:lnTo>
                  <a:pt x="4423" y="1120561"/>
                </a:lnTo>
                <a:lnTo>
                  <a:pt x="9880" y="1167600"/>
                </a:lnTo>
                <a:lnTo>
                  <a:pt x="17433" y="1213966"/>
                </a:lnTo>
                <a:lnTo>
                  <a:pt x="27034" y="1259611"/>
                </a:lnTo>
                <a:lnTo>
                  <a:pt x="38635" y="1304484"/>
                </a:lnTo>
                <a:lnTo>
                  <a:pt x="52185" y="1348538"/>
                </a:lnTo>
                <a:lnTo>
                  <a:pt x="67636" y="1391722"/>
                </a:lnTo>
                <a:lnTo>
                  <a:pt x="84938" y="1433988"/>
                </a:lnTo>
                <a:lnTo>
                  <a:pt x="104043" y="1475286"/>
                </a:lnTo>
                <a:lnTo>
                  <a:pt x="124901" y="1515568"/>
                </a:lnTo>
                <a:lnTo>
                  <a:pt x="147463" y="1554783"/>
                </a:lnTo>
                <a:lnTo>
                  <a:pt x="171680" y="1592883"/>
                </a:lnTo>
                <a:lnTo>
                  <a:pt x="197502" y="1629818"/>
                </a:lnTo>
                <a:lnTo>
                  <a:pt x="224881" y="1665540"/>
                </a:lnTo>
                <a:lnTo>
                  <a:pt x="253768" y="1699998"/>
                </a:lnTo>
                <a:lnTo>
                  <a:pt x="284113" y="1733145"/>
                </a:lnTo>
                <a:lnTo>
                  <a:pt x="315867" y="1764930"/>
                </a:lnTo>
                <a:lnTo>
                  <a:pt x="348980" y="1795305"/>
                </a:lnTo>
                <a:lnTo>
                  <a:pt x="383405" y="1824220"/>
                </a:lnTo>
                <a:lnTo>
                  <a:pt x="419091" y="1851627"/>
                </a:lnTo>
                <a:lnTo>
                  <a:pt x="455990" y="1877475"/>
                </a:lnTo>
                <a:lnTo>
                  <a:pt x="494052" y="1901716"/>
                </a:lnTo>
                <a:lnTo>
                  <a:pt x="533229" y="1924300"/>
                </a:lnTo>
                <a:lnTo>
                  <a:pt x="573470" y="1945178"/>
                </a:lnTo>
                <a:lnTo>
                  <a:pt x="614727" y="1964302"/>
                </a:lnTo>
                <a:lnTo>
                  <a:pt x="656951" y="1981622"/>
                </a:lnTo>
                <a:lnTo>
                  <a:pt x="700093" y="1997088"/>
                </a:lnTo>
                <a:lnTo>
                  <a:pt x="744103" y="2010651"/>
                </a:lnTo>
                <a:lnTo>
                  <a:pt x="788932" y="2022263"/>
                </a:lnTo>
                <a:lnTo>
                  <a:pt x="834532" y="2031874"/>
                </a:lnTo>
                <a:lnTo>
                  <a:pt x="880852" y="2039435"/>
                </a:lnTo>
                <a:lnTo>
                  <a:pt x="927844" y="2044897"/>
                </a:lnTo>
                <a:lnTo>
                  <a:pt x="975459" y="2048210"/>
                </a:lnTo>
                <a:lnTo>
                  <a:pt x="1023648" y="2049325"/>
                </a:lnTo>
                <a:lnTo>
                  <a:pt x="1071836" y="2048210"/>
                </a:lnTo>
                <a:lnTo>
                  <a:pt x="1119451" y="2044897"/>
                </a:lnTo>
                <a:lnTo>
                  <a:pt x="1166444" y="2039435"/>
                </a:lnTo>
                <a:lnTo>
                  <a:pt x="1212764" y="2031874"/>
                </a:lnTo>
                <a:lnTo>
                  <a:pt x="1258364" y="2022263"/>
                </a:lnTo>
                <a:lnTo>
                  <a:pt x="1303193" y="2010651"/>
                </a:lnTo>
                <a:lnTo>
                  <a:pt x="1347203" y="1997088"/>
                </a:lnTo>
                <a:lnTo>
                  <a:pt x="1390345" y="1981622"/>
                </a:lnTo>
                <a:lnTo>
                  <a:pt x="1432569" y="1964302"/>
                </a:lnTo>
                <a:lnTo>
                  <a:pt x="1473826" y="1945178"/>
                </a:lnTo>
                <a:lnTo>
                  <a:pt x="1514068" y="1924300"/>
                </a:lnTo>
                <a:lnTo>
                  <a:pt x="1553244" y="1901716"/>
                </a:lnTo>
                <a:lnTo>
                  <a:pt x="1591306" y="1877475"/>
                </a:lnTo>
                <a:lnTo>
                  <a:pt x="1628205" y="1851627"/>
                </a:lnTo>
                <a:lnTo>
                  <a:pt x="1663891" y="1824220"/>
                </a:lnTo>
                <a:lnTo>
                  <a:pt x="1698316" y="1795305"/>
                </a:lnTo>
                <a:lnTo>
                  <a:pt x="1731430" y="1764930"/>
                </a:lnTo>
                <a:lnTo>
                  <a:pt x="1763184" y="1733145"/>
                </a:lnTo>
                <a:lnTo>
                  <a:pt x="1793528" y="1699998"/>
                </a:lnTo>
                <a:lnTo>
                  <a:pt x="1822415" y="1665540"/>
                </a:lnTo>
                <a:lnTo>
                  <a:pt x="1849794" y="1629818"/>
                </a:lnTo>
                <a:lnTo>
                  <a:pt x="1875616" y="1592883"/>
                </a:lnTo>
                <a:lnTo>
                  <a:pt x="1899833" y="1554783"/>
                </a:lnTo>
                <a:lnTo>
                  <a:pt x="1922395" y="1515568"/>
                </a:lnTo>
                <a:lnTo>
                  <a:pt x="1943253" y="1475286"/>
                </a:lnTo>
                <a:lnTo>
                  <a:pt x="1962357" y="1433988"/>
                </a:lnTo>
                <a:lnTo>
                  <a:pt x="1979660" y="1391722"/>
                </a:lnTo>
                <a:lnTo>
                  <a:pt x="1995111" y="1348538"/>
                </a:lnTo>
                <a:lnTo>
                  <a:pt x="2008661" y="1304484"/>
                </a:lnTo>
                <a:lnTo>
                  <a:pt x="2020261" y="1259611"/>
                </a:lnTo>
                <a:lnTo>
                  <a:pt x="2029863" y="1213966"/>
                </a:lnTo>
                <a:lnTo>
                  <a:pt x="2037416" y="1167600"/>
                </a:lnTo>
                <a:lnTo>
                  <a:pt x="2042872" y="1120561"/>
                </a:lnTo>
                <a:lnTo>
                  <a:pt x="2046182" y="1072899"/>
                </a:lnTo>
                <a:lnTo>
                  <a:pt x="2047296" y="1024663"/>
                </a:lnTo>
                <a:close/>
              </a:path>
            </a:pathLst>
          </a:custGeom>
          <a:ln w="8985">
            <a:solidFill>
              <a:srgbClr val="000000"/>
            </a:solidFill>
            <a:prstDash val="sysDashDot"/>
          </a:ln>
        </p:spPr>
        <p:txBody>
          <a:bodyPr wrap="square" lIns="0" tIns="0" rIns="0" bIns="0" rtlCol="0"/>
          <a:lstStyle/>
          <a:p>
            <a:endParaRPr/>
          </a:p>
        </p:txBody>
      </p:sp>
      <p:sp>
        <p:nvSpPr>
          <p:cNvPr id="74" name="object 72">
            <a:extLst>
              <a:ext uri="{FF2B5EF4-FFF2-40B4-BE49-F238E27FC236}">
                <a16:creationId xmlns:a16="http://schemas.microsoft.com/office/drawing/2014/main" id="{DDE5D049-049C-9A43-81AD-826E2D8CCDDB}"/>
              </a:ext>
            </a:extLst>
          </p:cNvPr>
          <p:cNvSpPr/>
          <p:nvPr/>
        </p:nvSpPr>
        <p:spPr>
          <a:xfrm>
            <a:off x="2570694" y="3230049"/>
            <a:ext cx="70046" cy="636931"/>
          </a:xfrm>
          <a:custGeom>
            <a:avLst/>
            <a:gdLst/>
            <a:ahLst/>
            <a:cxnLst/>
            <a:rect l="l" t="t" r="r" b="b"/>
            <a:pathLst>
              <a:path w="81914" h="744854">
                <a:moveTo>
                  <a:pt x="44837" y="744630"/>
                </a:moveTo>
                <a:lnTo>
                  <a:pt x="81782" y="403279"/>
                </a:lnTo>
                <a:lnTo>
                  <a:pt x="0" y="465718"/>
                </a:lnTo>
                <a:lnTo>
                  <a:pt x="30944" y="0"/>
                </a:lnTo>
              </a:path>
            </a:pathLst>
          </a:custGeom>
          <a:ln w="26944">
            <a:solidFill>
              <a:srgbClr val="FF0000"/>
            </a:solidFill>
            <a:prstDash val="dash"/>
          </a:ln>
        </p:spPr>
        <p:txBody>
          <a:bodyPr wrap="square" lIns="0" tIns="0" rIns="0" bIns="0" rtlCol="0"/>
          <a:lstStyle/>
          <a:p>
            <a:endParaRPr/>
          </a:p>
        </p:txBody>
      </p:sp>
      <p:sp>
        <p:nvSpPr>
          <p:cNvPr id="75" name="object 73">
            <a:extLst>
              <a:ext uri="{FF2B5EF4-FFF2-40B4-BE49-F238E27FC236}">
                <a16:creationId xmlns:a16="http://schemas.microsoft.com/office/drawing/2014/main" id="{FD5429CB-2FB8-094F-82C2-79F50D702B1D}"/>
              </a:ext>
            </a:extLst>
          </p:cNvPr>
          <p:cNvSpPr/>
          <p:nvPr/>
        </p:nvSpPr>
        <p:spPr>
          <a:xfrm>
            <a:off x="2529084" y="3800623"/>
            <a:ext cx="169997" cy="89178"/>
          </a:xfrm>
          <a:prstGeom prst="rect">
            <a:avLst/>
          </a:prstGeom>
          <a:blipFill>
            <a:blip r:embed="rId32" cstate="print"/>
            <a:stretch>
              <a:fillRect/>
            </a:stretch>
          </a:blipFill>
        </p:spPr>
        <p:txBody>
          <a:bodyPr wrap="square" lIns="0" tIns="0" rIns="0" bIns="0" rtlCol="0"/>
          <a:lstStyle/>
          <a:p>
            <a:endParaRPr/>
          </a:p>
        </p:txBody>
      </p:sp>
      <p:sp>
        <p:nvSpPr>
          <p:cNvPr id="76" name="object 74">
            <a:extLst>
              <a:ext uri="{FF2B5EF4-FFF2-40B4-BE49-F238E27FC236}">
                <a16:creationId xmlns:a16="http://schemas.microsoft.com/office/drawing/2014/main" id="{647595EA-E8E4-3746-9458-BA7B4F570FFB}"/>
              </a:ext>
            </a:extLst>
          </p:cNvPr>
          <p:cNvSpPr/>
          <p:nvPr/>
        </p:nvSpPr>
        <p:spPr>
          <a:xfrm>
            <a:off x="5301130" y="3198396"/>
            <a:ext cx="4887" cy="561455"/>
          </a:xfrm>
          <a:custGeom>
            <a:avLst/>
            <a:gdLst/>
            <a:ahLst/>
            <a:cxnLst/>
            <a:rect l="l" t="t" r="r" b="b"/>
            <a:pathLst>
              <a:path w="5714" h="656589">
                <a:moveTo>
                  <a:pt x="0" y="656477"/>
                </a:moveTo>
                <a:lnTo>
                  <a:pt x="5695" y="0"/>
                </a:lnTo>
              </a:path>
            </a:pathLst>
          </a:custGeom>
          <a:ln w="26943">
            <a:solidFill>
              <a:srgbClr val="000000"/>
            </a:solidFill>
            <a:prstDash val="dash"/>
          </a:ln>
        </p:spPr>
        <p:txBody>
          <a:bodyPr wrap="square" lIns="0" tIns="0" rIns="0" bIns="0" rtlCol="0"/>
          <a:lstStyle/>
          <a:p>
            <a:endParaRPr/>
          </a:p>
        </p:txBody>
      </p:sp>
      <p:sp>
        <p:nvSpPr>
          <p:cNvPr id="77" name="object 75">
            <a:extLst>
              <a:ext uri="{FF2B5EF4-FFF2-40B4-BE49-F238E27FC236}">
                <a16:creationId xmlns:a16="http://schemas.microsoft.com/office/drawing/2014/main" id="{1515089E-94A8-D94C-8709-A33BEE32D474}"/>
              </a:ext>
            </a:extLst>
          </p:cNvPr>
          <p:cNvSpPr/>
          <p:nvPr/>
        </p:nvSpPr>
        <p:spPr>
          <a:xfrm>
            <a:off x="5216180" y="3700689"/>
            <a:ext cx="170713" cy="82127"/>
          </a:xfrm>
          <a:prstGeom prst="rect">
            <a:avLst/>
          </a:prstGeom>
          <a:blipFill>
            <a:blip r:embed="rId33" cstate="print"/>
            <a:stretch>
              <a:fillRect/>
            </a:stretch>
          </a:blipFill>
        </p:spPr>
        <p:txBody>
          <a:bodyPr wrap="square" lIns="0" tIns="0" rIns="0" bIns="0" rtlCol="0"/>
          <a:lstStyle/>
          <a:p>
            <a:endParaRPr/>
          </a:p>
        </p:txBody>
      </p:sp>
      <p:sp>
        <p:nvSpPr>
          <p:cNvPr id="78" name="object 76">
            <a:extLst>
              <a:ext uri="{FF2B5EF4-FFF2-40B4-BE49-F238E27FC236}">
                <a16:creationId xmlns:a16="http://schemas.microsoft.com/office/drawing/2014/main" id="{4984F035-5DF5-2D42-B93F-5E84460B4BDC}"/>
              </a:ext>
            </a:extLst>
          </p:cNvPr>
          <p:cNvSpPr/>
          <p:nvPr/>
        </p:nvSpPr>
        <p:spPr>
          <a:xfrm>
            <a:off x="3333224" y="2431360"/>
            <a:ext cx="1245626" cy="136291"/>
          </a:xfrm>
          <a:custGeom>
            <a:avLst/>
            <a:gdLst/>
            <a:ahLst/>
            <a:cxnLst/>
            <a:rect l="l" t="t" r="r" b="b"/>
            <a:pathLst>
              <a:path w="1456689" h="159385">
                <a:moveTo>
                  <a:pt x="0" y="72376"/>
                </a:moveTo>
                <a:lnTo>
                  <a:pt x="706645" y="159228"/>
                </a:lnTo>
                <a:lnTo>
                  <a:pt x="588867" y="0"/>
                </a:lnTo>
                <a:lnTo>
                  <a:pt x="1456380" y="70203"/>
                </a:lnTo>
              </a:path>
            </a:pathLst>
          </a:custGeom>
          <a:ln w="26970">
            <a:solidFill>
              <a:srgbClr val="FF0000"/>
            </a:solidFill>
            <a:prstDash val="dash"/>
          </a:ln>
        </p:spPr>
        <p:txBody>
          <a:bodyPr wrap="square" lIns="0" tIns="0" rIns="0" bIns="0" rtlCol="0"/>
          <a:lstStyle/>
          <a:p>
            <a:endParaRPr/>
          </a:p>
        </p:txBody>
      </p:sp>
      <p:sp>
        <p:nvSpPr>
          <p:cNvPr id="79" name="object 77">
            <a:extLst>
              <a:ext uri="{FF2B5EF4-FFF2-40B4-BE49-F238E27FC236}">
                <a16:creationId xmlns:a16="http://schemas.microsoft.com/office/drawing/2014/main" id="{A11D8627-3EB9-304F-9EE1-DBD60389D908}"/>
              </a:ext>
            </a:extLst>
          </p:cNvPr>
          <p:cNvSpPr/>
          <p:nvPr/>
        </p:nvSpPr>
        <p:spPr>
          <a:xfrm>
            <a:off x="4514415" y="2402426"/>
            <a:ext cx="87175" cy="170371"/>
          </a:xfrm>
          <a:prstGeom prst="rect">
            <a:avLst/>
          </a:prstGeom>
          <a:blipFill>
            <a:blip r:embed="rId34" cstate="print"/>
            <a:stretch>
              <a:fillRect/>
            </a:stretch>
          </a:blipFill>
        </p:spPr>
        <p:txBody>
          <a:bodyPr wrap="square" lIns="0" tIns="0" rIns="0" bIns="0" rtlCol="0"/>
          <a:lstStyle/>
          <a:p>
            <a:endParaRPr/>
          </a:p>
        </p:txBody>
      </p:sp>
      <p:sp>
        <p:nvSpPr>
          <p:cNvPr id="80" name="object 78">
            <a:extLst>
              <a:ext uri="{FF2B5EF4-FFF2-40B4-BE49-F238E27FC236}">
                <a16:creationId xmlns:a16="http://schemas.microsoft.com/office/drawing/2014/main" id="{DBDF253E-DDF2-CD45-A57C-CD83E17BC094}"/>
              </a:ext>
            </a:extLst>
          </p:cNvPr>
          <p:cNvSpPr/>
          <p:nvPr/>
        </p:nvSpPr>
        <p:spPr>
          <a:xfrm>
            <a:off x="7397545" y="4081859"/>
            <a:ext cx="1159290" cy="1160376"/>
          </a:xfrm>
          <a:custGeom>
            <a:avLst/>
            <a:gdLst/>
            <a:ahLst/>
            <a:cxnLst/>
            <a:rect l="l" t="t" r="r" b="b"/>
            <a:pathLst>
              <a:path w="1355725" h="1356995">
                <a:moveTo>
                  <a:pt x="1355361" y="678352"/>
                </a:moveTo>
                <a:lnTo>
                  <a:pt x="1353660" y="629906"/>
                </a:lnTo>
                <a:lnTo>
                  <a:pt x="1348632" y="582380"/>
                </a:lnTo>
                <a:lnTo>
                  <a:pt x="1340392" y="535888"/>
                </a:lnTo>
                <a:lnTo>
                  <a:pt x="1329054" y="490545"/>
                </a:lnTo>
                <a:lnTo>
                  <a:pt x="1314735" y="446465"/>
                </a:lnTo>
                <a:lnTo>
                  <a:pt x="1297547" y="403765"/>
                </a:lnTo>
                <a:lnTo>
                  <a:pt x="1277606" y="362558"/>
                </a:lnTo>
                <a:lnTo>
                  <a:pt x="1255026" y="322958"/>
                </a:lnTo>
                <a:lnTo>
                  <a:pt x="1229923" y="285082"/>
                </a:lnTo>
                <a:lnTo>
                  <a:pt x="1202410" y="249044"/>
                </a:lnTo>
                <a:lnTo>
                  <a:pt x="1172603" y="214957"/>
                </a:lnTo>
                <a:lnTo>
                  <a:pt x="1140615" y="182939"/>
                </a:lnTo>
                <a:lnTo>
                  <a:pt x="1106563" y="153102"/>
                </a:lnTo>
                <a:lnTo>
                  <a:pt x="1070560" y="125562"/>
                </a:lnTo>
                <a:lnTo>
                  <a:pt x="1032721" y="100434"/>
                </a:lnTo>
                <a:lnTo>
                  <a:pt x="993161" y="77832"/>
                </a:lnTo>
                <a:lnTo>
                  <a:pt x="951995" y="57871"/>
                </a:lnTo>
                <a:lnTo>
                  <a:pt x="909336" y="40666"/>
                </a:lnTo>
                <a:lnTo>
                  <a:pt x="865301" y="26332"/>
                </a:lnTo>
                <a:lnTo>
                  <a:pt x="820002" y="14984"/>
                </a:lnTo>
                <a:lnTo>
                  <a:pt x="773556" y="6736"/>
                </a:lnTo>
                <a:lnTo>
                  <a:pt x="726077" y="1703"/>
                </a:lnTo>
                <a:lnTo>
                  <a:pt x="677679" y="0"/>
                </a:lnTo>
                <a:lnTo>
                  <a:pt x="629282" y="1703"/>
                </a:lnTo>
                <a:lnTo>
                  <a:pt x="581802" y="6736"/>
                </a:lnTo>
                <a:lnTo>
                  <a:pt x="535356" y="14984"/>
                </a:lnTo>
                <a:lnTo>
                  <a:pt x="490058" y="26332"/>
                </a:lnTo>
                <a:lnTo>
                  <a:pt x="446023" y="40666"/>
                </a:lnTo>
                <a:lnTo>
                  <a:pt x="403364" y="57871"/>
                </a:lnTo>
                <a:lnTo>
                  <a:pt x="362198" y="77832"/>
                </a:lnTo>
                <a:lnTo>
                  <a:pt x="322638" y="100434"/>
                </a:lnTo>
                <a:lnTo>
                  <a:pt x="284799" y="125562"/>
                </a:lnTo>
                <a:lnTo>
                  <a:pt x="248796" y="153102"/>
                </a:lnTo>
                <a:lnTo>
                  <a:pt x="214744" y="182939"/>
                </a:lnTo>
                <a:lnTo>
                  <a:pt x="182757" y="214957"/>
                </a:lnTo>
                <a:lnTo>
                  <a:pt x="152950" y="249044"/>
                </a:lnTo>
                <a:lnTo>
                  <a:pt x="125437" y="285082"/>
                </a:lnTo>
                <a:lnTo>
                  <a:pt x="100334" y="322958"/>
                </a:lnTo>
                <a:lnTo>
                  <a:pt x="77755" y="362558"/>
                </a:lnTo>
                <a:lnTo>
                  <a:pt x="57814" y="403765"/>
                </a:lnTo>
                <a:lnTo>
                  <a:pt x="40626" y="446465"/>
                </a:lnTo>
                <a:lnTo>
                  <a:pt x="26306" y="490545"/>
                </a:lnTo>
                <a:lnTo>
                  <a:pt x="14969" y="535888"/>
                </a:lnTo>
                <a:lnTo>
                  <a:pt x="6729" y="582380"/>
                </a:lnTo>
                <a:lnTo>
                  <a:pt x="1701" y="629906"/>
                </a:lnTo>
                <a:lnTo>
                  <a:pt x="0" y="678352"/>
                </a:lnTo>
                <a:lnTo>
                  <a:pt x="1701" y="726798"/>
                </a:lnTo>
                <a:lnTo>
                  <a:pt x="6729" y="774324"/>
                </a:lnTo>
                <a:lnTo>
                  <a:pt x="14969" y="820816"/>
                </a:lnTo>
                <a:lnTo>
                  <a:pt x="26306" y="866159"/>
                </a:lnTo>
                <a:lnTo>
                  <a:pt x="40626" y="910238"/>
                </a:lnTo>
                <a:lnTo>
                  <a:pt x="57814" y="952939"/>
                </a:lnTo>
                <a:lnTo>
                  <a:pt x="77755" y="994146"/>
                </a:lnTo>
                <a:lnTo>
                  <a:pt x="100334" y="1033745"/>
                </a:lnTo>
                <a:lnTo>
                  <a:pt x="125437" y="1071622"/>
                </a:lnTo>
                <a:lnTo>
                  <a:pt x="152950" y="1107660"/>
                </a:lnTo>
                <a:lnTo>
                  <a:pt x="182757" y="1141747"/>
                </a:lnTo>
                <a:lnTo>
                  <a:pt x="214744" y="1173765"/>
                </a:lnTo>
                <a:lnTo>
                  <a:pt x="248796" y="1203602"/>
                </a:lnTo>
                <a:lnTo>
                  <a:pt x="284799" y="1231142"/>
                </a:lnTo>
                <a:lnTo>
                  <a:pt x="322638" y="1256271"/>
                </a:lnTo>
                <a:lnTo>
                  <a:pt x="362198" y="1278873"/>
                </a:lnTo>
                <a:lnTo>
                  <a:pt x="403364" y="1298833"/>
                </a:lnTo>
                <a:lnTo>
                  <a:pt x="446023" y="1316038"/>
                </a:lnTo>
                <a:lnTo>
                  <a:pt x="490058" y="1330372"/>
                </a:lnTo>
                <a:lnTo>
                  <a:pt x="535356" y="1341721"/>
                </a:lnTo>
                <a:lnTo>
                  <a:pt x="581802" y="1349969"/>
                </a:lnTo>
                <a:lnTo>
                  <a:pt x="629282" y="1355002"/>
                </a:lnTo>
                <a:lnTo>
                  <a:pt x="677679" y="1356705"/>
                </a:lnTo>
                <a:lnTo>
                  <a:pt x="726077" y="1355002"/>
                </a:lnTo>
                <a:lnTo>
                  <a:pt x="773556" y="1349969"/>
                </a:lnTo>
                <a:lnTo>
                  <a:pt x="820002" y="1341721"/>
                </a:lnTo>
                <a:lnTo>
                  <a:pt x="865301" y="1330372"/>
                </a:lnTo>
                <a:lnTo>
                  <a:pt x="909336" y="1316038"/>
                </a:lnTo>
                <a:lnTo>
                  <a:pt x="951995" y="1298833"/>
                </a:lnTo>
                <a:lnTo>
                  <a:pt x="993161" y="1278873"/>
                </a:lnTo>
                <a:lnTo>
                  <a:pt x="1032721" y="1256271"/>
                </a:lnTo>
                <a:lnTo>
                  <a:pt x="1070560" y="1231142"/>
                </a:lnTo>
                <a:lnTo>
                  <a:pt x="1106563" y="1203602"/>
                </a:lnTo>
                <a:lnTo>
                  <a:pt x="1140615" y="1173765"/>
                </a:lnTo>
                <a:lnTo>
                  <a:pt x="1172603" y="1141747"/>
                </a:lnTo>
                <a:lnTo>
                  <a:pt x="1202410" y="1107660"/>
                </a:lnTo>
                <a:lnTo>
                  <a:pt x="1229923" y="1071622"/>
                </a:lnTo>
                <a:lnTo>
                  <a:pt x="1255026" y="1033745"/>
                </a:lnTo>
                <a:lnTo>
                  <a:pt x="1277606" y="994146"/>
                </a:lnTo>
                <a:lnTo>
                  <a:pt x="1297547" y="952939"/>
                </a:lnTo>
                <a:lnTo>
                  <a:pt x="1314735" y="910238"/>
                </a:lnTo>
                <a:lnTo>
                  <a:pt x="1329054" y="866159"/>
                </a:lnTo>
                <a:lnTo>
                  <a:pt x="1340392" y="820816"/>
                </a:lnTo>
                <a:lnTo>
                  <a:pt x="1348632" y="774324"/>
                </a:lnTo>
                <a:lnTo>
                  <a:pt x="1353660" y="726798"/>
                </a:lnTo>
                <a:lnTo>
                  <a:pt x="1355361" y="678352"/>
                </a:lnTo>
                <a:close/>
              </a:path>
            </a:pathLst>
          </a:custGeom>
          <a:ln w="8985">
            <a:solidFill>
              <a:srgbClr val="000000"/>
            </a:solidFill>
            <a:prstDash val="sysDashDot"/>
          </a:ln>
        </p:spPr>
        <p:txBody>
          <a:bodyPr wrap="square" lIns="0" tIns="0" rIns="0" bIns="0" rtlCol="0"/>
          <a:lstStyle/>
          <a:p>
            <a:endParaRPr/>
          </a:p>
        </p:txBody>
      </p:sp>
      <p:sp>
        <p:nvSpPr>
          <p:cNvPr id="81" name="object 79">
            <a:extLst>
              <a:ext uri="{FF2B5EF4-FFF2-40B4-BE49-F238E27FC236}">
                <a16:creationId xmlns:a16="http://schemas.microsoft.com/office/drawing/2014/main" id="{7B4A3282-C4F1-F142-A92E-D0B9BE3F2611}"/>
              </a:ext>
            </a:extLst>
          </p:cNvPr>
          <p:cNvSpPr/>
          <p:nvPr/>
        </p:nvSpPr>
        <p:spPr>
          <a:xfrm>
            <a:off x="7397715" y="1931714"/>
            <a:ext cx="1159290" cy="1160376"/>
          </a:xfrm>
          <a:custGeom>
            <a:avLst/>
            <a:gdLst/>
            <a:ahLst/>
            <a:cxnLst/>
            <a:rect l="l" t="t" r="r" b="b"/>
            <a:pathLst>
              <a:path w="1355725" h="1356995">
                <a:moveTo>
                  <a:pt x="1355361" y="678351"/>
                </a:moveTo>
                <a:lnTo>
                  <a:pt x="1353660" y="629906"/>
                </a:lnTo>
                <a:lnTo>
                  <a:pt x="1348632" y="582379"/>
                </a:lnTo>
                <a:lnTo>
                  <a:pt x="1340392" y="535887"/>
                </a:lnTo>
                <a:lnTo>
                  <a:pt x="1329054" y="490544"/>
                </a:lnTo>
                <a:lnTo>
                  <a:pt x="1314735" y="446465"/>
                </a:lnTo>
                <a:lnTo>
                  <a:pt x="1297547" y="403765"/>
                </a:lnTo>
                <a:lnTo>
                  <a:pt x="1277606" y="362557"/>
                </a:lnTo>
                <a:lnTo>
                  <a:pt x="1255026" y="322958"/>
                </a:lnTo>
                <a:lnTo>
                  <a:pt x="1229923" y="285082"/>
                </a:lnTo>
                <a:lnTo>
                  <a:pt x="1202410" y="249043"/>
                </a:lnTo>
                <a:lnTo>
                  <a:pt x="1172603" y="214957"/>
                </a:lnTo>
                <a:lnTo>
                  <a:pt x="1140615" y="182939"/>
                </a:lnTo>
                <a:lnTo>
                  <a:pt x="1106563" y="153102"/>
                </a:lnTo>
                <a:lnTo>
                  <a:pt x="1070560" y="125562"/>
                </a:lnTo>
                <a:lnTo>
                  <a:pt x="1032721" y="100434"/>
                </a:lnTo>
                <a:lnTo>
                  <a:pt x="993161" y="77832"/>
                </a:lnTo>
                <a:lnTo>
                  <a:pt x="951995" y="57871"/>
                </a:lnTo>
                <a:lnTo>
                  <a:pt x="909336" y="40666"/>
                </a:lnTo>
                <a:lnTo>
                  <a:pt x="865301" y="26332"/>
                </a:lnTo>
                <a:lnTo>
                  <a:pt x="820002" y="14984"/>
                </a:lnTo>
                <a:lnTo>
                  <a:pt x="773556" y="6736"/>
                </a:lnTo>
                <a:lnTo>
                  <a:pt x="726077" y="1703"/>
                </a:lnTo>
                <a:lnTo>
                  <a:pt x="677679" y="0"/>
                </a:lnTo>
                <a:lnTo>
                  <a:pt x="629282" y="1703"/>
                </a:lnTo>
                <a:lnTo>
                  <a:pt x="581802" y="6736"/>
                </a:lnTo>
                <a:lnTo>
                  <a:pt x="535356" y="14984"/>
                </a:lnTo>
                <a:lnTo>
                  <a:pt x="490058" y="26332"/>
                </a:lnTo>
                <a:lnTo>
                  <a:pt x="446023" y="40666"/>
                </a:lnTo>
                <a:lnTo>
                  <a:pt x="403364" y="57871"/>
                </a:lnTo>
                <a:lnTo>
                  <a:pt x="362198" y="77832"/>
                </a:lnTo>
                <a:lnTo>
                  <a:pt x="322638" y="100434"/>
                </a:lnTo>
                <a:lnTo>
                  <a:pt x="284799" y="125562"/>
                </a:lnTo>
                <a:lnTo>
                  <a:pt x="248796" y="153102"/>
                </a:lnTo>
                <a:lnTo>
                  <a:pt x="214744" y="182939"/>
                </a:lnTo>
                <a:lnTo>
                  <a:pt x="182757" y="214957"/>
                </a:lnTo>
                <a:lnTo>
                  <a:pt x="152950" y="249043"/>
                </a:lnTo>
                <a:lnTo>
                  <a:pt x="125437" y="285082"/>
                </a:lnTo>
                <a:lnTo>
                  <a:pt x="100334" y="322958"/>
                </a:lnTo>
                <a:lnTo>
                  <a:pt x="77755" y="362557"/>
                </a:lnTo>
                <a:lnTo>
                  <a:pt x="57814" y="403765"/>
                </a:lnTo>
                <a:lnTo>
                  <a:pt x="40626" y="446465"/>
                </a:lnTo>
                <a:lnTo>
                  <a:pt x="26306" y="490544"/>
                </a:lnTo>
                <a:lnTo>
                  <a:pt x="14969" y="535887"/>
                </a:lnTo>
                <a:lnTo>
                  <a:pt x="6729" y="582379"/>
                </a:lnTo>
                <a:lnTo>
                  <a:pt x="1701" y="629906"/>
                </a:lnTo>
                <a:lnTo>
                  <a:pt x="0" y="678351"/>
                </a:lnTo>
                <a:lnTo>
                  <a:pt x="1701" y="726797"/>
                </a:lnTo>
                <a:lnTo>
                  <a:pt x="6729" y="774323"/>
                </a:lnTo>
                <a:lnTo>
                  <a:pt x="14969" y="820815"/>
                </a:lnTo>
                <a:lnTo>
                  <a:pt x="26306" y="866159"/>
                </a:lnTo>
                <a:lnTo>
                  <a:pt x="40626" y="910238"/>
                </a:lnTo>
                <a:lnTo>
                  <a:pt x="57814" y="952938"/>
                </a:lnTo>
                <a:lnTo>
                  <a:pt x="77755" y="994146"/>
                </a:lnTo>
                <a:lnTo>
                  <a:pt x="100334" y="1033745"/>
                </a:lnTo>
                <a:lnTo>
                  <a:pt x="125437" y="1071621"/>
                </a:lnTo>
                <a:lnTo>
                  <a:pt x="152950" y="1107660"/>
                </a:lnTo>
                <a:lnTo>
                  <a:pt x="182757" y="1141746"/>
                </a:lnTo>
                <a:lnTo>
                  <a:pt x="214744" y="1173765"/>
                </a:lnTo>
                <a:lnTo>
                  <a:pt x="248796" y="1203601"/>
                </a:lnTo>
                <a:lnTo>
                  <a:pt x="284799" y="1231141"/>
                </a:lnTo>
                <a:lnTo>
                  <a:pt x="322638" y="1256269"/>
                </a:lnTo>
                <a:lnTo>
                  <a:pt x="362198" y="1278871"/>
                </a:lnTo>
                <a:lnTo>
                  <a:pt x="403364" y="1298832"/>
                </a:lnTo>
                <a:lnTo>
                  <a:pt x="446023" y="1316037"/>
                </a:lnTo>
                <a:lnTo>
                  <a:pt x="490058" y="1330371"/>
                </a:lnTo>
                <a:lnTo>
                  <a:pt x="535356" y="1341719"/>
                </a:lnTo>
                <a:lnTo>
                  <a:pt x="581802" y="1349967"/>
                </a:lnTo>
                <a:lnTo>
                  <a:pt x="629282" y="1355000"/>
                </a:lnTo>
                <a:lnTo>
                  <a:pt x="677679" y="1356704"/>
                </a:lnTo>
                <a:lnTo>
                  <a:pt x="726077" y="1355000"/>
                </a:lnTo>
                <a:lnTo>
                  <a:pt x="773556" y="1349967"/>
                </a:lnTo>
                <a:lnTo>
                  <a:pt x="820002" y="1341719"/>
                </a:lnTo>
                <a:lnTo>
                  <a:pt x="865301" y="1330371"/>
                </a:lnTo>
                <a:lnTo>
                  <a:pt x="909336" y="1316037"/>
                </a:lnTo>
                <a:lnTo>
                  <a:pt x="951995" y="1298832"/>
                </a:lnTo>
                <a:lnTo>
                  <a:pt x="993161" y="1278871"/>
                </a:lnTo>
                <a:lnTo>
                  <a:pt x="1032721" y="1256269"/>
                </a:lnTo>
                <a:lnTo>
                  <a:pt x="1070560" y="1231141"/>
                </a:lnTo>
                <a:lnTo>
                  <a:pt x="1106563" y="1203601"/>
                </a:lnTo>
                <a:lnTo>
                  <a:pt x="1140615" y="1173765"/>
                </a:lnTo>
                <a:lnTo>
                  <a:pt x="1172603" y="1141746"/>
                </a:lnTo>
                <a:lnTo>
                  <a:pt x="1202410" y="1107660"/>
                </a:lnTo>
                <a:lnTo>
                  <a:pt x="1229923" y="1071621"/>
                </a:lnTo>
                <a:lnTo>
                  <a:pt x="1255026" y="1033745"/>
                </a:lnTo>
                <a:lnTo>
                  <a:pt x="1277606" y="994146"/>
                </a:lnTo>
                <a:lnTo>
                  <a:pt x="1297547" y="952938"/>
                </a:lnTo>
                <a:lnTo>
                  <a:pt x="1314735" y="910238"/>
                </a:lnTo>
                <a:lnTo>
                  <a:pt x="1329054" y="866159"/>
                </a:lnTo>
                <a:lnTo>
                  <a:pt x="1340392" y="820815"/>
                </a:lnTo>
                <a:lnTo>
                  <a:pt x="1348632" y="774323"/>
                </a:lnTo>
                <a:lnTo>
                  <a:pt x="1353660" y="726797"/>
                </a:lnTo>
                <a:lnTo>
                  <a:pt x="1355361" y="678351"/>
                </a:lnTo>
                <a:close/>
              </a:path>
            </a:pathLst>
          </a:custGeom>
          <a:ln w="8985">
            <a:solidFill>
              <a:srgbClr val="000000"/>
            </a:solidFill>
            <a:prstDash val="sysDashDot"/>
          </a:ln>
        </p:spPr>
        <p:txBody>
          <a:bodyPr wrap="square" lIns="0" tIns="0" rIns="0" bIns="0" rtlCol="0"/>
          <a:lstStyle/>
          <a:p>
            <a:endParaRPr/>
          </a:p>
        </p:txBody>
      </p:sp>
      <p:sp>
        <p:nvSpPr>
          <p:cNvPr id="82" name="object 80">
            <a:extLst>
              <a:ext uri="{FF2B5EF4-FFF2-40B4-BE49-F238E27FC236}">
                <a16:creationId xmlns:a16="http://schemas.microsoft.com/office/drawing/2014/main" id="{AC20323E-E48C-804F-B742-69C2C21AC735}"/>
              </a:ext>
            </a:extLst>
          </p:cNvPr>
          <p:cNvSpPr/>
          <p:nvPr/>
        </p:nvSpPr>
        <p:spPr>
          <a:xfrm>
            <a:off x="6010451" y="2433045"/>
            <a:ext cx="1361826" cy="150409"/>
          </a:xfrm>
          <a:custGeom>
            <a:avLst/>
            <a:gdLst/>
            <a:ahLst/>
            <a:cxnLst/>
            <a:rect l="l" t="t" r="r" b="b"/>
            <a:pathLst>
              <a:path w="1592579" h="175894">
                <a:moveTo>
                  <a:pt x="0" y="70404"/>
                </a:moveTo>
                <a:lnTo>
                  <a:pt x="770125" y="175537"/>
                </a:lnTo>
                <a:lnTo>
                  <a:pt x="643876" y="0"/>
                </a:lnTo>
                <a:lnTo>
                  <a:pt x="1592302" y="89539"/>
                </a:lnTo>
              </a:path>
            </a:pathLst>
          </a:custGeom>
          <a:ln w="26970">
            <a:solidFill>
              <a:srgbClr val="FF0000"/>
            </a:solidFill>
            <a:prstDash val="dash"/>
          </a:ln>
        </p:spPr>
        <p:txBody>
          <a:bodyPr wrap="square" lIns="0" tIns="0" rIns="0" bIns="0" rtlCol="0"/>
          <a:lstStyle/>
          <a:p>
            <a:endParaRPr/>
          </a:p>
        </p:txBody>
      </p:sp>
      <p:sp>
        <p:nvSpPr>
          <p:cNvPr id="83" name="object 81">
            <a:extLst>
              <a:ext uri="{FF2B5EF4-FFF2-40B4-BE49-F238E27FC236}">
                <a16:creationId xmlns:a16="http://schemas.microsoft.com/office/drawing/2014/main" id="{589CF865-D962-1E41-82C4-5250AFBE2FE0}"/>
              </a:ext>
            </a:extLst>
          </p:cNvPr>
          <p:cNvSpPr/>
          <p:nvPr/>
        </p:nvSpPr>
        <p:spPr>
          <a:xfrm>
            <a:off x="7306919" y="2420079"/>
            <a:ext cx="88119" cy="170255"/>
          </a:xfrm>
          <a:prstGeom prst="rect">
            <a:avLst/>
          </a:prstGeom>
          <a:blipFill>
            <a:blip r:embed="rId35" cstate="print"/>
            <a:stretch>
              <a:fillRect/>
            </a:stretch>
          </a:blipFill>
        </p:spPr>
        <p:txBody>
          <a:bodyPr wrap="square" lIns="0" tIns="0" rIns="0" bIns="0" rtlCol="0"/>
          <a:lstStyle/>
          <a:p>
            <a:endParaRPr/>
          </a:p>
        </p:txBody>
      </p:sp>
      <p:sp>
        <p:nvSpPr>
          <p:cNvPr id="84" name="object 82">
            <a:extLst>
              <a:ext uri="{FF2B5EF4-FFF2-40B4-BE49-F238E27FC236}">
                <a16:creationId xmlns:a16="http://schemas.microsoft.com/office/drawing/2014/main" id="{77C99E9B-80F1-2645-BBE4-5B52DC1AE65F}"/>
              </a:ext>
            </a:extLst>
          </p:cNvPr>
          <p:cNvSpPr/>
          <p:nvPr/>
        </p:nvSpPr>
        <p:spPr>
          <a:xfrm>
            <a:off x="7977208" y="3094742"/>
            <a:ext cx="543" cy="961640"/>
          </a:xfrm>
          <a:custGeom>
            <a:avLst/>
            <a:gdLst/>
            <a:ahLst/>
            <a:cxnLst/>
            <a:rect l="l" t="t" r="r" b="b"/>
            <a:pathLst>
              <a:path w="634" h="1124585">
                <a:moveTo>
                  <a:pt x="0" y="1124093"/>
                </a:moveTo>
                <a:lnTo>
                  <a:pt x="193" y="0"/>
                </a:lnTo>
              </a:path>
            </a:pathLst>
          </a:custGeom>
          <a:ln w="26943">
            <a:solidFill>
              <a:srgbClr val="000000"/>
            </a:solidFill>
            <a:prstDash val="dash"/>
          </a:ln>
        </p:spPr>
        <p:txBody>
          <a:bodyPr wrap="square" lIns="0" tIns="0" rIns="0" bIns="0" rtlCol="0"/>
          <a:lstStyle/>
          <a:p>
            <a:endParaRPr/>
          </a:p>
        </p:txBody>
      </p:sp>
      <p:sp>
        <p:nvSpPr>
          <p:cNvPr id="85" name="object 83">
            <a:extLst>
              <a:ext uri="{FF2B5EF4-FFF2-40B4-BE49-F238E27FC236}">
                <a16:creationId xmlns:a16="http://schemas.microsoft.com/office/drawing/2014/main" id="{14852C9A-FB9E-7044-B601-716107B6450E}"/>
              </a:ext>
            </a:extLst>
          </p:cNvPr>
          <p:cNvSpPr/>
          <p:nvPr/>
        </p:nvSpPr>
        <p:spPr>
          <a:xfrm>
            <a:off x="7891858" y="3997527"/>
            <a:ext cx="170712" cy="81496"/>
          </a:xfrm>
          <a:prstGeom prst="rect">
            <a:avLst/>
          </a:prstGeom>
          <a:blipFill>
            <a:blip r:embed="rId3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49114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97507" y="214766"/>
            <a:ext cx="8162925" cy="701675"/>
          </a:xfrm>
        </p:spPr>
        <p:txBody>
          <a:bodyPr>
            <a:normAutofit/>
          </a:bodyPr>
          <a:lstStyle/>
          <a:p>
            <a:r>
              <a:rPr lang="de-DE" altLang="zh-TW" dirty="0"/>
              <a:t>Maximum </a:t>
            </a:r>
            <a:r>
              <a:rPr lang="de-DE" altLang="zh-TW" dirty="0" err="1"/>
              <a:t>Entropy</a:t>
            </a:r>
            <a:r>
              <a:rPr lang="de-DE" altLang="zh-TW" dirty="0"/>
              <a:t> </a:t>
            </a:r>
            <a:r>
              <a:rPr lang="de-DE" altLang="zh-TW" dirty="0" err="1"/>
              <a:t>Principle</a:t>
            </a:r>
            <a:endParaRPr lang="de-DE" altLang="zh-TW" dirty="0"/>
          </a:p>
        </p:txBody>
      </p:sp>
      <p:sp>
        <p:nvSpPr>
          <p:cNvPr id="25603" name="Rectangle 3"/>
          <p:cNvSpPr>
            <a:spLocks noGrp="1" noChangeArrowheads="1"/>
          </p:cNvSpPr>
          <p:nvPr>
            <p:ph type="body" idx="1"/>
          </p:nvPr>
        </p:nvSpPr>
        <p:spPr>
          <a:xfrm>
            <a:off x="628650" y="1307861"/>
            <a:ext cx="7886700" cy="5234453"/>
          </a:xfrm>
        </p:spPr>
        <p:txBody>
          <a:bodyPr>
            <a:normAutofit fontScale="92500" lnSpcReduction="10000"/>
          </a:bodyPr>
          <a:lstStyle/>
          <a:p>
            <a:pPr>
              <a:lnSpc>
                <a:spcPct val="140000"/>
              </a:lnSpc>
            </a:pPr>
            <a:r>
              <a:rPr lang="en-US" altLang="zh-TW" sz="2400" dirty="0"/>
              <a:t>Maximize Lagrange functional for determining </a:t>
            </a:r>
            <a:r>
              <a:rPr lang="en-US" altLang="zh-TW" sz="2400" i="1" dirty="0" err="1">
                <a:solidFill>
                  <a:schemeClr val="accent1">
                    <a:lumMod val="50000"/>
                  </a:schemeClr>
                </a:solidFill>
              </a:rPr>
              <a:t>p</a:t>
            </a:r>
            <a:r>
              <a:rPr lang="en-US" altLang="zh-TW" sz="2400" i="1" baseline="-25000" dirty="0" err="1">
                <a:solidFill>
                  <a:schemeClr val="accent1">
                    <a:lumMod val="50000"/>
                  </a:schemeClr>
                </a:solidFill>
              </a:rPr>
              <a:t>s</a:t>
            </a:r>
            <a:endParaRPr lang="en-US" altLang="zh-TW" sz="2400" dirty="0">
              <a:solidFill>
                <a:schemeClr val="accent1">
                  <a:lumMod val="50000"/>
                </a:schemeClr>
              </a:solidFill>
            </a:endParaRPr>
          </a:p>
          <a:p>
            <a:pPr>
              <a:lnSpc>
                <a:spcPct val="140000"/>
              </a:lnSpc>
            </a:pPr>
            <a:endParaRPr lang="en-US" altLang="zh-TW" sz="2400" dirty="0"/>
          </a:p>
          <a:p>
            <a:pPr>
              <a:lnSpc>
                <a:spcPct val="160000"/>
              </a:lnSpc>
            </a:pPr>
            <a:r>
              <a:rPr lang="en-US" altLang="zh-TW" sz="2400" dirty="0"/>
              <a:t>Partial derivatives of </a:t>
            </a:r>
            <a:r>
              <a:rPr lang="en-US" altLang="zh-TW" sz="2400" i="1" dirty="0">
                <a:solidFill>
                  <a:schemeClr val="accent1">
                    <a:lumMod val="50000"/>
                  </a:schemeClr>
                </a:solidFill>
              </a:rPr>
              <a:t>L</a:t>
            </a:r>
            <a:r>
              <a:rPr lang="en-US" altLang="zh-TW" sz="2400" dirty="0"/>
              <a:t> </a:t>
            </a:r>
            <a:r>
              <a:rPr lang="en-US" altLang="zh-TW" sz="2400" dirty="0" err="1"/>
              <a:t>w.r.t</a:t>
            </a:r>
            <a:r>
              <a:rPr lang="en-US" altLang="zh-TW" sz="2400" dirty="0"/>
              <a:t>. </a:t>
            </a:r>
            <a:r>
              <a:rPr lang="en-US" altLang="zh-TW" sz="2400" i="1" dirty="0" err="1"/>
              <a:t>p</a:t>
            </a:r>
            <a:r>
              <a:rPr lang="en-US" altLang="zh-TW" sz="2400" i="1" baseline="-25000" dirty="0" err="1"/>
              <a:t>s</a:t>
            </a:r>
            <a:r>
              <a:rPr lang="en-US" altLang="zh-TW" sz="2400" i="1" baseline="-25000" dirty="0"/>
              <a:t> </a:t>
            </a:r>
            <a:r>
              <a:rPr lang="en-US" altLang="zh-TW" sz="2400" i="1" dirty="0">
                <a:sym typeface="Wingdings"/>
              </a:rPr>
              <a:t> </a:t>
            </a:r>
            <a:r>
              <a:rPr lang="en-US" altLang="zh-TW" sz="2400" i="1" baseline="30000" dirty="0"/>
              <a:t> </a:t>
            </a:r>
            <a:r>
              <a:rPr lang="en-US" altLang="zh-TW" sz="2400" dirty="0"/>
              <a:t>roots:</a:t>
            </a:r>
          </a:p>
          <a:p>
            <a:pPr>
              <a:lnSpc>
                <a:spcPct val="140000"/>
              </a:lnSpc>
            </a:pPr>
            <a:endParaRPr lang="en-US" altLang="zh-TW" sz="2400" dirty="0"/>
          </a:p>
          <a:p>
            <a:pPr>
              <a:lnSpc>
                <a:spcPct val="140000"/>
              </a:lnSpc>
            </a:pPr>
            <a:endParaRPr lang="en-US" altLang="zh-TW" sz="2400" dirty="0"/>
          </a:p>
          <a:p>
            <a:pPr>
              <a:lnSpc>
                <a:spcPct val="130000"/>
              </a:lnSpc>
              <a:buFont typeface="Wingdings" charset="2"/>
              <a:buNone/>
            </a:pPr>
            <a:r>
              <a:rPr lang="en-US" altLang="zh-TW" sz="2400" dirty="0"/>
              <a:t>	where </a:t>
            </a:r>
            <a:r>
              <a:rPr lang="en-US" altLang="zh-TW" sz="2400" i="1" dirty="0"/>
              <a:t>Z</a:t>
            </a:r>
            <a:r>
              <a:rPr lang="en-US" altLang="zh-TW" sz="2400" dirty="0"/>
              <a:t> is for normalization</a:t>
            </a:r>
            <a:br>
              <a:rPr lang="en-US" altLang="zh-TW" sz="2400" dirty="0"/>
            </a:br>
            <a:r>
              <a:rPr lang="en-US" altLang="zh-TW" sz="2400" dirty="0"/>
              <a:t>(Boltzmann-Gibbs distribution)</a:t>
            </a:r>
          </a:p>
          <a:p>
            <a:pPr>
              <a:lnSpc>
                <a:spcPct val="130000"/>
              </a:lnSpc>
            </a:pPr>
            <a:r>
              <a:rPr lang="en-US" altLang="zh-TW" sz="2400" dirty="0"/>
              <a:t>"Global" modeling: additions/changes to constraints/rules influence the whole joint probability distribution</a:t>
            </a:r>
          </a:p>
          <a:p>
            <a:pPr>
              <a:lnSpc>
                <a:spcPct val="130000"/>
              </a:lnSpc>
            </a:pPr>
            <a:r>
              <a:rPr lang="en-US" altLang="zh-TW" sz="2400" dirty="0"/>
              <a:t>States are mutually exclusive</a:t>
            </a:r>
          </a:p>
        </p:txBody>
      </p:sp>
      <p:graphicFrame>
        <p:nvGraphicFramePr>
          <p:cNvPr id="25604" name="Object 4"/>
          <p:cNvGraphicFramePr>
            <a:graphicFrameLocks noChangeAspect="1"/>
          </p:cNvGraphicFramePr>
          <p:nvPr/>
        </p:nvGraphicFramePr>
        <p:xfrm>
          <a:off x="1187624" y="1916832"/>
          <a:ext cx="6172200" cy="620713"/>
        </p:xfrm>
        <a:graphic>
          <a:graphicData uri="http://schemas.openxmlformats.org/presentationml/2006/ole">
            <mc:AlternateContent xmlns:mc="http://schemas.openxmlformats.org/markup-compatibility/2006">
              <mc:Choice xmlns:v="urn:schemas-microsoft-com:vml" Requires="v">
                <p:oleObj spid="_x0000_s2259" r:id="rId3" imgW="3124200" imgH="317500" progId="Equation.3">
                  <p:embed/>
                </p:oleObj>
              </mc:Choice>
              <mc:Fallback>
                <p:oleObj r:id="rId3" imgW="3124200" imgH="317500" progId="Equation.3">
                  <p:embed/>
                  <p:pic>
                    <p:nvPicPr>
                      <p:cNvPr id="256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916832"/>
                        <a:ext cx="6172200" cy="62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Object 5"/>
          <p:cNvGraphicFramePr>
            <a:graphicFrameLocks noChangeAspect="1"/>
          </p:cNvGraphicFramePr>
          <p:nvPr/>
        </p:nvGraphicFramePr>
        <p:xfrm>
          <a:off x="2553428" y="2982828"/>
          <a:ext cx="2590800" cy="1092200"/>
        </p:xfrm>
        <a:graphic>
          <a:graphicData uri="http://schemas.openxmlformats.org/presentationml/2006/ole">
            <mc:AlternateContent xmlns:mc="http://schemas.openxmlformats.org/markup-compatibility/2006">
              <mc:Choice xmlns:v="urn:schemas-microsoft-com:vml" Requires="v">
                <p:oleObj spid="_x0000_s2260" name="Equation" r:id="rId5" imgW="1409400" imgH="596880" progId="Equation.3">
                  <p:embed/>
                </p:oleObj>
              </mc:Choice>
              <mc:Fallback>
                <p:oleObj name="Equation" r:id="rId5" imgW="1409400" imgH="596880" progId="Equation.3">
                  <p:embed/>
                  <p:pic>
                    <p:nvPicPr>
                      <p:cNvPr id="256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3428" y="2982828"/>
                        <a:ext cx="2590800"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2193388" y="3473074"/>
            <a:ext cx="744114" cy="461665"/>
          </a:xfrm>
          <a:prstGeom prst="rect">
            <a:avLst/>
          </a:prstGeom>
          <a:solidFill>
            <a:schemeClr val="bg1"/>
          </a:solidFill>
        </p:spPr>
        <p:txBody>
          <a:bodyPr wrap="none">
            <a:spAutoFit/>
          </a:bodyPr>
          <a:lstStyle/>
          <a:p>
            <a:r>
              <a:rPr lang="en-US" sz="2400" i="1" dirty="0" err="1">
                <a:latin typeface="Times New Roman" charset="0"/>
                <a:ea typeface="Times New Roman" charset="0"/>
                <a:cs typeface="Times New Roman" charset="0"/>
              </a:rPr>
              <a:t>p</a:t>
            </a:r>
            <a:r>
              <a:rPr lang="en-US" sz="2400" i="1" baseline="-25000" dirty="0" err="1">
                <a:latin typeface="Times New Roman" charset="0"/>
                <a:ea typeface="Times New Roman" charset="0"/>
                <a:cs typeface="Times New Roman" charset="0"/>
              </a:rPr>
              <a:t>s</a:t>
            </a:r>
            <a:r>
              <a:rPr lang="en-US" sz="2400" i="1" dirty="0">
                <a:latin typeface="Times New Roman" charset="0"/>
                <a:ea typeface="Times New Roman" charset="0"/>
                <a:cs typeface="Times New Roman" charset="0"/>
              </a:rPr>
              <a:t>(s)</a:t>
            </a:r>
            <a:endParaRPr lang="en-US" sz="2400" dirty="0"/>
          </a:p>
        </p:txBody>
      </p:sp>
      <p:sp>
        <p:nvSpPr>
          <p:cNvPr id="7" name="Slide Number Placeholder 5">
            <a:extLst>
              <a:ext uri="{FF2B5EF4-FFF2-40B4-BE49-F238E27FC236}">
                <a16:creationId xmlns:a16="http://schemas.microsoft.com/office/drawing/2014/main" id="{EF23C581-2CF8-BF45-B01F-0B4700E7BAD1}"/>
              </a:ext>
            </a:extLst>
          </p:cNvPr>
          <p:cNvSpPr>
            <a:spLocks noGrp="1"/>
          </p:cNvSpPr>
          <p:nvPr>
            <p:ph type="sldNum" sz="quarter" idx="12"/>
          </p:nvPr>
        </p:nvSpPr>
        <p:spPr>
          <a:xfrm>
            <a:off x="6907214" y="631269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7C4649-800D-CB47-881A-AA04BFFFB18C}" type="slidenum">
              <a:rPr lang="en-US" smtClean="0"/>
              <a:pPr/>
              <a:t>4</a:t>
            </a:fld>
            <a:endParaRPr lang="en-US"/>
          </a:p>
        </p:txBody>
      </p:sp>
      <p:sp>
        <p:nvSpPr>
          <p:cNvPr id="8" name="Rectangular Callout 7">
            <a:extLst>
              <a:ext uri="{FF2B5EF4-FFF2-40B4-BE49-F238E27FC236}">
                <a16:creationId xmlns:a16="http://schemas.microsoft.com/office/drawing/2014/main" id="{0061980A-FC15-EB41-B044-AA0A51E012FF}"/>
              </a:ext>
            </a:extLst>
          </p:cNvPr>
          <p:cNvSpPr/>
          <p:nvPr/>
        </p:nvSpPr>
        <p:spPr>
          <a:xfrm>
            <a:off x="6279698" y="3884282"/>
            <a:ext cx="1569892" cy="485837"/>
          </a:xfrm>
          <a:prstGeom prst="wedgeRectCallout">
            <a:avLst>
              <a:gd name="adj1" fmla="val -156159"/>
              <a:gd name="adj2" fmla="val -109891"/>
            </a:avLst>
          </a:prstGeom>
          <a:solidFill>
            <a:srgbClr val="92D050">
              <a:alpha val="6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Features</a:t>
            </a:r>
          </a:p>
        </p:txBody>
      </p:sp>
      <p:sp>
        <p:nvSpPr>
          <p:cNvPr id="9" name="Rectangular Callout 8">
            <a:extLst>
              <a:ext uri="{FF2B5EF4-FFF2-40B4-BE49-F238E27FC236}">
                <a16:creationId xmlns:a16="http://schemas.microsoft.com/office/drawing/2014/main" id="{78577CC5-BB53-2140-BEB9-CC9BCD7A6934}"/>
              </a:ext>
            </a:extLst>
          </p:cNvPr>
          <p:cNvSpPr/>
          <p:nvPr/>
        </p:nvSpPr>
        <p:spPr>
          <a:xfrm>
            <a:off x="5494752" y="4518620"/>
            <a:ext cx="1569892" cy="485837"/>
          </a:xfrm>
          <a:prstGeom prst="wedgeRectCallout">
            <a:avLst>
              <a:gd name="adj1" fmla="val -122876"/>
              <a:gd name="adj2" fmla="val -249216"/>
            </a:avLst>
          </a:prstGeom>
          <a:solidFill>
            <a:srgbClr val="92D050">
              <a:alpha val="6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Weights</a:t>
            </a:r>
          </a:p>
        </p:txBody>
      </p:sp>
      <p:sp>
        <p:nvSpPr>
          <p:cNvPr id="3" name="TextBox 2">
            <a:extLst>
              <a:ext uri="{FF2B5EF4-FFF2-40B4-BE49-F238E27FC236}">
                <a16:creationId xmlns:a16="http://schemas.microsoft.com/office/drawing/2014/main" id="{DE2395A3-6D6A-334A-A04F-F883510F99D9}"/>
              </a:ext>
            </a:extLst>
          </p:cNvPr>
          <p:cNvSpPr txBox="1"/>
          <p:nvPr/>
        </p:nvSpPr>
        <p:spPr>
          <a:xfrm>
            <a:off x="6562218" y="1888254"/>
            <a:ext cx="1103187" cy="461665"/>
          </a:xfrm>
          <a:prstGeom prst="rect">
            <a:avLst/>
          </a:prstGeom>
          <a:solidFill>
            <a:schemeClr val="bg1"/>
          </a:solidFill>
        </p:spPr>
        <p:txBody>
          <a:bodyPr wrap="none" rtlCol="0">
            <a:spAutoFit/>
          </a:bodyPr>
          <a:lstStyle/>
          <a:p>
            <a:r>
              <a:rPr lang="en-US" sz="2400" i="1" dirty="0" err="1">
                <a:latin typeface="Times New Roman" panose="02020603050405020304" pitchFamily="18" charset="0"/>
                <a:cs typeface="Times New Roman" panose="02020603050405020304" pitchFamily="18" charset="0"/>
              </a:rPr>
              <a:t>p</a:t>
            </a:r>
            <a:r>
              <a:rPr lang="en-US" sz="2400" i="1" baseline="-25000" dirty="0" err="1">
                <a:latin typeface="Times New Roman" panose="02020603050405020304" pitchFamily="18" charset="0"/>
                <a:cs typeface="Times New Roman" panose="02020603050405020304" pitchFamily="18" charset="0"/>
              </a:rPr>
              <a:t>s</a:t>
            </a:r>
            <a:r>
              <a:rPr lang="en-US" sz="2400" i="1"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A3EFE256-D724-5A40-A662-240A6B26C243}"/>
              </a:ext>
            </a:extLst>
          </p:cNvPr>
          <p:cNvSpPr/>
          <p:nvPr/>
        </p:nvSpPr>
        <p:spPr>
          <a:xfrm>
            <a:off x="4066092" y="1934420"/>
            <a:ext cx="1011815" cy="369332"/>
          </a:xfrm>
          <a:prstGeom prst="rect">
            <a:avLst/>
          </a:prstGeom>
          <a:solidFill>
            <a:schemeClr val="bg1"/>
          </a:solidFill>
        </p:spPr>
        <p:txBody>
          <a:bodyPr wrap="none">
            <a:spAutoFit/>
          </a:bodyPr>
          <a:lstStyle/>
          <a:p>
            <a:r>
              <a:rPr lang="en-US" i="1" dirty="0" err="1">
                <a:latin typeface="Times New Roman" panose="02020603050405020304" pitchFamily="18" charset="0"/>
                <a:cs typeface="Times New Roman" panose="02020603050405020304" pitchFamily="18" charset="0"/>
              </a:rPr>
              <a:t>p</a:t>
            </a:r>
            <a:r>
              <a:rPr lang="en-US" i="1" baseline="-25000" dirty="0" err="1">
                <a:latin typeface="Times New Roman" panose="02020603050405020304" pitchFamily="18" charset="0"/>
                <a:cs typeface="Times New Roman" panose="02020603050405020304" pitchFamily="18" charset="0"/>
              </a:rPr>
              <a:t>s</a:t>
            </a:r>
            <a:r>
              <a:rPr lang="en-US" i="1" dirty="0">
                <a:latin typeface="Times New Roman" panose="02020603050405020304" pitchFamily="18" charset="0"/>
                <a:cs typeface="Times New Roman" panose="02020603050405020304" pitchFamily="18" charset="0"/>
              </a:rPr>
              <a:t>(s) f</a:t>
            </a:r>
            <a:r>
              <a:rPr lang="en-US" i="1" baseline="-25000" dirty="0">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(s)</a:t>
            </a:r>
            <a:endParaRPr lang="en-US" dirty="0"/>
          </a:p>
        </p:txBody>
      </p:sp>
    </p:spTree>
    <p:extLst>
      <p:ext uri="{BB962C8B-B14F-4D97-AF65-F5344CB8AC3E}">
        <p14:creationId xmlns:p14="http://schemas.microsoft.com/office/powerpoint/2010/main" val="166151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603">
                                            <p:txEl>
                                              <p:pRg st="6" end="6"/>
                                            </p:txEl>
                                          </p:spTgt>
                                        </p:tgtEl>
                                        <p:attrNameLst>
                                          <p:attrName>style.visibility</p:attrName>
                                        </p:attrNameLst>
                                      </p:cBhvr>
                                      <p:to>
                                        <p:strVal val="visible"/>
                                      </p:to>
                                    </p:set>
                                    <p:animEffect transition="in" filter="dissolve">
                                      <p:cBhvr>
                                        <p:cTn id="17" dur="500"/>
                                        <p:tgtEl>
                                          <p:spTgt spid="2560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603">
                                            <p:txEl>
                                              <p:pRg st="7" end="7"/>
                                            </p:txEl>
                                          </p:spTgt>
                                        </p:tgtEl>
                                        <p:attrNameLst>
                                          <p:attrName>style.visibility</p:attrName>
                                        </p:attrNameLst>
                                      </p:cBhvr>
                                      <p:to>
                                        <p:strVal val="visible"/>
                                      </p:to>
                                    </p:set>
                                    <p:animEffect transition="in" filter="dissolve">
                                      <p:cBhvr>
                                        <p:cTn id="22" dur="500"/>
                                        <p:tgtEl>
                                          <p:spTgt spid="25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3FE3-E1EE-E347-8A2F-73E3F492461D}"/>
              </a:ext>
            </a:extLst>
          </p:cNvPr>
          <p:cNvSpPr>
            <a:spLocks noGrp="1"/>
          </p:cNvSpPr>
          <p:nvPr>
            <p:ph type="title"/>
          </p:nvPr>
        </p:nvSpPr>
        <p:spPr/>
        <p:txBody>
          <a:bodyPr/>
          <a:lstStyle/>
          <a:p>
            <a:r>
              <a:rPr lang="en-US"/>
              <a:t>Application of PRMs</a:t>
            </a:r>
          </a:p>
        </p:txBody>
      </p:sp>
      <p:sp>
        <p:nvSpPr>
          <p:cNvPr id="3" name="Content Placeholder 2">
            <a:extLst>
              <a:ext uri="{FF2B5EF4-FFF2-40B4-BE49-F238E27FC236}">
                <a16:creationId xmlns:a16="http://schemas.microsoft.com/office/drawing/2014/main" id="{6C89A78F-C96E-7640-893E-EB13A4ECB692}"/>
              </a:ext>
            </a:extLst>
          </p:cNvPr>
          <p:cNvSpPr>
            <a:spLocks noGrp="1"/>
          </p:cNvSpPr>
          <p:nvPr>
            <p:ph idx="1"/>
          </p:nvPr>
        </p:nvSpPr>
        <p:spPr/>
        <p:txBody>
          <a:bodyPr/>
          <a:lstStyle/>
          <a:p>
            <a:r>
              <a:rPr lang="en-US" dirty="0"/>
              <a:t>Determine what has happened given evidence available</a:t>
            </a:r>
          </a:p>
          <a:p>
            <a:r>
              <a:rPr lang="en-US" dirty="0"/>
              <a:t>Reduction to formal inference problem(s)</a:t>
            </a:r>
          </a:p>
          <a:p>
            <a:pPr lvl="1"/>
            <a:r>
              <a:rPr lang="en-US" dirty="0"/>
              <a:t>Query answering</a:t>
            </a:r>
          </a:p>
          <a:p>
            <a:pPr lvl="1"/>
            <a:r>
              <a:rPr lang="en-US" dirty="0"/>
              <a:t>MPE</a:t>
            </a:r>
          </a:p>
          <a:p>
            <a:r>
              <a:rPr lang="en-US" dirty="0"/>
              <a:t>Determine Higher Order Event Patterns</a:t>
            </a:r>
          </a:p>
          <a:p>
            <a:r>
              <a:rPr lang="en-US" dirty="0"/>
              <a:t>Match of MPE with Higher </a:t>
            </a:r>
            <a:r>
              <a:rPr lang="en-US"/>
              <a:t>Order Patterns</a:t>
            </a:r>
            <a:endParaRPr lang="en-US" dirty="0"/>
          </a:p>
          <a:p>
            <a:pPr lvl="1"/>
            <a:r>
              <a:rPr lang="en-US" dirty="0"/>
              <a:t>Longest Common Subsequence</a:t>
            </a:r>
          </a:p>
          <a:p>
            <a:pPr lvl="1"/>
            <a:r>
              <a:rPr lang="en-US" dirty="0"/>
              <a:t>With specific equivalence relations</a:t>
            </a:r>
          </a:p>
        </p:txBody>
      </p:sp>
      <p:sp>
        <p:nvSpPr>
          <p:cNvPr id="4" name="Slide Number Placeholder 3">
            <a:extLst>
              <a:ext uri="{FF2B5EF4-FFF2-40B4-BE49-F238E27FC236}">
                <a16:creationId xmlns:a16="http://schemas.microsoft.com/office/drawing/2014/main" id="{8EC1C09B-06BA-344B-A412-C688ACE80E2E}"/>
              </a:ext>
            </a:extLst>
          </p:cNvPr>
          <p:cNvSpPr>
            <a:spLocks noGrp="1"/>
          </p:cNvSpPr>
          <p:nvPr>
            <p:ph type="sldNum" sz="quarter" idx="12"/>
          </p:nvPr>
        </p:nvSpPr>
        <p:spPr/>
        <p:txBody>
          <a:bodyPr/>
          <a:lstStyle/>
          <a:p>
            <a:pPr>
              <a:defRPr/>
            </a:pPr>
            <a:fld id="{A4C577E2-95DD-1F4B-A688-E8FB02007787}" type="slidenum">
              <a:rPr lang="en-US" smtClean="0"/>
              <a:pPr>
                <a:defRPr/>
              </a:pPr>
              <a:t>40</a:t>
            </a:fld>
            <a:endParaRPr lang="en-US"/>
          </a:p>
        </p:txBody>
      </p:sp>
    </p:spTree>
    <p:extLst>
      <p:ext uri="{BB962C8B-B14F-4D97-AF65-F5344CB8AC3E}">
        <p14:creationId xmlns:p14="http://schemas.microsoft.com/office/powerpoint/2010/main" val="18495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D44B-C135-7944-912D-073A2D60E7C3}"/>
              </a:ext>
            </a:extLst>
          </p:cNvPr>
          <p:cNvSpPr>
            <a:spLocks noGrp="1"/>
          </p:cNvSpPr>
          <p:nvPr>
            <p:ph type="title"/>
          </p:nvPr>
        </p:nvSpPr>
        <p:spPr>
          <a:xfrm>
            <a:off x="421821" y="135240"/>
            <a:ext cx="7886700" cy="784052"/>
          </a:xfrm>
        </p:spPr>
        <p:txBody>
          <a:bodyPr>
            <a:normAutofit fontScale="90000"/>
          </a:bodyPr>
          <a:lstStyle/>
          <a:p>
            <a:r>
              <a:rPr lang="en-US" dirty="0"/>
              <a:t>Something wrong with these models?</a:t>
            </a:r>
          </a:p>
        </p:txBody>
      </p:sp>
      <p:sp>
        <p:nvSpPr>
          <p:cNvPr id="3" name="Content Placeholder 2">
            <a:extLst>
              <a:ext uri="{FF2B5EF4-FFF2-40B4-BE49-F238E27FC236}">
                <a16:creationId xmlns:a16="http://schemas.microsoft.com/office/drawing/2014/main" id="{B54A4E4B-4974-3E46-92EA-445ABA1D3DF6}"/>
              </a:ext>
            </a:extLst>
          </p:cNvPr>
          <p:cNvSpPr>
            <a:spLocks noGrp="1"/>
          </p:cNvSpPr>
          <p:nvPr>
            <p:ph idx="1"/>
          </p:nvPr>
        </p:nvSpPr>
        <p:spPr/>
        <p:txBody>
          <a:bodyPr/>
          <a:lstStyle/>
          <a:p>
            <a:r>
              <a:rPr lang="en-US" dirty="0"/>
              <a:t>Distribution only defined if constants are given</a:t>
            </a:r>
          </a:p>
          <a:p>
            <a:pPr lvl="1"/>
            <a:r>
              <a:rPr lang="en-US" dirty="0"/>
              <a:t>Need domains of </a:t>
            </a:r>
            <a:r>
              <a:rPr lang="en-US" dirty="0" err="1"/>
              <a:t>logvars</a:t>
            </a:r>
            <a:r>
              <a:rPr lang="en-US" dirty="0"/>
              <a:t> </a:t>
            </a:r>
            <a:br>
              <a:rPr lang="en-US" dirty="0"/>
            </a:br>
            <a:r>
              <a:rPr lang="en-US" dirty="0"/>
              <a:t>(used in parametrized random variables)</a:t>
            </a:r>
          </a:p>
          <a:p>
            <a:r>
              <a:rPr lang="en-US" dirty="0"/>
              <a:t>Transfer to different domains not directly obvious</a:t>
            </a:r>
          </a:p>
          <a:p>
            <a:endParaRPr lang="en-US" dirty="0"/>
          </a:p>
        </p:txBody>
      </p:sp>
      <p:sp>
        <p:nvSpPr>
          <p:cNvPr id="4" name="Slide Number Placeholder 3">
            <a:extLst>
              <a:ext uri="{FF2B5EF4-FFF2-40B4-BE49-F238E27FC236}">
                <a16:creationId xmlns:a16="http://schemas.microsoft.com/office/drawing/2014/main" id="{EC991624-8B41-1545-AFAD-BB1ACEDBCA47}"/>
              </a:ext>
            </a:extLst>
          </p:cNvPr>
          <p:cNvSpPr>
            <a:spLocks noGrp="1"/>
          </p:cNvSpPr>
          <p:nvPr>
            <p:ph type="sldNum" sz="quarter" idx="12"/>
          </p:nvPr>
        </p:nvSpPr>
        <p:spPr/>
        <p:txBody>
          <a:bodyPr/>
          <a:lstStyle/>
          <a:p>
            <a:fld id="{DB7C4649-800D-CB47-881A-AA04BFFFB18C}" type="slidenum">
              <a:rPr lang="en-US" smtClean="0"/>
              <a:t>41</a:t>
            </a:fld>
            <a:endParaRPr lang="en-US"/>
          </a:p>
        </p:txBody>
      </p:sp>
    </p:spTree>
    <p:extLst>
      <p:ext uri="{BB962C8B-B14F-4D97-AF65-F5344CB8AC3E}">
        <p14:creationId xmlns:p14="http://schemas.microsoft.com/office/powerpoint/2010/main" val="3973567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D44B-C135-7944-912D-073A2D60E7C3}"/>
              </a:ext>
            </a:extLst>
          </p:cNvPr>
          <p:cNvSpPr>
            <a:spLocks noGrp="1"/>
          </p:cNvSpPr>
          <p:nvPr>
            <p:ph type="title"/>
          </p:nvPr>
        </p:nvSpPr>
        <p:spPr/>
        <p:txBody>
          <a:bodyPr/>
          <a:lstStyle/>
          <a:p>
            <a:r>
              <a:rPr lang="en-US"/>
              <a:t>And what we might do about it</a:t>
            </a:r>
          </a:p>
        </p:txBody>
      </p:sp>
      <p:sp>
        <p:nvSpPr>
          <p:cNvPr id="3" name="Content Placeholder 2">
            <a:extLst>
              <a:ext uri="{FF2B5EF4-FFF2-40B4-BE49-F238E27FC236}">
                <a16:creationId xmlns:a16="http://schemas.microsoft.com/office/drawing/2014/main" id="{B54A4E4B-4974-3E46-92EA-445ABA1D3DF6}"/>
              </a:ext>
            </a:extLst>
          </p:cNvPr>
          <p:cNvSpPr>
            <a:spLocks noGrp="1"/>
          </p:cNvSpPr>
          <p:nvPr>
            <p:ph idx="1"/>
          </p:nvPr>
        </p:nvSpPr>
        <p:spPr/>
        <p:txBody>
          <a:bodyPr/>
          <a:lstStyle/>
          <a:p>
            <a:r>
              <a:rPr lang="en-US"/>
              <a:t>Distribution over </a:t>
            </a:r>
            <a:br>
              <a:rPr lang="en-US"/>
            </a:br>
            <a:r>
              <a:rPr lang="en-US"/>
              <a:t>domain sizes</a:t>
            </a:r>
          </a:p>
          <a:p>
            <a:r>
              <a:rPr lang="en-US"/>
              <a:t>Expected query answers</a:t>
            </a:r>
          </a:p>
          <a:p>
            <a:endParaRPr lang="en-US"/>
          </a:p>
        </p:txBody>
      </p:sp>
      <p:sp>
        <p:nvSpPr>
          <p:cNvPr id="4" name="Slide Number Placeholder 3">
            <a:extLst>
              <a:ext uri="{FF2B5EF4-FFF2-40B4-BE49-F238E27FC236}">
                <a16:creationId xmlns:a16="http://schemas.microsoft.com/office/drawing/2014/main" id="{EC991624-8B41-1545-AFAD-BB1ACEDBCA47}"/>
              </a:ext>
            </a:extLst>
          </p:cNvPr>
          <p:cNvSpPr>
            <a:spLocks noGrp="1"/>
          </p:cNvSpPr>
          <p:nvPr>
            <p:ph type="sldNum" sz="quarter" idx="12"/>
          </p:nvPr>
        </p:nvSpPr>
        <p:spPr/>
        <p:txBody>
          <a:bodyPr/>
          <a:lstStyle/>
          <a:p>
            <a:fld id="{DB7C4649-800D-CB47-881A-AA04BFFFB18C}" type="slidenum">
              <a:rPr lang="en-US" smtClean="0"/>
              <a:t>42</a:t>
            </a:fld>
            <a:endParaRPr lang="en-US"/>
          </a:p>
        </p:txBody>
      </p:sp>
      <p:pic>
        <p:nvPicPr>
          <p:cNvPr id="6" name="Picture 5">
            <a:extLst>
              <a:ext uri="{FF2B5EF4-FFF2-40B4-BE49-F238E27FC236}">
                <a16:creationId xmlns:a16="http://schemas.microsoft.com/office/drawing/2014/main" id="{8102C7E9-794F-834C-AA41-B79AC514D3CC}"/>
              </a:ext>
            </a:extLst>
          </p:cNvPr>
          <p:cNvPicPr>
            <a:picLocks noChangeAspect="1"/>
          </p:cNvPicPr>
          <p:nvPr/>
        </p:nvPicPr>
        <p:blipFill>
          <a:blip r:embed="rId2"/>
          <a:stretch>
            <a:fillRect/>
          </a:stretch>
        </p:blipFill>
        <p:spPr>
          <a:xfrm>
            <a:off x="4653168" y="1172128"/>
            <a:ext cx="4123885" cy="2554758"/>
          </a:xfrm>
          <a:prstGeom prst="rect">
            <a:avLst/>
          </a:prstGeom>
        </p:spPr>
      </p:pic>
      <p:pic>
        <p:nvPicPr>
          <p:cNvPr id="8" name="Picture 7">
            <a:extLst>
              <a:ext uri="{FF2B5EF4-FFF2-40B4-BE49-F238E27FC236}">
                <a16:creationId xmlns:a16="http://schemas.microsoft.com/office/drawing/2014/main" id="{3A91EFD8-5D3A-DC49-A98C-385FB7AC8D53}"/>
              </a:ext>
            </a:extLst>
          </p:cNvPr>
          <p:cNvPicPr>
            <a:picLocks noChangeAspect="1"/>
          </p:cNvPicPr>
          <p:nvPr/>
        </p:nvPicPr>
        <p:blipFill>
          <a:blip r:embed="rId3"/>
          <a:stretch>
            <a:fillRect/>
          </a:stretch>
        </p:blipFill>
        <p:spPr>
          <a:xfrm>
            <a:off x="628650" y="3621908"/>
            <a:ext cx="7886700" cy="2911446"/>
          </a:xfrm>
          <a:prstGeom prst="rect">
            <a:avLst/>
          </a:prstGeom>
        </p:spPr>
      </p:pic>
    </p:spTree>
    <p:extLst>
      <p:ext uri="{BB962C8B-B14F-4D97-AF65-F5344CB8AC3E}">
        <p14:creationId xmlns:p14="http://schemas.microsoft.com/office/powerpoint/2010/main" val="2570833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C810F-6C3F-6A4A-8F4B-3DA769857F33}"/>
              </a:ext>
            </a:extLst>
          </p:cNvPr>
          <p:cNvSpPr>
            <a:spLocks noGrp="1"/>
          </p:cNvSpPr>
          <p:nvPr>
            <p:ph type="title"/>
          </p:nvPr>
        </p:nvSpPr>
        <p:spPr/>
        <p:txBody>
          <a:bodyPr/>
          <a:lstStyle/>
          <a:p>
            <a:r>
              <a:rPr lang="en-US"/>
              <a:t>Insights</a:t>
            </a:r>
          </a:p>
        </p:txBody>
      </p:sp>
      <p:sp>
        <p:nvSpPr>
          <p:cNvPr id="3" name="Content Placeholder 2">
            <a:extLst>
              <a:ext uri="{FF2B5EF4-FFF2-40B4-BE49-F238E27FC236}">
                <a16:creationId xmlns:a16="http://schemas.microsoft.com/office/drawing/2014/main" id="{5AA6AB8B-8579-2C43-8718-9BEE4F11E536}"/>
              </a:ext>
            </a:extLst>
          </p:cNvPr>
          <p:cNvSpPr>
            <a:spLocks noGrp="1"/>
          </p:cNvSpPr>
          <p:nvPr>
            <p:ph idx="1"/>
          </p:nvPr>
        </p:nvSpPr>
        <p:spPr/>
        <p:txBody>
          <a:bodyPr>
            <a:normAutofit/>
          </a:bodyPr>
          <a:lstStyle/>
          <a:p>
            <a:r>
              <a:rPr lang="en-US" sz="2400" dirty="0">
                <a:solidFill>
                  <a:srgbClr val="2A39FF"/>
                </a:solidFill>
              </a:rPr>
              <a:t>P</a:t>
            </a:r>
            <a:r>
              <a:rPr lang="en-US" sz="2400" dirty="0"/>
              <a:t>robabilistic </a:t>
            </a:r>
            <a:r>
              <a:rPr lang="en-US" sz="2400" dirty="0">
                <a:solidFill>
                  <a:srgbClr val="2A39FF"/>
                </a:solidFill>
              </a:rPr>
              <a:t>R</a:t>
            </a:r>
            <a:r>
              <a:rPr lang="en-US" sz="2400" dirty="0"/>
              <a:t>elational </a:t>
            </a:r>
            <a:r>
              <a:rPr lang="en-US" sz="2400" dirty="0">
                <a:solidFill>
                  <a:srgbClr val="2A39FF"/>
                </a:solidFill>
              </a:rPr>
              <a:t>M</a:t>
            </a:r>
            <a:r>
              <a:rPr lang="en-US" sz="2400" dirty="0"/>
              <a:t>odels (PRMs)</a:t>
            </a:r>
          </a:p>
          <a:p>
            <a:r>
              <a:rPr lang="en-US" sz="2400" dirty="0">
                <a:solidFill>
                  <a:srgbClr val="2A39FF"/>
                </a:solidFill>
              </a:rPr>
              <a:t>Sta</a:t>
            </a:r>
            <a:r>
              <a:rPr lang="en-US" sz="2400" dirty="0"/>
              <a:t>tistical </a:t>
            </a:r>
            <a:r>
              <a:rPr lang="en-US" sz="2400" dirty="0">
                <a:solidFill>
                  <a:srgbClr val="2A39FF"/>
                </a:solidFill>
              </a:rPr>
              <a:t>R</a:t>
            </a:r>
            <a:r>
              <a:rPr lang="en-US" sz="2400" dirty="0"/>
              <a:t>elational </a:t>
            </a:r>
            <a:r>
              <a:rPr lang="en-US" sz="2400" dirty="0">
                <a:solidFill>
                  <a:srgbClr val="2A39FF"/>
                </a:solidFill>
              </a:rPr>
              <a:t>AI </a:t>
            </a:r>
            <a:br>
              <a:rPr lang="en-US" sz="2400" dirty="0">
                <a:solidFill>
                  <a:srgbClr val="2A39FF"/>
                </a:solidFill>
              </a:rPr>
            </a:br>
            <a:r>
              <a:rPr lang="en-US" sz="2400" dirty="0"/>
              <a:t>aka </a:t>
            </a:r>
            <a:br>
              <a:rPr lang="en-US" sz="2400" dirty="0"/>
            </a:br>
            <a:r>
              <a:rPr lang="en-US" sz="2400" dirty="0">
                <a:solidFill>
                  <a:srgbClr val="2A39FF"/>
                </a:solidFill>
              </a:rPr>
              <a:t>St</a:t>
            </a:r>
            <a:r>
              <a:rPr lang="en-US" sz="2400" dirty="0"/>
              <a:t>och</a:t>
            </a:r>
            <a:r>
              <a:rPr lang="en-US" sz="2400" dirty="0">
                <a:solidFill>
                  <a:srgbClr val="2A39FF"/>
                </a:solidFill>
              </a:rPr>
              <a:t>a</a:t>
            </a:r>
            <a:r>
              <a:rPr lang="en-US" sz="2400" dirty="0"/>
              <a:t>stic </a:t>
            </a:r>
            <a:r>
              <a:rPr lang="en-US" sz="2400" dirty="0">
                <a:solidFill>
                  <a:srgbClr val="2A39FF"/>
                </a:solidFill>
              </a:rPr>
              <a:t>R</a:t>
            </a:r>
            <a:r>
              <a:rPr lang="en-US" sz="2400" dirty="0"/>
              <a:t>elational </a:t>
            </a:r>
            <a:r>
              <a:rPr lang="en-US" sz="2400" dirty="0">
                <a:solidFill>
                  <a:srgbClr val="2A39FF"/>
                </a:solidFill>
              </a:rPr>
              <a:t>AI </a:t>
            </a:r>
            <a:r>
              <a:rPr lang="en-US" sz="2400" dirty="0"/>
              <a:t>(</a:t>
            </a:r>
            <a:r>
              <a:rPr lang="en-US" sz="2400" dirty="0" err="1"/>
              <a:t>StaRAI</a:t>
            </a:r>
            <a:r>
              <a:rPr lang="en-US" sz="2400" dirty="0"/>
              <a:t>)</a:t>
            </a:r>
          </a:p>
          <a:p>
            <a:endParaRPr lang="en-US" sz="2400" dirty="0"/>
          </a:p>
          <a:p>
            <a:pPr marL="0" indent="0">
              <a:buNone/>
            </a:pPr>
            <a:r>
              <a:rPr lang="en-US" sz="2400" dirty="0"/>
              <a:t>We made huge progress to solve practical problems in cyber security</a:t>
            </a:r>
          </a:p>
          <a:p>
            <a:pPr lvl="1"/>
            <a:r>
              <a:rPr lang="en-US" sz="2000" dirty="0"/>
              <a:t>Solid theoretical framework </a:t>
            </a:r>
          </a:p>
          <a:p>
            <a:pPr lvl="1"/>
            <a:r>
              <a:rPr lang="en-US" sz="2000" dirty="0"/>
              <a:t>New algorithms for practical scalability</a:t>
            </a:r>
          </a:p>
          <a:p>
            <a:pPr lvl="1"/>
            <a:endParaRPr lang="en-US" sz="2000" dirty="0"/>
          </a:p>
          <a:p>
            <a:pPr marL="0" indent="0">
              <a:buNone/>
            </a:pPr>
            <a:r>
              <a:rPr lang="en-US" sz="2400" dirty="0"/>
              <a:t>Hope to have convinced you that </a:t>
            </a:r>
            <a:r>
              <a:rPr lang="en-US" sz="2400" dirty="0" err="1"/>
              <a:t>StaRAI</a:t>
            </a:r>
            <a:r>
              <a:rPr lang="en-US" sz="2400" dirty="0"/>
              <a:t> is worth studying</a:t>
            </a:r>
          </a:p>
        </p:txBody>
      </p:sp>
      <p:sp>
        <p:nvSpPr>
          <p:cNvPr id="4" name="Slide Number Placeholder 3">
            <a:extLst>
              <a:ext uri="{FF2B5EF4-FFF2-40B4-BE49-F238E27FC236}">
                <a16:creationId xmlns:a16="http://schemas.microsoft.com/office/drawing/2014/main" id="{3D29C052-2F23-D24D-B7CC-F8786EBC2F64}"/>
              </a:ext>
            </a:extLst>
          </p:cNvPr>
          <p:cNvSpPr>
            <a:spLocks noGrp="1"/>
          </p:cNvSpPr>
          <p:nvPr>
            <p:ph type="sldNum" sz="quarter" idx="12"/>
          </p:nvPr>
        </p:nvSpPr>
        <p:spPr/>
        <p:txBody>
          <a:bodyPr/>
          <a:lstStyle/>
          <a:p>
            <a:pPr>
              <a:defRPr/>
            </a:pPr>
            <a:fld id="{A4C577E2-95DD-1F4B-A688-E8FB02007787}" type="slidenum">
              <a:rPr lang="en-US" smtClean="0"/>
              <a:pPr>
                <a:defRPr/>
              </a:pPr>
              <a:t>43</a:t>
            </a:fld>
            <a:endParaRPr lang="en-US"/>
          </a:p>
        </p:txBody>
      </p:sp>
    </p:spTree>
    <p:extLst>
      <p:ext uri="{BB962C8B-B14F-4D97-AF65-F5344CB8AC3E}">
        <p14:creationId xmlns:p14="http://schemas.microsoft.com/office/powerpoint/2010/main" val="4120789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References</a:t>
            </a:r>
          </a:p>
        </p:txBody>
      </p:sp>
      <p:sp>
        <p:nvSpPr>
          <p:cNvPr id="3" name="Content Placeholder 2"/>
          <p:cNvSpPr>
            <a:spLocks noGrp="1"/>
          </p:cNvSpPr>
          <p:nvPr>
            <p:ph idx="1"/>
          </p:nvPr>
        </p:nvSpPr>
        <p:spPr>
          <a:xfrm>
            <a:off x="503168" y="1273629"/>
            <a:ext cx="8137663" cy="5436849"/>
          </a:xfrm>
        </p:spPr>
        <p:txBody>
          <a:bodyPr>
            <a:noAutofit/>
          </a:bodyPr>
          <a:lstStyle/>
          <a:p>
            <a:pPr marL="0" indent="0">
              <a:buNone/>
            </a:pPr>
            <a:r>
              <a:rPr lang="en-GB" sz="1000" dirty="0" err="1">
                <a:solidFill>
                  <a:srgbClr val="0E16F5"/>
                </a:solidFill>
              </a:rPr>
              <a:t>Apsel</a:t>
            </a:r>
            <a:r>
              <a:rPr lang="en-GB" sz="1000" dirty="0">
                <a:solidFill>
                  <a:srgbClr val="0E16F5"/>
                </a:solidFill>
              </a:rPr>
              <a:t> and </a:t>
            </a:r>
            <a:r>
              <a:rPr lang="en-GB" sz="1000" dirty="0" err="1">
                <a:solidFill>
                  <a:srgbClr val="0E16F5"/>
                </a:solidFill>
              </a:rPr>
              <a:t>Brafman</a:t>
            </a:r>
            <a:r>
              <a:rPr lang="en-GB" sz="1000" dirty="0">
                <a:solidFill>
                  <a:srgbClr val="0E16F5"/>
                </a:solidFill>
              </a:rPr>
              <a:t> (2012) </a:t>
            </a:r>
            <a:br>
              <a:rPr lang="en-GB" sz="1000" dirty="0">
                <a:solidFill>
                  <a:srgbClr val="0E16F5"/>
                </a:solidFill>
              </a:rPr>
            </a:br>
            <a:r>
              <a:rPr lang="en-GB" sz="1000" dirty="0">
                <a:solidFill>
                  <a:srgbClr val="0E16F5"/>
                </a:solidFill>
              </a:rPr>
              <a:t>Udi </a:t>
            </a:r>
            <a:r>
              <a:rPr lang="en-GB" sz="1000" dirty="0" err="1">
                <a:solidFill>
                  <a:srgbClr val="0E16F5"/>
                </a:solidFill>
              </a:rPr>
              <a:t>Apsel</a:t>
            </a:r>
            <a:r>
              <a:rPr lang="en-GB" sz="1000" dirty="0">
                <a:solidFill>
                  <a:srgbClr val="0E16F5"/>
                </a:solidFill>
              </a:rPr>
              <a:t> and Ronen I. </a:t>
            </a:r>
            <a:r>
              <a:rPr lang="en-GB" sz="1000" dirty="0" err="1">
                <a:solidFill>
                  <a:srgbClr val="0E16F5"/>
                </a:solidFill>
              </a:rPr>
              <a:t>Brafman</a:t>
            </a:r>
            <a:r>
              <a:rPr lang="en-GB" sz="1000" dirty="0">
                <a:solidFill>
                  <a:srgbClr val="0E16F5"/>
                </a:solidFill>
              </a:rPr>
              <a:t>. Exploiting Uniform Assignments in First-Order MPE. </a:t>
            </a:r>
            <a:r>
              <a:rPr lang="en-GB" sz="1000" i="1" dirty="0">
                <a:solidFill>
                  <a:srgbClr val="0E16F5"/>
                </a:solidFill>
              </a:rPr>
              <a:t>Proceedings of the 28th Conference on Uncertainty in Artificial Intelligence</a:t>
            </a:r>
            <a:r>
              <a:rPr lang="en-GB" sz="1000" dirty="0">
                <a:solidFill>
                  <a:srgbClr val="0E16F5"/>
                </a:solidFill>
              </a:rPr>
              <a:t>, 2012. </a:t>
            </a:r>
          </a:p>
          <a:p>
            <a:pPr marL="0" indent="0">
              <a:buNone/>
            </a:pPr>
            <a:r>
              <a:rPr lang="en-GB" sz="1000" dirty="0" err="1">
                <a:solidFill>
                  <a:srgbClr val="0E16F5"/>
                </a:solidFill>
              </a:rPr>
              <a:t>Dawid</a:t>
            </a:r>
            <a:r>
              <a:rPr lang="en-GB" sz="1000" dirty="0">
                <a:solidFill>
                  <a:srgbClr val="0E16F5"/>
                </a:solidFill>
              </a:rPr>
              <a:t> (1992)</a:t>
            </a:r>
            <a:br>
              <a:rPr lang="en-GB" sz="1000" dirty="0">
                <a:solidFill>
                  <a:srgbClr val="0E16F5"/>
                </a:solidFill>
              </a:rPr>
            </a:br>
            <a:r>
              <a:rPr lang="en-GB" sz="1000" dirty="0">
                <a:solidFill>
                  <a:srgbClr val="0E16F5"/>
                </a:solidFill>
              </a:rPr>
              <a:t>Alexander Philip </a:t>
            </a:r>
            <a:r>
              <a:rPr lang="en-GB" sz="1000" dirty="0" err="1">
                <a:solidFill>
                  <a:srgbClr val="0E16F5"/>
                </a:solidFill>
              </a:rPr>
              <a:t>Dawid</a:t>
            </a:r>
            <a:r>
              <a:rPr lang="en-GB" sz="1000" dirty="0">
                <a:solidFill>
                  <a:srgbClr val="0E16F5"/>
                </a:solidFill>
              </a:rPr>
              <a:t>. Applications of a General Propagation Algorithm for Probabilistic Expert Systems. </a:t>
            </a:r>
            <a:r>
              <a:rPr lang="en-GB" sz="1000" i="1" dirty="0">
                <a:solidFill>
                  <a:srgbClr val="0E16F5"/>
                </a:solidFill>
              </a:rPr>
              <a:t>Statistics and Computing</a:t>
            </a:r>
            <a:r>
              <a:rPr lang="en-GB" sz="1000" dirty="0">
                <a:solidFill>
                  <a:srgbClr val="0E16F5"/>
                </a:solidFill>
              </a:rPr>
              <a:t>, 2(1):25–36, 1992.</a:t>
            </a:r>
          </a:p>
          <a:p>
            <a:pPr marL="0" indent="0">
              <a:buNone/>
            </a:pPr>
            <a:r>
              <a:rPr lang="en-GB" sz="1000" dirty="0" err="1">
                <a:solidFill>
                  <a:srgbClr val="0E16F5"/>
                </a:solidFill>
              </a:rPr>
              <a:t>Dechter</a:t>
            </a:r>
            <a:r>
              <a:rPr lang="en-GB" sz="1000" dirty="0">
                <a:solidFill>
                  <a:srgbClr val="0E16F5"/>
                </a:solidFill>
              </a:rPr>
              <a:t> (1999)</a:t>
            </a:r>
            <a:br>
              <a:rPr lang="en-GB" sz="1000" dirty="0">
                <a:solidFill>
                  <a:srgbClr val="0E16F5"/>
                </a:solidFill>
              </a:rPr>
            </a:br>
            <a:r>
              <a:rPr lang="en-GB" sz="1000" dirty="0">
                <a:solidFill>
                  <a:srgbClr val="0E16F5"/>
                </a:solidFill>
              </a:rPr>
              <a:t>Rina </a:t>
            </a:r>
            <a:r>
              <a:rPr lang="en-GB" sz="1000" dirty="0" err="1">
                <a:solidFill>
                  <a:srgbClr val="0E16F5"/>
                </a:solidFill>
              </a:rPr>
              <a:t>Dechter</a:t>
            </a:r>
            <a:r>
              <a:rPr lang="en-GB" sz="1000" dirty="0">
                <a:solidFill>
                  <a:srgbClr val="0E16F5"/>
                </a:solidFill>
              </a:rPr>
              <a:t>. Bucket Elimination: A Unifying Framework for Probabilistic Inference. In </a:t>
            </a:r>
            <a:r>
              <a:rPr lang="en-GB" sz="1000" i="1" dirty="0">
                <a:solidFill>
                  <a:srgbClr val="0E16F5"/>
                </a:solidFill>
              </a:rPr>
              <a:t>Learning and Inference in Graphical Models</a:t>
            </a:r>
            <a:r>
              <a:rPr lang="en-GB" sz="1000" dirty="0">
                <a:solidFill>
                  <a:srgbClr val="0E16F5"/>
                </a:solidFill>
              </a:rPr>
              <a:t>, pages 75–104. MIT Press, 1999.</a:t>
            </a:r>
          </a:p>
          <a:p>
            <a:pPr marL="0" indent="0">
              <a:buNone/>
            </a:pPr>
            <a:r>
              <a:rPr lang="en-GB" sz="1000" dirty="0">
                <a:solidFill>
                  <a:srgbClr val="0E16F5"/>
                </a:solidFill>
              </a:rPr>
              <a:t>De Salvo </a:t>
            </a:r>
            <a:r>
              <a:rPr lang="en-GB" sz="1000" dirty="0" err="1">
                <a:solidFill>
                  <a:srgbClr val="0E16F5"/>
                </a:solidFill>
              </a:rPr>
              <a:t>Braz</a:t>
            </a:r>
            <a:r>
              <a:rPr lang="en-GB" sz="1000" dirty="0">
                <a:solidFill>
                  <a:srgbClr val="0E16F5"/>
                </a:solidFill>
              </a:rPr>
              <a:t> et al. (2005)</a:t>
            </a:r>
            <a:br>
              <a:rPr lang="en-GB" sz="1000" dirty="0">
                <a:solidFill>
                  <a:srgbClr val="0E16F5"/>
                </a:solidFill>
              </a:rPr>
            </a:br>
            <a:r>
              <a:rPr lang="en-GB" sz="1000" dirty="0">
                <a:solidFill>
                  <a:srgbClr val="0E16F5"/>
                </a:solidFill>
              </a:rPr>
              <a:t>Rodrigo de Salvo </a:t>
            </a:r>
            <a:r>
              <a:rPr lang="en-GB" sz="1000" dirty="0" err="1">
                <a:solidFill>
                  <a:srgbClr val="0E16F5"/>
                </a:solidFill>
              </a:rPr>
              <a:t>Braz</a:t>
            </a:r>
            <a:r>
              <a:rPr lang="en-GB" sz="1000" dirty="0">
                <a:solidFill>
                  <a:srgbClr val="0E16F5"/>
                </a:solidFill>
              </a:rPr>
              <a:t>, </a:t>
            </a:r>
            <a:r>
              <a:rPr lang="en-GB" sz="1000" dirty="0" err="1">
                <a:solidFill>
                  <a:srgbClr val="0E16F5"/>
                </a:solidFill>
              </a:rPr>
              <a:t>Eyal</a:t>
            </a:r>
            <a:r>
              <a:rPr lang="en-GB" sz="1000" dirty="0">
                <a:solidFill>
                  <a:srgbClr val="0E16F5"/>
                </a:solidFill>
              </a:rPr>
              <a:t> Amir, and Dan Roth. Lifted First-order Probabilistic Inference. </a:t>
            </a:r>
            <a:r>
              <a:rPr lang="en-GB" sz="1000" i="1" dirty="0">
                <a:solidFill>
                  <a:srgbClr val="0E16F5"/>
                </a:solidFill>
              </a:rPr>
              <a:t>IJCAI-05 Proceedings of the 19th International Joint Conference on Artificial Intelligence</a:t>
            </a:r>
            <a:r>
              <a:rPr lang="en-GB" sz="1000" dirty="0">
                <a:solidFill>
                  <a:srgbClr val="0E16F5"/>
                </a:solidFill>
              </a:rPr>
              <a:t>, 2005. </a:t>
            </a:r>
          </a:p>
          <a:p>
            <a:pPr marL="0" indent="0">
              <a:buNone/>
            </a:pPr>
            <a:r>
              <a:rPr lang="en-GB" sz="1000" dirty="0">
                <a:solidFill>
                  <a:srgbClr val="0E16F5"/>
                </a:solidFill>
              </a:rPr>
              <a:t>De Salvo </a:t>
            </a:r>
            <a:r>
              <a:rPr lang="en-GB" sz="1000" dirty="0" err="1">
                <a:solidFill>
                  <a:srgbClr val="0E16F5"/>
                </a:solidFill>
              </a:rPr>
              <a:t>Braz</a:t>
            </a:r>
            <a:r>
              <a:rPr lang="en-GB" sz="1000" dirty="0">
                <a:solidFill>
                  <a:srgbClr val="0E16F5"/>
                </a:solidFill>
              </a:rPr>
              <a:t> et al. (2006)</a:t>
            </a:r>
            <a:br>
              <a:rPr lang="en-GB" sz="1000" dirty="0">
                <a:solidFill>
                  <a:srgbClr val="0E16F5"/>
                </a:solidFill>
              </a:rPr>
            </a:br>
            <a:r>
              <a:rPr lang="en-GB" sz="1000" dirty="0">
                <a:solidFill>
                  <a:srgbClr val="0E16F5"/>
                </a:solidFill>
              </a:rPr>
              <a:t>Rodrigo de Salvo </a:t>
            </a:r>
            <a:r>
              <a:rPr lang="en-GB" sz="1000" dirty="0" err="1">
                <a:solidFill>
                  <a:srgbClr val="0E16F5"/>
                </a:solidFill>
              </a:rPr>
              <a:t>Braz</a:t>
            </a:r>
            <a:r>
              <a:rPr lang="en-GB" sz="1000" dirty="0">
                <a:solidFill>
                  <a:srgbClr val="0E16F5"/>
                </a:solidFill>
              </a:rPr>
              <a:t>, </a:t>
            </a:r>
            <a:r>
              <a:rPr lang="en-GB" sz="1000" dirty="0" err="1">
                <a:solidFill>
                  <a:srgbClr val="0E16F5"/>
                </a:solidFill>
              </a:rPr>
              <a:t>Eyal</a:t>
            </a:r>
            <a:r>
              <a:rPr lang="en-GB" sz="1000" dirty="0">
                <a:solidFill>
                  <a:srgbClr val="0E16F5"/>
                </a:solidFill>
              </a:rPr>
              <a:t> Amir, and Dan Roth. MPE and Partial Inversion in Lifted Probabilistic Variable Elimination. </a:t>
            </a:r>
            <a:r>
              <a:rPr lang="en-GB" sz="1000" i="1" dirty="0">
                <a:solidFill>
                  <a:srgbClr val="0E16F5"/>
                </a:solidFill>
              </a:rPr>
              <a:t>AAAI-06 Proceedings of the 21st Conference on Artificial Intelligence</a:t>
            </a:r>
            <a:r>
              <a:rPr lang="en-GB" sz="1000" dirty="0">
                <a:solidFill>
                  <a:srgbClr val="0E16F5"/>
                </a:solidFill>
              </a:rPr>
              <a:t>, 2006.  </a:t>
            </a:r>
          </a:p>
          <a:p>
            <a:pPr marL="0" indent="0">
              <a:buNone/>
            </a:pPr>
            <a:r>
              <a:rPr lang="en-GB" sz="1000" dirty="0" err="1">
                <a:solidFill>
                  <a:srgbClr val="0E16F5"/>
                </a:solidFill>
              </a:rPr>
              <a:t>Dechter</a:t>
            </a:r>
            <a:r>
              <a:rPr lang="en-GB" sz="1000" dirty="0">
                <a:solidFill>
                  <a:srgbClr val="0E16F5"/>
                </a:solidFill>
              </a:rPr>
              <a:t> (1999)</a:t>
            </a:r>
            <a:br>
              <a:rPr lang="en-GB" sz="1000" dirty="0">
                <a:solidFill>
                  <a:srgbClr val="0E16F5"/>
                </a:solidFill>
              </a:rPr>
            </a:br>
            <a:r>
              <a:rPr lang="en-GB" sz="1000" dirty="0">
                <a:solidFill>
                  <a:srgbClr val="0E16F5"/>
                </a:solidFill>
              </a:rPr>
              <a:t>Rina </a:t>
            </a:r>
            <a:r>
              <a:rPr lang="en-GB" sz="1000" dirty="0" err="1">
                <a:solidFill>
                  <a:srgbClr val="0E16F5"/>
                </a:solidFill>
              </a:rPr>
              <a:t>Dechter</a:t>
            </a:r>
            <a:r>
              <a:rPr lang="en-GB" sz="1000" dirty="0">
                <a:solidFill>
                  <a:srgbClr val="0E16F5"/>
                </a:solidFill>
              </a:rPr>
              <a:t>. Bucket Elimination: A Unifying Framework for Probabilistic Inference. In </a:t>
            </a:r>
            <a:r>
              <a:rPr lang="en-GB" sz="1000" i="1" dirty="0">
                <a:solidFill>
                  <a:srgbClr val="0E16F5"/>
                </a:solidFill>
              </a:rPr>
              <a:t>Learning and Inference in Graphical Models</a:t>
            </a:r>
            <a:r>
              <a:rPr lang="en-GB" sz="1000" dirty="0">
                <a:solidFill>
                  <a:srgbClr val="0E16F5"/>
                </a:solidFill>
              </a:rPr>
              <a:t>, pages 75–104. MIT Press, 1999.</a:t>
            </a:r>
          </a:p>
          <a:p>
            <a:pPr marL="0" indent="0">
              <a:buNone/>
            </a:pPr>
            <a:r>
              <a:rPr lang="en-GB" sz="1000" dirty="0">
                <a:solidFill>
                  <a:srgbClr val="0E16F5"/>
                </a:solidFill>
              </a:rPr>
              <a:t>De Salvo </a:t>
            </a:r>
            <a:r>
              <a:rPr lang="en-GB" sz="1000" dirty="0" err="1">
                <a:solidFill>
                  <a:srgbClr val="0E16F5"/>
                </a:solidFill>
              </a:rPr>
              <a:t>Braz</a:t>
            </a:r>
            <a:r>
              <a:rPr lang="en-GB" sz="1000" dirty="0">
                <a:solidFill>
                  <a:srgbClr val="0E16F5"/>
                </a:solidFill>
              </a:rPr>
              <a:t> et al. (2005)</a:t>
            </a:r>
            <a:br>
              <a:rPr lang="en-GB" sz="1000" dirty="0">
                <a:solidFill>
                  <a:srgbClr val="0E16F5"/>
                </a:solidFill>
              </a:rPr>
            </a:br>
            <a:r>
              <a:rPr lang="en-GB" sz="1000" dirty="0">
                <a:solidFill>
                  <a:srgbClr val="0E16F5"/>
                </a:solidFill>
              </a:rPr>
              <a:t>Rodrigo de Salvo </a:t>
            </a:r>
            <a:r>
              <a:rPr lang="en-GB" sz="1000" dirty="0" err="1">
                <a:solidFill>
                  <a:srgbClr val="0E16F5"/>
                </a:solidFill>
              </a:rPr>
              <a:t>Braz</a:t>
            </a:r>
            <a:r>
              <a:rPr lang="en-GB" sz="1000" dirty="0">
                <a:solidFill>
                  <a:srgbClr val="0E16F5"/>
                </a:solidFill>
              </a:rPr>
              <a:t>, </a:t>
            </a:r>
            <a:r>
              <a:rPr lang="en-GB" sz="1000" dirty="0" err="1">
                <a:solidFill>
                  <a:srgbClr val="0E16F5"/>
                </a:solidFill>
              </a:rPr>
              <a:t>Eyal</a:t>
            </a:r>
            <a:r>
              <a:rPr lang="en-GB" sz="1000" dirty="0">
                <a:solidFill>
                  <a:srgbClr val="0E16F5"/>
                </a:solidFill>
              </a:rPr>
              <a:t> Amir, and Dan Roth. Lifted First-order Probabilistic Inference. </a:t>
            </a:r>
            <a:r>
              <a:rPr lang="en-GB" sz="1000" i="1" dirty="0">
                <a:solidFill>
                  <a:srgbClr val="0E16F5"/>
                </a:solidFill>
              </a:rPr>
              <a:t>IJCAI-05 Proceedings of the 19th International Joint Conference on Artificial Intelligence</a:t>
            </a:r>
            <a:r>
              <a:rPr lang="en-GB" sz="1000" dirty="0">
                <a:solidFill>
                  <a:srgbClr val="0E16F5"/>
                </a:solidFill>
              </a:rPr>
              <a:t>, 2005. </a:t>
            </a:r>
          </a:p>
          <a:p>
            <a:pPr marL="0" indent="0">
              <a:buNone/>
            </a:pPr>
            <a:r>
              <a:rPr lang="en-GB" sz="1000" dirty="0">
                <a:solidFill>
                  <a:srgbClr val="0E16F5"/>
                </a:solidFill>
              </a:rPr>
              <a:t>De Salvo </a:t>
            </a:r>
            <a:r>
              <a:rPr lang="en-GB" sz="1000" dirty="0" err="1">
                <a:solidFill>
                  <a:srgbClr val="0E16F5"/>
                </a:solidFill>
              </a:rPr>
              <a:t>Braz</a:t>
            </a:r>
            <a:r>
              <a:rPr lang="en-GB" sz="1000" dirty="0">
                <a:solidFill>
                  <a:srgbClr val="0E16F5"/>
                </a:solidFill>
              </a:rPr>
              <a:t> et al. (2006)</a:t>
            </a:r>
            <a:br>
              <a:rPr lang="en-GB" sz="1000" dirty="0">
                <a:solidFill>
                  <a:srgbClr val="0E16F5"/>
                </a:solidFill>
              </a:rPr>
            </a:br>
            <a:r>
              <a:rPr lang="en-GB" sz="1000" dirty="0">
                <a:solidFill>
                  <a:srgbClr val="0E16F5"/>
                </a:solidFill>
              </a:rPr>
              <a:t>Rodrigo de Salvo </a:t>
            </a:r>
            <a:r>
              <a:rPr lang="en-GB" sz="1000" dirty="0" err="1">
                <a:solidFill>
                  <a:srgbClr val="0E16F5"/>
                </a:solidFill>
              </a:rPr>
              <a:t>Braz</a:t>
            </a:r>
            <a:r>
              <a:rPr lang="en-GB" sz="1000" dirty="0">
                <a:solidFill>
                  <a:srgbClr val="0E16F5"/>
                </a:solidFill>
              </a:rPr>
              <a:t>, </a:t>
            </a:r>
            <a:r>
              <a:rPr lang="en-GB" sz="1000" dirty="0" err="1">
                <a:solidFill>
                  <a:srgbClr val="0E16F5"/>
                </a:solidFill>
              </a:rPr>
              <a:t>Eyal</a:t>
            </a:r>
            <a:r>
              <a:rPr lang="en-GB" sz="1000" dirty="0">
                <a:solidFill>
                  <a:srgbClr val="0E16F5"/>
                </a:solidFill>
              </a:rPr>
              <a:t> Amir, and Dan Roth. MPE and Partial Inversion in Lifted Probabilistic Variable Elimination. </a:t>
            </a:r>
            <a:r>
              <a:rPr lang="en-GB" sz="1000" i="1" dirty="0">
                <a:solidFill>
                  <a:srgbClr val="0E16F5"/>
                </a:solidFill>
              </a:rPr>
              <a:t>AAAI-06 Proceedings of the 21st Conference on Artificial Intelligence</a:t>
            </a:r>
            <a:r>
              <a:rPr lang="en-GB" sz="1000" dirty="0">
                <a:solidFill>
                  <a:srgbClr val="0E16F5"/>
                </a:solidFill>
              </a:rPr>
              <a:t>, 2006. </a:t>
            </a:r>
          </a:p>
        </p:txBody>
      </p:sp>
      <p:sp>
        <p:nvSpPr>
          <p:cNvPr id="4" name="Slide Number Placeholder 3"/>
          <p:cNvSpPr>
            <a:spLocks noGrp="1"/>
          </p:cNvSpPr>
          <p:nvPr>
            <p:ph type="sldNum" sz="quarter" idx="12"/>
          </p:nvPr>
        </p:nvSpPr>
        <p:spPr/>
        <p:txBody>
          <a:bodyPr/>
          <a:lstStyle/>
          <a:p>
            <a:fld id="{DB7C4649-800D-CB47-881A-AA04BFFFB18C}" type="slidenum">
              <a:rPr lang="en-US" smtClean="0"/>
              <a:t>44</a:t>
            </a:fld>
            <a:endParaRPr lang="en-US"/>
          </a:p>
        </p:txBody>
      </p:sp>
      <p:sp>
        <p:nvSpPr>
          <p:cNvPr id="5" name="Content Placeholder 27">
            <a:extLst>
              <a:ext uri="{FF2B5EF4-FFF2-40B4-BE49-F238E27FC236}">
                <a16:creationId xmlns:a16="http://schemas.microsoft.com/office/drawing/2014/main" id="{EC5B0909-4A2E-674E-BEDA-24D327AC61ED}"/>
              </a:ext>
            </a:extLst>
          </p:cNvPr>
          <p:cNvSpPr txBox="1">
            <a:spLocks/>
          </p:cNvSpPr>
          <p:nvPr/>
        </p:nvSpPr>
        <p:spPr bwMode="auto">
          <a:xfrm>
            <a:off x="5004048" y="5493885"/>
            <a:ext cx="3384376" cy="936869"/>
          </a:xfrm>
          <a:prstGeom prst="rect">
            <a:avLst/>
          </a:prstGeom>
          <a:solidFill>
            <a:schemeClr val="bg1">
              <a:lumMod val="75000"/>
            </a:schemeClr>
          </a:solidFill>
          <a:ln w="9525">
            <a:solidFill>
              <a:srgbClr val="A6A6A6"/>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400">
                <a:solidFill>
                  <a:srgbClr val="000000"/>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000">
                <a:solidFill>
                  <a:srgbClr val="000000"/>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a:solidFill>
                  <a:srgbClr val="000000"/>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a:solidFill>
                  <a:srgbClr val="000000"/>
                </a:solidFill>
                <a:latin typeface="+mn-lt"/>
              </a:defRPr>
            </a:lvl5pPr>
            <a:lvl6pPr marL="25146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9pPr>
          </a:lstStyle>
          <a:p>
            <a:pPr marL="0" indent="0">
              <a:lnSpc>
                <a:spcPct val="90000"/>
              </a:lnSpc>
              <a:buNone/>
            </a:pPr>
            <a:r>
              <a:rPr lang="en-US" sz="1200" b="0" dirty="0"/>
              <a:t>*I would like to thank the IFIS team for their work and contributions! The focus was on specific topics and global references in the tutorial </a:t>
            </a:r>
            <a:r>
              <a:rPr lang="en-US" sz="1200" dirty="0"/>
              <a:t>are </a:t>
            </a:r>
            <a:r>
              <a:rPr lang="en-US" sz="1200" b="0" dirty="0"/>
              <a:t>necessarily incomplete. </a:t>
            </a:r>
            <a:r>
              <a:rPr lang="en-US" sz="1200" dirty="0"/>
              <a:t>A</a:t>
            </a:r>
            <a:r>
              <a:rPr lang="en-US" sz="1200" b="0" dirty="0"/>
              <a:t>pologies to anyone whose work I did not cite.</a:t>
            </a:r>
          </a:p>
          <a:p>
            <a:pPr marL="0" indent="0">
              <a:lnSpc>
                <a:spcPct val="90000"/>
              </a:lnSpc>
              <a:buNone/>
            </a:pPr>
            <a:endParaRPr lang="en-US" sz="1200" b="0" dirty="0"/>
          </a:p>
        </p:txBody>
      </p:sp>
    </p:spTree>
    <p:extLst>
      <p:ext uri="{BB962C8B-B14F-4D97-AF65-F5344CB8AC3E}">
        <p14:creationId xmlns:p14="http://schemas.microsoft.com/office/powerpoint/2010/main" val="928116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References</a:t>
            </a:r>
          </a:p>
        </p:txBody>
      </p:sp>
      <p:sp>
        <p:nvSpPr>
          <p:cNvPr id="3" name="Content Placeholder 2"/>
          <p:cNvSpPr>
            <a:spLocks noGrp="1"/>
          </p:cNvSpPr>
          <p:nvPr>
            <p:ph idx="1"/>
          </p:nvPr>
        </p:nvSpPr>
        <p:spPr>
          <a:xfrm>
            <a:off x="503168" y="1306286"/>
            <a:ext cx="8137663" cy="3733800"/>
          </a:xfrm>
        </p:spPr>
        <p:txBody>
          <a:bodyPr>
            <a:noAutofit/>
          </a:bodyPr>
          <a:lstStyle/>
          <a:p>
            <a:pPr marL="0" indent="0">
              <a:buNone/>
            </a:pPr>
            <a:r>
              <a:rPr lang="en-GB" sz="1000" dirty="0" err="1">
                <a:solidFill>
                  <a:srgbClr val="0E16F5"/>
                </a:solidFill>
              </a:rPr>
              <a:t>Milch</a:t>
            </a:r>
            <a:r>
              <a:rPr lang="en-GB" sz="1000" dirty="0">
                <a:solidFill>
                  <a:srgbClr val="0E16F5"/>
                </a:solidFill>
              </a:rPr>
              <a:t> et al. (2008)</a:t>
            </a:r>
            <a:br>
              <a:rPr lang="en-GB" sz="1000" dirty="0">
                <a:solidFill>
                  <a:srgbClr val="0E16F5"/>
                </a:solidFill>
              </a:rPr>
            </a:br>
            <a:r>
              <a:rPr lang="en-GB" sz="1000" dirty="0">
                <a:solidFill>
                  <a:srgbClr val="0E16F5"/>
                </a:solidFill>
              </a:rPr>
              <a:t>Brian </a:t>
            </a:r>
            <a:r>
              <a:rPr lang="en-GB" sz="1000" dirty="0" err="1">
                <a:solidFill>
                  <a:srgbClr val="0E16F5"/>
                </a:solidFill>
              </a:rPr>
              <a:t>Milch</a:t>
            </a:r>
            <a:r>
              <a:rPr lang="en-GB" sz="1000" dirty="0">
                <a:solidFill>
                  <a:srgbClr val="0E16F5"/>
                </a:solidFill>
              </a:rPr>
              <a:t>, Luke S. </a:t>
            </a:r>
            <a:r>
              <a:rPr lang="en-GB" sz="1000" dirty="0" err="1">
                <a:solidFill>
                  <a:srgbClr val="0E16F5"/>
                </a:solidFill>
              </a:rPr>
              <a:t>Zettelmoyer</a:t>
            </a:r>
            <a:r>
              <a:rPr lang="en-GB" sz="1000" dirty="0">
                <a:solidFill>
                  <a:srgbClr val="0E16F5"/>
                </a:solidFill>
              </a:rPr>
              <a:t>, Kristian </a:t>
            </a:r>
            <a:r>
              <a:rPr lang="en-GB" sz="1000" dirty="0" err="1">
                <a:solidFill>
                  <a:srgbClr val="0E16F5"/>
                </a:solidFill>
              </a:rPr>
              <a:t>Kersting</a:t>
            </a:r>
            <a:r>
              <a:rPr lang="en-GB" sz="1000" dirty="0">
                <a:solidFill>
                  <a:srgbClr val="0E16F5"/>
                </a:solidFill>
              </a:rPr>
              <a:t>, Michael </a:t>
            </a:r>
            <a:r>
              <a:rPr lang="en-GB" sz="1000" dirty="0" err="1">
                <a:solidFill>
                  <a:srgbClr val="0E16F5"/>
                </a:solidFill>
              </a:rPr>
              <a:t>Haimes</a:t>
            </a:r>
            <a:r>
              <a:rPr lang="en-GB" sz="1000" dirty="0">
                <a:solidFill>
                  <a:srgbClr val="0E16F5"/>
                </a:solidFill>
              </a:rPr>
              <a:t>, and Leslie Pack </a:t>
            </a:r>
            <a:r>
              <a:rPr lang="en-GB" sz="1000" dirty="0" err="1">
                <a:solidFill>
                  <a:srgbClr val="0E16F5"/>
                </a:solidFill>
              </a:rPr>
              <a:t>Kaelbling</a:t>
            </a:r>
            <a:r>
              <a:rPr lang="en-GB" sz="1000" dirty="0">
                <a:solidFill>
                  <a:srgbClr val="0E16F5"/>
                </a:solidFill>
              </a:rPr>
              <a:t>. Lifted Probabilistic Inference with Counting Formulas AAAI-08 Proceedings of the 23rd Conference on Artificial Intelligence, 2008. </a:t>
            </a:r>
          </a:p>
          <a:p>
            <a:pPr marL="0" indent="0">
              <a:buNone/>
            </a:pPr>
            <a:r>
              <a:rPr lang="en-GB" sz="1000" dirty="0">
                <a:solidFill>
                  <a:srgbClr val="0E16F5"/>
                </a:solidFill>
              </a:rPr>
              <a:t>Poole (2003)</a:t>
            </a:r>
            <a:br>
              <a:rPr lang="en-GB" sz="1000" dirty="0">
                <a:solidFill>
                  <a:srgbClr val="0E16F5"/>
                </a:solidFill>
              </a:rPr>
            </a:br>
            <a:r>
              <a:rPr lang="en-GB" sz="900" dirty="0">
                <a:solidFill>
                  <a:srgbClr val="0E16F5"/>
                </a:solidFill>
              </a:rPr>
              <a:t>David Poole. First-order Probabilistic Inference. In </a:t>
            </a:r>
            <a:r>
              <a:rPr lang="en-GB" sz="900" i="1" dirty="0">
                <a:solidFill>
                  <a:srgbClr val="0E16F5"/>
                </a:solidFill>
              </a:rPr>
              <a:t>Proceedings of the 18th International Joint Conference on Artificial Intelligence</a:t>
            </a:r>
            <a:r>
              <a:rPr lang="en-GB" sz="900" dirty="0">
                <a:solidFill>
                  <a:srgbClr val="0E16F5"/>
                </a:solidFill>
              </a:rPr>
              <a:t>, 2003. </a:t>
            </a:r>
          </a:p>
          <a:p>
            <a:pPr marL="0" indent="0">
              <a:buNone/>
            </a:pPr>
            <a:r>
              <a:rPr lang="en-GB" sz="1000" dirty="0">
                <a:solidFill>
                  <a:srgbClr val="0E16F5"/>
                </a:solidFill>
              </a:rPr>
              <a:t>Sharma et al. (2018)</a:t>
            </a:r>
            <a:br>
              <a:rPr lang="en-GB" sz="1000" dirty="0">
                <a:solidFill>
                  <a:srgbClr val="0E16F5"/>
                </a:solidFill>
              </a:rPr>
            </a:br>
            <a:r>
              <a:rPr lang="en-GB" sz="1000" dirty="0">
                <a:solidFill>
                  <a:srgbClr val="0E16F5"/>
                </a:solidFill>
              </a:rPr>
              <a:t>Vishal Sharma, Noman Ahmed Sheikh, Happy Mittal, </a:t>
            </a:r>
            <a:r>
              <a:rPr lang="en-GB" sz="1000" dirty="0" err="1">
                <a:solidFill>
                  <a:srgbClr val="0E16F5"/>
                </a:solidFill>
              </a:rPr>
              <a:t>Vibhav</a:t>
            </a:r>
            <a:r>
              <a:rPr lang="en-GB" sz="1000" dirty="0">
                <a:solidFill>
                  <a:srgbClr val="0E16F5"/>
                </a:solidFill>
              </a:rPr>
              <a:t> </a:t>
            </a:r>
            <a:r>
              <a:rPr lang="en-GB" sz="1000" dirty="0" err="1">
                <a:solidFill>
                  <a:srgbClr val="0E16F5"/>
                </a:solidFill>
              </a:rPr>
              <a:t>Gogate</a:t>
            </a:r>
            <a:r>
              <a:rPr lang="en-GB" sz="1000" dirty="0">
                <a:solidFill>
                  <a:srgbClr val="0E16F5"/>
                </a:solidFill>
              </a:rPr>
              <a:t>, and Parag Singla. Lifted Marginal MAP Inference. In </a:t>
            </a:r>
            <a:r>
              <a:rPr lang="en-GB" sz="1000" i="1" dirty="0">
                <a:solidFill>
                  <a:srgbClr val="0E16F5"/>
                </a:solidFill>
              </a:rPr>
              <a:t>Proceedings of the 34th Conference on Uncertainty in Artificial Intelligence 4, </a:t>
            </a:r>
            <a:r>
              <a:rPr lang="en-GB" sz="1000" dirty="0">
                <a:solidFill>
                  <a:srgbClr val="0E16F5"/>
                </a:solidFill>
              </a:rPr>
              <a:t>2018.</a:t>
            </a:r>
          </a:p>
          <a:p>
            <a:pPr marL="0" indent="0">
              <a:buNone/>
            </a:pPr>
            <a:r>
              <a:rPr lang="en-GB" sz="1000" dirty="0" err="1">
                <a:solidFill>
                  <a:srgbClr val="0E16F5"/>
                </a:solidFill>
              </a:rPr>
              <a:t>Taghipour</a:t>
            </a:r>
            <a:r>
              <a:rPr lang="en-GB" sz="1000" dirty="0">
                <a:solidFill>
                  <a:srgbClr val="0E16F5"/>
                </a:solidFill>
              </a:rPr>
              <a:t> et al. (2013)</a:t>
            </a:r>
            <a:br>
              <a:rPr lang="en-GB" sz="1000" dirty="0">
                <a:solidFill>
                  <a:srgbClr val="0E16F5"/>
                </a:solidFill>
              </a:rPr>
            </a:br>
            <a:r>
              <a:rPr lang="en-GB" sz="1000" dirty="0" err="1">
                <a:solidFill>
                  <a:srgbClr val="0E16F5"/>
                </a:solidFill>
              </a:rPr>
              <a:t>Nima</a:t>
            </a:r>
            <a:r>
              <a:rPr lang="en-GB" sz="1000" dirty="0">
                <a:solidFill>
                  <a:srgbClr val="0E16F5"/>
                </a:solidFill>
              </a:rPr>
              <a:t> </a:t>
            </a:r>
            <a:r>
              <a:rPr lang="en-GB" sz="1000" dirty="0" err="1">
                <a:solidFill>
                  <a:srgbClr val="0E16F5"/>
                </a:solidFill>
              </a:rPr>
              <a:t>Taghipour</a:t>
            </a:r>
            <a:r>
              <a:rPr lang="en-GB" sz="1000" dirty="0">
                <a:solidFill>
                  <a:srgbClr val="0E16F5"/>
                </a:solidFill>
              </a:rPr>
              <a:t>, Jesse Davis, and Hendrik </a:t>
            </a:r>
            <a:r>
              <a:rPr lang="en-GB" sz="1000" dirty="0" err="1">
                <a:solidFill>
                  <a:srgbClr val="0E16F5"/>
                </a:solidFill>
              </a:rPr>
              <a:t>Blockeel</a:t>
            </a:r>
            <a:r>
              <a:rPr lang="en-GB" sz="1000" dirty="0">
                <a:solidFill>
                  <a:srgbClr val="0E16F5"/>
                </a:solidFill>
              </a:rPr>
              <a:t>. A Generalized Counting for Lifted Variable Elimination. In </a:t>
            </a:r>
            <a:r>
              <a:rPr lang="en-GB" sz="1000" i="1" dirty="0">
                <a:solidFill>
                  <a:srgbClr val="0E16F5"/>
                </a:solidFill>
              </a:rPr>
              <a:t>Proceedings of the International Conference on Inductive Logic Programming</a:t>
            </a:r>
            <a:r>
              <a:rPr lang="en-GB" sz="1000" dirty="0">
                <a:solidFill>
                  <a:srgbClr val="0E16F5"/>
                </a:solidFill>
              </a:rPr>
              <a:t>, pages 107–122, 2013. </a:t>
            </a:r>
          </a:p>
          <a:p>
            <a:pPr marL="0" indent="0">
              <a:buNone/>
            </a:pPr>
            <a:r>
              <a:rPr lang="en-GB" sz="1000" dirty="0" err="1">
                <a:solidFill>
                  <a:srgbClr val="0E16F5"/>
                </a:solidFill>
              </a:rPr>
              <a:t>Taghipour</a:t>
            </a:r>
            <a:r>
              <a:rPr lang="en-GB" sz="1000" dirty="0">
                <a:solidFill>
                  <a:srgbClr val="0E16F5"/>
                </a:solidFill>
              </a:rPr>
              <a:t> et al. (2013a)</a:t>
            </a:r>
            <a:br>
              <a:rPr lang="en-GB" sz="1000" dirty="0">
                <a:solidFill>
                  <a:srgbClr val="0E16F5"/>
                </a:solidFill>
              </a:rPr>
            </a:br>
            <a:r>
              <a:rPr lang="en-GB" sz="1000" dirty="0" err="1">
                <a:solidFill>
                  <a:srgbClr val="0E16F5"/>
                </a:solidFill>
              </a:rPr>
              <a:t>Nima</a:t>
            </a:r>
            <a:r>
              <a:rPr lang="en-GB" sz="1000" dirty="0">
                <a:solidFill>
                  <a:srgbClr val="0E16F5"/>
                </a:solidFill>
              </a:rPr>
              <a:t> </a:t>
            </a:r>
            <a:r>
              <a:rPr lang="en-GB" sz="1000" dirty="0" err="1">
                <a:solidFill>
                  <a:srgbClr val="0E16F5"/>
                </a:solidFill>
              </a:rPr>
              <a:t>Taghipour</a:t>
            </a:r>
            <a:r>
              <a:rPr lang="en-GB" sz="1000" dirty="0">
                <a:solidFill>
                  <a:srgbClr val="0E16F5"/>
                </a:solidFill>
              </a:rPr>
              <a:t>, </a:t>
            </a:r>
            <a:r>
              <a:rPr lang="en-GB" sz="1000" dirty="0" err="1">
                <a:solidFill>
                  <a:srgbClr val="0E16F5"/>
                </a:solidFill>
              </a:rPr>
              <a:t>Daan</a:t>
            </a:r>
            <a:r>
              <a:rPr lang="en-GB" sz="1000" dirty="0">
                <a:solidFill>
                  <a:srgbClr val="0E16F5"/>
                </a:solidFill>
              </a:rPr>
              <a:t> </a:t>
            </a:r>
            <a:r>
              <a:rPr lang="en-GB" sz="1000" dirty="0" err="1">
                <a:solidFill>
                  <a:srgbClr val="0E16F5"/>
                </a:solidFill>
              </a:rPr>
              <a:t>Fierens</a:t>
            </a:r>
            <a:r>
              <a:rPr lang="en-GB" sz="1000" dirty="0">
                <a:solidFill>
                  <a:srgbClr val="0E16F5"/>
                </a:solidFill>
              </a:rPr>
              <a:t>, Jesse Davis, and Hendrik </a:t>
            </a:r>
            <a:r>
              <a:rPr lang="en-GB" sz="1000" dirty="0" err="1">
                <a:solidFill>
                  <a:srgbClr val="0E16F5"/>
                </a:solidFill>
              </a:rPr>
              <a:t>Blockeel</a:t>
            </a:r>
            <a:r>
              <a:rPr lang="en-GB" sz="1000" dirty="0">
                <a:solidFill>
                  <a:srgbClr val="0E16F5"/>
                </a:solidFill>
              </a:rPr>
              <a:t>. Lifted Variable Elimination: Decoupling the Operators from the Constraint Language. </a:t>
            </a:r>
            <a:r>
              <a:rPr lang="en-GB" sz="1000" i="1" dirty="0">
                <a:solidFill>
                  <a:srgbClr val="0E16F5"/>
                </a:solidFill>
              </a:rPr>
              <a:t>Journal of Artificial Intelligence Research</a:t>
            </a:r>
            <a:r>
              <a:rPr lang="en-GB" sz="1000" dirty="0">
                <a:solidFill>
                  <a:srgbClr val="0E16F5"/>
                </a:solidFill>
              </a:rPr>
              <a:t>, 47(1):393–439, 2013. </a:t>
            </a:r>
          </a:p>
          <a:p>
            <a:pPr marL="0" indent="0">
              <a:buNone/>
            </a:pPr>
            <a:r>
              <a:rPr lang="en-GB" sz="1000" dirty="0" err="1">
                <a:solidFill>
                  <a:srgbClr val="0E16F5"/>
                </a:solidFill>
              </a:rPr>
              <a:t>Taghipour</a:t>
            </a:r>
            <a:r>
              <a:rPr lang="en-GB" sz="1000" dirty="0">
                <a:solidFill>
                  <a:srgbClr val="0E16F5"/>
                </a:solidFill>
              </a:rPr>
              <a:t> et al. (2013b)</a:t>
            </a:r>
            <a:br>
              <a:rPr lang="en-GB" sz="1000" dirty="0">
                <a:solidFill>
                  <a:srgbClr val="0E16F5"/>
                </a:solidFill>
              </a:rPr>
            </a:br>
            <a:r>
              <a:rPr lang="en-GB" sz="1000" dirty="0" err="1">
                <a:solidFill>
                  <a:srgbClr val="0E16F5"/>
                </a:solidFill>
              </a:rPr>
              <a:t>Nima</a:t>
            </a:r>
            <a:r>
              <a:rPr lang="en-GB" sz="1000" dirty="0">
                <a:solidFill>
                  <a:srgbClr val="0E16F5"/>
                </a:solidFill>
              </a:rPr>
              <a:t> </a:t>
            </a:r>
            <a:r>
              <a:rPr lang="en-GB" sz="1000" dirty="0" err="1">
                <a:solidFill>
                  <a:srgbClr val="0E16F5"/>
                </a:solidFill>
              </a:rPr>
              <a:t>Taghipour</a:t>
            </a:r>
            <a:r>
              <a:rPr lang="en-GB" sz="1000" dirty="0">
                <a:solidFill>
                  <a:srgbClr val="0E16F5"/>
                </a:solidFill>
              </a:rPr>
              <a:t>, Jesse Davis, and Hendrik </a:t>
            </a:r>
            <a:r>
              <a:rPr lang="en-GB" sz="1000" dirty="0" err="1">
                <a:solidFill>
                  <a:srgbClr val="0E16F5"/>
                </a:solidFill>
              </a:rPr>
              <a:t>Blockeel</a:t>
            </a:r>
            <a:r>
              <a:rPr lang="en-GB" sz="1000" dirty="0">
                <a:solidFill>
                  <a:srgbClr val="0E16F5"/>
                </a:solidFill>
              </a:rPr>
              <a:t>. First- order decomposition trees. In </a:t>
            </a:r>
            <a:r>
              <a:rPr lang="en-GB" sz="1000" i="1" dirty="0">
                <a:solidFill>
                  <a:srgbClr val="0E16F5"/>
                </a:solidFill>
              </a:rPr>
              <a:t>Advances in Neural Information Processing Systems 26</a:t>
            </a:r>
            <a:r>
              <a:rPr lang="en-GB" sz="1000" dirty="0">
                <a:solidFill>
                  <a:srgbClr val="0E16F5"/>
                </a:solidFill>
              </a:rPr>
              <a:t>, pages 1052–1060. Curran Associates, Inc., 2013. </a:t>
            </a:r>
          </a:p>
          <a:p>
            <a:pPr marL="0" indent="0">
              <a:buNone/>
            </a:pPr>
            <a:r>
              <a:rPr lang="en-GB" sz="1000" dirty="0">
                <a:solidFill>
                  <a:srgbClr val="0E16F5"/>
                </a:solidFill>
              </a:rPr>
              <a:t>Zhang and Poole (1994)</a:t>
            </a:r>
            <a:br>
              <a:rPr lang="en-GB" sz="1000" dirty="0">
                <a:solidFill>
                  <a:srgbClr val="0E16F5"/>
                </a:solidFill>
              </a:rPr>
            </a:br>
            <a:r>
              <a:rPr lang="en-GB" sz="1000" dirty="0">
                <a:solidFill>
                  <a:srgbClr val="0E16F5"/>
                </a:solidFill>
              </a:rPr>
              <a:t>Nevin L. Zhang and David Poole. A Simple Approach to Bayesian Network Computations. In </a:t>
            </a:r>
            <a:r>
              <a:rPr lang="en-GB" sz="1000" i="1" dirty="0">
                <a:solidFill>
                  <a:srgbClr val="0E16F5"/>
                </a:solidFill>
              </a:rPr>
              <a:t>Proceedings of the 10th Canadian Conference on Artificial Intelligence</a:t>
            </a:r>
            <a:r>
              <a:rPr lang="en-GB" sz="1000" dirty="0">
                <a:solidFill>
                  <a:srgbClr val="0E16F5"/>
                </a:solidFill>
              </a:rPr>
              <a:t>, pages 171–178, 1994. </a:t>
            </a:r>
          </a:p>
          <a:p>
            <a:pPr marL="0" indent="0">
              <a:buNone/>
            </a:pPr>
            <a:endParaRPr lang="en-GB" sz="1000" dirty="0">
              <a:solidFill>
                <a:srgbClr val="0E16F5"/>
              </a:solidFill>
            </a:endParaRPr>
          </a:p>
        </p:txBody>
      </p:sp>
      <p:sp>
        <p:nvSpPr>
          <p:cNvPr id="4" name="Slide Number Placeholder 3"/>
          <p:cNvSpPr>
            <a:spLocks noGrp="1"/>
          </p:cNvSpPr>
          <p:nvPr>
            <p:ph type="sldNum" sz="quarter" idx="12"/>
          </p:nvPr>
        </p:nvSpPr>
        <p:spPr/>
        <p:txBody>
          <a:bodyPr/>
          <a:lstStyle/>
          <a:p>
            <a:fld id="{DB7C4649-800D-CB47-881A-AA04BFFFB18C}" type="slidenum">
              <a:rPr lang="en-US" smtClean="0"/>
              <a:t>45</a:t>
            </a:fld>
            <a:endParaRPr lang="en-US"/>
          </a:p>
        </p:txBody>
      </p:sp>
      <p:sp>
        <p:nvSpPr>
          <p:cNvPr id="5" name="Content Placeholder 27">
            <a:extLst>
              <a:ext uri="{FF2B5EF4-FFF2-40B4-BE49-F238E27FC236}">
                <a16:creationId xmlns:a16="http://schemas.microsoft.com/office/drawing/2014/main" id="{D000FCEC-9D0F-AF41-B289-9EABB6A3D7A5}"/>
              </a:ext>
            </a:extLst>
          </p:cNvPr>
          <p:cNvSpPr txBox="1">
            <a:spLocks/>
          </p:cNvSpPr>
          <p:nvPr/>
        </p:nvSpPr>
        <p:spPr bwMode="auto">
          <a:xfrm>
            <a:off x="5004048" y="5156427"/>
            <a:ext cx="3384376" cy="936869"/>
          </a:xfrm>
          <a:prstGeom prst="rect">
            <a:avLst/>
          </a:prstGeom>
          <a:solidFill>
            <a:schemeClr val="bg1">
              <a:lumMod val="75000"/>
            </a:schemeClr>
          </a:solidFill>
          <a:ln w="9525">
            <a:solidFill>
              <a:srgbClr val="A6A6A6"/>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Font typeface="Wingdings" pitchFamily="2" charset="2"/>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400">
                <a:solidFill>
                  <a:srgbClr val="000000"/>
                </a:solidFill>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000">
                <a:solidFill>
                  <a:srgbClr val="000000"/>
                </a:solidFill>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a:solidFill>
                  <a:srgbClr val="000000"/>
                </a:solidFill>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a:solidFill>
                  <a:srgbClr val="000000"/>
                </a:solidFill>
                <a:latin typeface="+mn-lt"/>
              </a:defRPr>
            </a:lvl5pPr>
            <a:lvl6pPr marL="25146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folHlink"/>
              </a:buClr>
              <a:buFont typeface="Wingdings" pitchFamily="2" charset="2"/>
              <a:buChar char="§"/>
              <a:defRPr>
                <a:solidFill>
                  <a:schemeClr val="tx1"/>
                </a:solidFill>
                <a:latin typeface="+mn-lt"/>
              </a:defRPr>
            </a:lvl9pPr>
          </a:lstStyle>
          <a:p>
            <a:pPr marL="0" indent="0">
              <a:lnSpc>
                <a:spcPct val="90000"/>
              </a:lnSpc>
              <a:buNone/>
            </a:pPr>
            <a:r>
              <a:rPr lang="en-US" sz="1200" b="0" dirty="0"/>
              <a:t>*I would like to thank the IFIS team for their work and contributions! The focus was on specific topics and global references in the tutorial </a:t>
            </a:r>
            <a:r>
              <a:rPr lang="en-US" sz="1200" dirty="0"/>
              <a:t>are </a:t>
            </a:r>
            <a:r>
              <a:rPr lang="en-US" sz="1200" b="0" dirty="0"/>
              <a:t>necessarily incomplete. </a:t>
            </a:r>
            <a:r>
              <a:rPr lang="en-US" sz="1200" dirty="0"/>
              <a:t>Apologies to </a:t>
            </a:r>
            <a:r>
              <a:rPr lang="en-US" sz="1200" b="0" dirty="0"/>
              <a:t>anyone whose work I did not cite.</a:t>
            </a:r>
          </a:p>
          <a:p>
            <a:pPr marL="0" indent="0">
              <a:lnSpc>
                <a:spcPct val="90000"/>
              </a:lnSpc>
              <a:buNone/>
            </a:pPr>
            <a:endParaRPr lang="en-US" sz="1200" b="0" dirty="0"/>
          </a:p>
        </p:txBody>
      </p:sp>
    </p:spTree>
    <p:extLst>
      <p:ext uri="{BB962C8B-B14F-4D97-AF65-F5344CB8AC3E}">
        <p14:creationId xmlns:p14="http://schemas.microsoft.com/office/powerpoint/2010/main" val="166592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Propositional Models: Worlds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28649" y="1309816"/>
                <a:ext cx="4245479" cy="4867147"/>
              </a:xfrm>
            </p:spPr>
            <p:txBody>
              <a:bodyPr>
                <a:normAutofit/>
              </a:bodyPr>
              <a:lstStyle/>
              <a:p>
                <a:r>
                  <a:rPr lang="en-GB" dirty="0"/>
                  <a:t>Characterise world by</a:t>
                </a:r>
                <a:br>
                  <a:rPr lang="en-GB" dirty="0"/>
                </a:br>
                <a:r>
                  <a:rPr lang="en-GB" dirty="0">
                    <a:solidFill>
                      <a:schemeClr val="accent1"/>
                    </a:solidFill>
                  </a:rPr>
                  <a:t>random variables</a:t>
                </a:r>
              </a:p>
              <a:p>
                <a:pPr lvl="1"/>
                <a:r>
                  <a:rPr lang="en-GB" dirty="0"/>
                  <a:t>E.g., </a:t>
                </a:r>
                <a14:m>
                  <m:oMath xmlns:m="http://schemas.openxmlformats.org/officeDocument/2006/math">
                    <m:r>
                      <a:rPr lang="en-GB" b="0" i="1" smtClean="0">
                        <a:latin typeface="Cambria Math" charset="0"/>
                      </a:rPr>
                      <m:t>𝐸𝑝𝑖𝑑</m:t>
                    </m:r>
                  </m:oMath>
                </a14:m>
                <a:endParaRPr lang="en-GB" i="1" dirty="0"/>
              </a:p>
              <a:p>
                <a:pPr lvl="1"/>
                <a:r>
                  <a:rPr lang="en-GB" dirty="0"/>
                  <a:t>Possible values (range): </a:t>
                </a:r>
                <a14:m>
                  <m:oMath xmlns:m="http://schemas.openxmlformats.org/officeDocument/2006/math">
                    <m:r>
                      <a:rPr lang="en-GB" i="1">
                        <a:latin typeface="Cambria Math" charset="0"/>
                      </a:rPr>
                      <m:t>𝑟</m:t>
                    </m:r>
                    <m:d>
                      <m:dPr>
                        <m:ctrlPr>
                          <a:rPr lang="en-GB" b="0" i="1" smtClean="0">
                            <a:latin typeface="Cambria Math" panose="02040503050406030204" pitchFamily="18" charset="0"/>
                          </a:rPr>
                        </m:ctrlPr>
                      </m:dPr>
                      <m:e>
                        <m:r>
                          <a:rPr lang="en-GB" b="0" i="1" smtClean="0">
                            <a:latin typeface="Cambria Math" charset="0"/>
                          </a:rPr>
                          <m:t>𝐸𝑝𝑖𝑑</m:t>
                        </m:r>
                      </m:e>
                    </m:d>
                    <m:r>
                      <a:rPr lang="en-GB" b="0" i="1" smtClean="0">
                        <a:latin typeface="Cambria Math" charset="0"/>
                      </a:rPr>
                      <m:t>=</m:t>
                    </m:r>
                    <m:d>
                      <m:dPr>
                        <m:begChr m:val="{"/>
                        <m:endChr m:val="}"/>
                        <m:ctrlPr>
                          <a:rPr lang="en-GB" b="0" i="1" smtClean="0">
                            <a:latin typeface="Cambria Math" panose="02040503050406030204" pitchFamily="18" charset="0"/>
                          </a:rPr>
                        </m:ctrlPr>
                      </m:dPr>
                      <m:e>
                        <m:r>
                          <a:rPr lang="de-DE" b="0" i="1" smtClean="0">
                            <a:latin typeface="Cambria Math" panose="02040503050406030204" pitchFamily="18" charset="0"/>
                          </a:rPr>
                          <m:t>𝑡𝑟𝑢𝑒</m:t>
                        </m:r>
                        <m:r>
                          <a:rPr lang="en-GB" b="0" i="1" smtClean="0">
                            <a:latin typeface="Cambria Math" charset="0"/>
                          </a:rPr>
                          <m:t>,</m:t>
                        </m:r>
                        <m:r>
                          <a:rPr lang="de-DE" b="0" i="1" smtClean="0">
                            <a:latin typeface="Cambria Math" panose="02040503050406030204" pitchFamily="18" charset="0"/>
                          </a:rPr>
                          <m:t>𝑓𝑎𝑙𝑠𝑒</m:t>
                        </m:r>
                      </m:e>
                    </m:d>
                    <m:r>
                      <a:rPr lang="en-GB" i="1">
                        <a:latin typeface="Cambria Math" charset="0"/>
                      </a:rPr>
                      <m:t> </m:t>
                    </m:r>
                  </m:oMath>
                </a14:m>
                <a:endParaRPr lang="en-GB" dirty="0"/>
              </a:p>
              <a:p>
                <a:r>
                  <a:rPr lang="en-GB" dirty="0"/>
                  <a:t>1 world = specific values for variables</a:t>
                </a:r>
              </a:p>
              <a:p>
                <a:r>
                  <a:rPr lang="en-GB" dirty="0"/>
                  <a:t>Probability per world</a:t>
                </a:r>
              </a:p>
              <a:p>
                <a:pPr marL="228600" lvl="1">
                  <a:spcBef>
                    <a:spcPts val="1000"/>
                  </a:spcBef>
                </a:pPr>
                <a:r>
                  <a:rPr lang="en-GB" sz="2800" b="0" dirty="0">
                    <a:solidFill>
                      <a:schemeClr val="accent1"/>
                    </a:solidFill>
                  </a:rPr>
                  <a:t>Joint probability distribution</a:t>
                </a:r>
                <a:r>
                  <a:rPr lang="en-GB" sz="2800" b="0" dirty="0"/>
                  <a:t> </a:t>
                </a:r>
                <a14:m>
                  <m:oMath xmlns:m="http://schemas.openxmlformats.org/officeDocument/2006/math">
                    <m:sSub>
                      <m:sSubPr>
                        <m:ctrlPr>
                          <a:rPr lang="de-DE" sz="2800" b="0" i="1" smtClean="0">
                            <a:latin typeface="Cambria Math" panose="02040503050406030204" pitchFamily="18" charset="0"/>
                          </a:rPr>
                        </m:ctrlPr>
                      </m:sSubPr>
                      <m:e>
                        <m:r>
                          <a:rPr lang="de-DE" sz="2800" i="1">
                            <a:latin typeface="Cambria Math" charset="0"/>
                          </a:rPr>
                          <m:t>𝑃</m:t>
                        </m:r>
                      </m:e>
                      <m:sub>
                        <m:r>
                          <a:rPr lang="de-DE" sz="2800" b="0" i="1" smtClean="0">
                            <a:latin typeface="Cambria Math" panose="02040503050406030204" pitchFamily="18" charset="0"/>
                          </a:rPr>
                          <m:t>𝐹</m:t>
                        </m:r>
                      </m:sub>
                    </m:sSub>
                  </m:oMath>
                </a14:m>
                <a:r>
                  <a:rPr lang="en-GB" sz="2800" b="0" dirty="0"/>
                  <a:t> over all possible worlds</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28649" y="1309816"/>
                <a:ext cx="4245479" cy="4867147"/>
              </a:xfrm>
              <a:blipFill>
                <a:blip r:embed="rId3"/>
                <a:stretch>
                  <a:fillRect l="-2381" t="-182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pPr/>
              <a:t>5</a:t>
            </a:fld>
            <a:endParaRPr lang="en-US"/>
          </a:p>
        </p:txBody>
      </p:sp>
      <mc:AlternateContent xmlns:mc="http://schemas.openxmlformats.org/markup-compatibility/2006" xmlns:a14="http://schemas.microsoft.com/office/drawing/2010/main">
        <mc:Choice Requires="a14">
          <p:sp>
            <p:nvSpPr>
              <p:cNvPr id="14" name="TextBox 13"/>
              <p:cNvSpPr txBox="1"/>
              <p:nvPr/>
            </p:nvSpPr>
            <p:spPr>
              <a:xfrm>
                <a:off x="2767914" y="5935700"/>
                <a:ext cx="3608173" cy="470000"/>
              </a:xfrm>
              <a:prstGeom prst="rect">
                <a:avLst/>
              </a:prstGeom>
              <a:noFill/>
            </p:spPr>
            <p:txBody>
              <a:bodyPr wrap="square" rtlCol="0">
                <a:spAutoFit/>
              </a:bodyPr>
              <a:lstStyle/>
              <a:p>
                <a14:m>
                  <m:oMath xmlns:m="http://schemas.openxmlformats.org/officeDocument/2006/math">
                    <m:sSup>
                      <m:sSupPr>
                        <m:ctrlPr>
                          <a:rPr lang="de-DE" sz="2400" b="1" i="1" smtClean="0">
                            <a:solidFill>
                              <a:srgbClr val="C00000"/>
                            </a:solidFill>
                            <a:latin typeface="Cambria Math" panose="02040503050406030204" pitchFamily="18" charset="0"/>
                          </a:rPr>
                        </m:ctrlPr>
                      </m:sSupPr>
                      <m:e>
                        <m:r>
                          <a:rPr lang="de-DE" sz="2400" b="1" i="1" smtClean="0">
                            <a:solidFill>
                              <a:srgbClr val="C00000"/>
                            </a:solidFill>
                            <a:latin typeface="Cambria Math" charset="0"/>
                          </a:rPr>
                          <m:t>𝟐</m:t>
                        </m:r>
                      </m:e>
                      <m:sup>
                        <m:r>
                          <a:rPr lang="de-DE" sz="2400" b="1" i="1" smtClean="0">
                            <a:solidFill>
                              <a:srgbClr val="C00000"/>
                            </a:solidFill>
                            <a:latin typeface="Cambria Math" charset="0"/>
                          </a:rPr>
                          <m:t>𝟗</m:t>
                        </m:r>
                      </m:sup>
                    </m:sSup>
                    <m:r>
                      <a:rPr lang="de-DE" sz="2400" b="1" i="1" smtClean="0">
                        <a:solidFill>
                          <a:srgbClr val="C00000"/>
                        </a:solidFill>
                        <a:latin typeface="Cambria Math" charset="0"/>
                      </a:rPr>
                      <m:t>=</m:t>
                    </m:r>
                    <m:r>
                      <a:rPr lang="de-DE" sz="2400" b="1" i="1" smtClean="0">
                        <a:solidFill>
                          <a:srgbClr val="C00000"/>
                        </a:solidFill>
                        <a:latin typeface="Cambria Math" charset="0"/>
                      </a:rPr>
                      <m:t>𝟓𝟏𝟐</m:t>
                    </m:r>
                  </m:oMath>
                </a14:m>
                <a:r>
                  <a:rPr lang="en-US" sz="2400" b="1" dirty="0">
                    <a:solidFill>
                      <a:srgbClr val="C00000"/>
                    </a:solidFill>
                  </a:rPr>
                  <a:t> possible worlds</a:t>
                </a:r>
                <a:endParaRPr lang="en-US" sz="2400" b="1" dirty="0">
                  <a:solidFill>
                    <a:schemeClr val="accent2"/>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767914" y="5935700"/>
                <a:ext cx="3608173" cy="470000"/>
              </a:xfrm>
              <a:prstGeom prst="rect">
                <a:avLst/>
              </a:prstGeom>
              <a:blipFill>
                <a:blip r:embed="rId4"/>
                <a:stretch>
                  <a:fillRect l="-351" t="-5263" b="-26316"/>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37776802-1AC1-2D4C-909B-3ADF4E8434CE}"/>
              </a:ext>
            </a:extLst>
          </p:cNvPr>
          <p:cNvSpPr txBox="1"/>
          <p:nvPr/>
        </p:nvSpPr>
        <p:spPr>
          <a:xfrm>
            <a:off x="5262929" y="2753753"/>
            <a:ext cx="1232634" cy="389513"/>
          </a:xfrm>
          <a:prstGeom prst="ellipse">
            <a:avLst/>
          </a:prstGeom>
          <a:noFill/>
          <a:ln>
            <a:solidFill>
              <a:schemeClr val="tx1"/>
            </a:solidFill>
          </a:ln>
        </p:spPr>
        <p:txBody>
          <a:bodyPr wrap="square" lIns="0" tIns="0" rIns="0" bIns="0" rtlCol="0">
            <a:spAutoFit/>
          </a:bodyPr>
          <a:lstStyle/>
          <a:p>
            <a:pPr marL="15875"/>
            <a:endParaRPr lang="en-GB" dirty="0"/>
          </a:p>
        </p:txBody>
      </p:sp>
      <p:sp>
        <p:nvSpPr>
          <p:cNvPr id="20" name="TextBox 19">
            <a:extLst>
              <a:ext uri="{FF2B5EF4-FFF2-40B4-BE49-F238E27FC236}">
                <a16:creationId xmlns:a16="http://schemas.microsoft.com/office/drawing/2014/main" id="{6B9EC873-71EB-D048-B3AB-EBD12D92C689}"/>
              </a:ext>
            </a:extLst>
          </p:cNvPr>
          <p:cNvSpPr txBox="1"/>
          <p:nvPr/>
        </p:nvSpPr>
        <p:spPr>
          <a:xfrm>
            <a:off x="7449812" y="2756785"/>
            <a:ext cx="1072819" cy="389513"/>
          </a:xfrm>
          <a:prstGeom prst="ellipse">
            <a:avLst/>
          </a:prstGeom>
          <a:noFill/>
          <a:ln>
            <a:solidFill>
              <a:schemeClr val="tx1"/>
            </a:solidFill>
          </a:ln>
        </p:spPr>
        <p:txBody>
          <a:bodyPr wrap="square" lIns="0" tIns="0" rIns="0" bIns="0" rtlCol="0">
            <a:spAutoFit/>
          </a:bodyPr>
          <a:lstStyle/>
          <a:p>
            <a:endParaRPr lang="en-GB" dirty="0"/>
          </a:p>
        </p:txBody>
      </p:sp>
      <p:sp>
        <p:nvSpPr>
          <p:cNvPr id="21" name="TextBox 20">
            <a:extLst>
              <a:ext uri="{FF2B5EF4-FFF2-40B4-BE49-F238E27FC236}">
                <a16:creationId xmlns:a16="http://schemas.microsoft.com/office/drawing/2014/main" id="{6E2D53E0-A6BE-0942-9055-060F15A8372A}"/>
              </a:ext>
            </a:extLst>
          </p:cNvPr>
          <p:cNvSpPr txBox="1"/>
          <p:nvPr/>
        </p:nvSpPr>
        <p:spPr>
          <a:xfrm>
            <a:off x="5018011" y="5277574"/>
            <a:ext cx="12743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DDF4C19-5D35-734B-A45B-37EBC3428C0C}"/>
                  </a:ext>
                </a:extLst>
              </p:cNvPr>
              <p:cNvSpPr txBox="1"/>
              <p:nvPr/>
            </p:nvSpPr>
            <p:spPr>
              <a:xfrm>
                <a:off x="5255757" y="2774768"/>
                <a:ext cx="12595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r>
                        <m:rPr>
                          <m:nor/>
                        </m:rPr>
                        <a:rPr lang="de-DE">
                          <a:latin typeface="Cambria Math" charset="0"/>
                        </a:rPr>
                        <m:t>.</m:t>
                      </m:r>
                      <m:r>
                        <a:rPr lang="de-DE" i="1">
                          <a:latin typeface="Cambria Math" panose="02040503050406030204" pitchFamily="18" charset="0"/>
                        </a:rPr>
                        <m:t>𝑓𝑙𝑜𝑜𝑑</m:t>
                      </m:r>
                    </m:oMath>
                  </m:oMathPara>
                </a14:m>
                <a:endParaRPr lang="en-GB" dirty="0"/>
              </a:p>
            </p:txBody>
          </p:sp>
        </mc:Choice>
        <mc:Fallback xmlns="">
          <p:sp>
            <p:nvSpPr>
              <p:cNvPr id="49" name="TextBox 48">
                <a:extLst>
                  <a:ext uri="{FF2B5EF4-FFF2-40B4-BE49-F238E27FC236}">
                    <a16:creationId xmlns:a16="http://schemas.microsoft.com/office/drawing/2014/main" id="{6DDF4C19-5D35-734B-A45B-37EBC3428C0C}"/>
                  </a:ext>
                </a:extLst>
              </p:cNvPr>
              <p:cNvSpPr txBox="1">
                <a:spLocks noRot="1" noChangeAspect="1" noMove="1" noResize="1" noEditPoints="1" noAdjustHandles="1" noChangeArrowheads="1" noChangeShapeType="1" noTextEdit="1"/>
              </p:cNvSpPr>
              <p:nvPr/>
            </p:nvSpPr>
            <p:spPr>
              <a:xfrm>
                <a:off x="5255757" y="2774768"/>
                <a:ext cx="1259576" cy="369332"/>
              </a:xfrm>
              <a:prstGeom prst="rect">
                <a:avLst/>
              </a:prstGeom>
              <a:blipFill>
                <a:blip r:embed="rId6"/>
                <a:stretch>
                  <a:fillRect b="-129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804934A7-D0F7-B64D-BAE1-F91B86599818}"/>
                  </a:ext>
                </a:extLst>
              </p:cNvPr>
              <p:cNvSpPr/>
              <p:nvPr/>
            </p:nvSpPr>
            <p:spPr>
              <a:xfrm>
                <a:off x="7451056" y="2779905"/>
                <a:ext cx="11018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𝑁𝑎𝑡</m:t>
                      </m:r>
                      <m:r>
                        <m:rPr>
                          <m:nor/>
                        </m:rPr>
                        <a:rPr lang="de-DE">
                          <a:latin typeface="Cambria Math" charset="0"/>
                        </a:rPr>
                        <m:t>.</m:t>
                      </m:r>
                      <m:r>
                        <a:rPr lang="de-DE" i="1">
                          <a:latin typeface="Cambria Math" panose="02040503050406030204" pitchFamily="18" charset="0"/>
                        </a:rPr>
                        <m:t>𝑓𝑖𝑟𝑒</m:t>
                      </m:r>
                    </m:oMath>
                  </m:oMathPara>
                </a14:m>
                <a:endParaRPr lang="en-GB" dirty="0"/>
              </a:p>
            </p:txBody>
          </p:sp>
        </mc:Choice>
        <mc:Fallback xmlns="">
          <p:sp>
            <p:nvSpPr>
              <p:cNvPr id="50" name="Rectangle 49">
                <a:extLst>
                  <a:ext uri="{FF2B5EF4-FFF2-40B4-BE49-F238E27FC236}">
                    <a16:creationId xmlns:a16="http://schemas.microsoft.com/office/drawing/2014/main" id="{804934A7-D0F7-B64D-BAE1-F91B86599818}"/>
                  </a:ext>
                </a:extLst>
              </p:cNvPr>
              <p:cNvSpPr>
                <a:spLocks noRot="1" noChangeAspect="1" noMove="1" noResize="1" noEditPoints="1" noAdjustHandles="1" noChangeArrowheads="1" noChangeShapeType="1" noTextEdit="1"/>
              </p:cNvSpPr>
              <p:nvPr/>
            </p:nvSpPr>
            <p:spPr>
              <a:xfrm>
                <a:off x="7451056" y="2779905"/>
                <a:ext cx="1101840" cy="369332"/>
              </a:xfrm>
              <a:prstGeom prst="rect">
                <a:avLst/>
              </a:prstGeom>
              <a:blipFill>
                <a:blip r:embed="rId7"/>
                <a:stretch>
                  <a:fillRect b="-13333"/>
                </a:stretch>
              </a:blipFill>
            </p:spPr>
            <p:txBody>
              <a:bodyPr/>
              <a:lstStyle/>
              <a:p>
                <a:r>
                  <a:rPr lang="en-GB">
                    <a:noFill/>
                  </a:rPr>
                  <a:t> </a:t>
                </a:r>
              </a:p>
            </p:txBody>
          </p:sp>
        </mc:Fallback>
      </mc:AlternateContent>
      <p:grpSp>
        <p:nvGrpSpPr>
          <p:cNvPr id="51" name="Group 50">
            <a:extLst>
              <a:ext uri="{FF2B5EF4-FFF2-40B4-BE49-F238E27FC236}">
                <a16:creationId xmlns:a16="http://schemas.microsoft.com/office/drawing/2014/main" id="{5F60FD7D-FC10-A443-A253-AC71BFAA1603}"/>
              </a:ext>
            </a:extLst>
          </p:cNvPr>
          <p:cNvGrpSpPr/>
          <p:nvPr/>
        </p:nvGrpSpPr>
        <p:grpSpPr>
          <a:xfrm>
            <a:off x="6328308" y="2185347"/>
            <a:ext cx="1295483" cy="389513"/>
            <a:chOff x="6282966" y="2185347"/>
            <a:chExt cx="1295483" cy="389513"/>
          </a:xfrm>
        </p:grpSpPr>
        <p:sp>
          <p:nvSpPr>
            <p:cNvPr id="71" name="TextBox 70">
              <a:extLst>
                <a:ext uri="{FF2B5EF4-FFF2-40B4-BE49-F238E27FC236}">
                  <a16:creationId xmlns:a16="http://schemas.microsoft.com/office/drawing/2014/main" id="{DF1603D8-7B51-A14F-82DA-1955541F0FE6}"/>
                </a:ext>
              </a:extLst>
            </p:cNvPr>
            <p:cNvSpPr txBox="1"/>
            <p:nvPr/>
          </p:nvSpPr>
          <p:spPr>
            <a:xfrm>
              <a:off x="6355240" y="2185347"/>
              <a:ext cx="113683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43B00A91-7858-8D49-82B9-38651DE4F865}"/>
                    </a:ext>
                  </a:extLst>
                </p:cNvPr>
                <p:cNvSpPr/>
                <p:nvPr/>
              </p:nvSpPr>
              <p:spPr>
                <a:xfrm>
                  <a:off x="6282966" y="2201169"/>
                  <a:ext cx="1295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𝑣𝑖𝑟𝑢𝑠</m:t>
                        </m:r>
                      </m:oMath>
                    </m:oMathPara>
                  </a14:m>
                  <a:endParaRPr lang="en-GB" dirty="0"/>
                </a:p>
              </p:txBody>
            </p:sp>
          </mc:Choice>
          <mc:Fallback xmlns="">
            <p:sp>
              <p:nvSpPr>
                <p:cNvPr id="72" name="Rectangle 71">
                  <a:extLst>
                    <a:ext uri="{FF2B5EF4-FFF2-40B4-BE49-F238E27FC236}">
                      <a16:creationId xmlns:a16="http://schemas.microsoft.com/office/drawing/2014/main" id="{43B00A91-7858-8D49-82B9-38651DE4F865}"/>
                    </a:ext>
                  </a:extLst>
                </p:cNvPr>
                <p:cNvSpPr>
                  <a:spLocks noRot="1" noChangeAspect="1" noMove="1" noResize="1" noEditPoints="1" noAdjustHandles="1" noChangeArrowheads="1" noChangeShapeType="1" noTextEdit="1"/>
                </p:cNvSpPr>
                <p:nvPr/>
              </p:nvSpPr>
              <p:spPr>
                <a:xfrm>
                  <a:off x="6282966" y="2201169"/>
                  <a:ext cx="1295483" cy="369332"/>
                </a:xfrm>
                <a:prstGeom prst="rect">
                  <a:avLst/>
                </a:prstGeom>
                <a:blipFill>
                  <a:blip r:embed="rId8"/>
                  <a:stretch>
                    <a:fillRect/>
                  </a:stretch>
                </a:blipFill>
              </p:spPr>
              <p:txBody>
                <a:bodyPr/>
                <a:lstStyle/>
                <a:p>
                  <a:r>
                    <a:rPr lang="en-GB">
                      <a:noFill/>
                    </a:rPr>
                    <a:t> </a:t>
                  </a:r>
                </a:p>
              </p:txBody>
            </p:sp>
          </mc:Fallback>
        </mc:AlternateContent>
      </p:grpSp>
      <p:grpSp>
        <p:nvGrpSpPr>
          <p:cNvPr id="52" name="Group 51">
            <a:extLst>
              <a:ext uri="{FF2B5EF4-FFF2-40B4-BE49-F238E27FC236}">
                <a16:creationId xmlns:a16="http://schemas.microsoft.com/office/drawing/2014/main" id="{58C6A377-62A8-0D4C-84E7-39F0F43FB45C}"/>
              </a:ext>
            </a:extLst>
          </p:cNvPr>
          <p:cNvGrpSpPr/>
          <p:nvPr/>
        </p:nvGrpSpPr>
        <p:grpSpPr>
          <a:xfrm>
            <a:off x="6407007" y="1615324"/>
            <a:ext cx="1156342" cy="393610"/>
            <a:chOff x="6361665" y="1615324"/>
            <a:chExt cx="1156342" cy="393610"/>
          </a:xfrm>
        </p:grpSpPr>
        <p:sp>
          <p:nvSpPr>
            <p:cNvPr id="69" name="TextBox 68">
              <a:extLst>
                <a:ext uri="{FF2B5EF4-FFF2-40B4-BE49-F238E27FC236}">
                  <a16:creationId xmlns:a16="http://schemas.microsoft.com/office/drawing/2014/main" id="{68E53DEB-0596-294D-9D58-D464566111F8}"/>
                </a:ext>
              </a:extLst>
            </p:cNvPr>
            <p:cNvSpPr txBox="1"/>
            <p:nvPr/>
          </p:nvSpPr>
          <p:spPr>
            <a:xfrm>
              <a:off x="6386159" y="1615324"/>
              <a:ext cx="1050396"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1E9E1D9-CF6E-1B4D-A788-EEED6DC164FC}"/>
                    </a:ext>
                  </a:extLst>
                </p:cNvPr>
                <p:cNvSpPr/>
                <p:nvPr/>
              </p:nvSpPr>
              <p:spPr>
                <a:xfrm>
                  <a:off x="6361665" y="1639602"/>
                  <a:ext cx="1156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𝑤𝑎𝑟</m:t>
                        </m:r>
                      </m:oMath>
                    </m:oMathPara>
                  </a14:m>
                  <a:endParaRPr lang="en-GB" dirty="0"/>
                </a:p>
              </p:txBody>
            </p:sp>
          </mc:Choice>
          <mc:Fallback xmlns="">
            <p:sp>
              <p:nvSpPr>
                <p:cNvPr id="70" name="Rectangle 69">
                  <a:extLst>
                    <a:ext uri="{FF2B5EF4-FFF2-40B4-BE49-F238E27FC236}">
                      <a16:creationId xmlns:a16="http://schemas.microsoft.com/office/drawing/2014/main" id="{61E9E1D9-CF6E-1B4D-A788-EEED6DC164FC}"/>
                    </a:ext>
                  </a:extLst>
                </p:cNvPr>
                <p:cNvSpPr>
                  <a:spLocks noRot="1" noChangeAspect="1" noMove="1" noResize="1" noEditPoints="1" noAdjustHandles="1" noChangeArrowheads="1" noChangeShapeType="1" noTextEdit="1"/>
                </p:cNvSpPr>
                <p:nvPr/>
              </p:nvSpPr>
              <p:spPr>
                <a:xfrm>
                  <a:off x="6361665" y="1639602"/>
                  <a:ext cx="1156342" cy="369332"/>
                </a:xfrm>
                <a:prstGeom prst="rect">
                  <a:avLst/>
                </a:prstGeom>
                <a:blipFill>
                  <a:blip r:embed="rId9"/>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5C48D76D-624D-3C4B-B7BD-EFFB57C095A6}"/>
                  </a:ext>
                </a:extLst>
              </p:cNvPr>
              <p:cNvSpPr/>
              <p:nvPr/>
            </p:nvSpPr>
            <p:spPr>
              <a:xfrm>
                <a:off x="5011164"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𝑇𝑟𝑎𝑣𝑒𝑙</m:t>
                      </m:r>
                      <m:r>
                        <m:rPr>
                          <m:nor/>
                        </m:rPr>
                        <a:rPr lang="de-DE">
                          <a:latin typeface="Cambria Math" charset="0"/>
                        </a:rPr>
                        <m:t>.</m:t>
                      </m:r>
                      <m:r>
                        <a:rPr lang="de-DE" i="1">
                          <a:latin typeface="Cambria Math" charset="0"/>
                        </a:rPr>
                        <m:t>𝑒𝑣𝑒</m:t>
                      </m:r>
                    </m:oMath>
                  </m:oMathPara>
                </a14:m>
                <a:endParaRPr lang="en-GB" dirty="0"/>
              </a:p>
            </p:txBody>
          </p:sp>
        </mc:Choice>
        <mc:Fallback xmlns="">
          <p:sp>
            <p:nvSpPr>
              <p:cNvPr id="53" name="Rectangle 52">
                <a:extLst>
                  <a:ext uri="{FF2B5EF4-FFF2-40B4-BE49-F238E27FC236}">
                    <a16:creationId xmlns:a16="http://schemas.microsoft.com/office/drawing/2014/main" id="{5C48D76D-624D-3C4B-B7BD-EFFB57C095A6}"/>
                  </a:ext>
                </a:extLst>
              </p:cNvPr>
              <p:cNvSpPr>
                <a:spLocks noRot="1" noChangeAspect="1" noMove="1" noResize="1" noEditPoints="1" noAdjustHandles="1" noChangeArrowheads="1" noChangeShapeType="1" noTextEdit="1"/>
              </p:cNvSpPr>
              <p:nvPr/>
            </p:nvSpPr>
            <p:spPr>
              <a:xfrm>
                <a:off x="5011164" y="5296651"/>
                <a:ext cx="1329467" cy="369332"/>
              </a:xfrm>
              <a:prstGeom prst="rect">
                <a:avLst/>
              </a:prstGeom>
              <a:blipFill>
                <a:blip r:embed="rId10"/>
                <a:stretch>
                  <a:fillRect/>
                </a:stretch>
              </a:blipFill>
            </p:spPr>
            <p:txBody>
              <a:bodyPr/>
              <a:lstStyle/>
              <a:p>
                <a:r>
                  <a:rPr lang="en-GB">
                    <a:noFill/>
                  </a:rPr>
                  <a:t> </a:t>
                </a:r>
              </a:p>
            </p:txBody>
          </p:sp>
        </mc:Fallback>
      </mc:AlternateContent>
      <p:grpSp>
        <p:nvGrpSpPr>
          <p:cNvPr id="56" name="Group 55">
            <a:extLst>
              <a:ext uri="{FF2B5EF4-FFF2-40B4-BE49-F238E27FC236}">
                <a16:creationId xmlns:a16="http://schemas.microsoft.com/office/drawing/2014/main" id="{F10D0584-F9EA-5B49-B943-A696764C47BC}"/>
              </a:ext>
            </a:extLst>
          </p:cNvPr>
          <p:cNvGrpSpPr/>
          <p:nvPr/>
        </p:nvGrpSpPr>
        <p:grpSpPr>
          <a:xfrm>
            <a:off x="7198833" y="5560758"/>
            <a:ext cx="1571044" cy="389513"/>
            <a:chOff x="7153491" y="5560758"/>
            <a:chExt cx="1571044" cy="389513"/>
          </a:xfrm>
        </p:grpSpPr>
        <p:sp>
          <p:nvSpPr>
            <p:cNvPr id="67" name="TextBox 66">
              <a:extLst>
                <a:ext uri="{FF2B5EF4-FFF2-40B4-BE49-F238E27FC236}">
                  <a16:creationId xmlns:a16="http://schemas.microsoft.com/office/drawing/2014/main" id="{A9FD6D72-9FC9-4D49-98B4-4B792174A69F}"/>
                </a:ext>
              </a:extLst>
            </p:cNvPr>
            <p:cNvSpPr txBox="1"/>
            <p:nvPr/>
          </p:nvSpPr>
          <p:spPr>
            <a:xfrm>
              <a:off x="7153491" y="5560758"/>
              <a:ext cx="15534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9A02BA43-2C93-1E43-908F-1A08F0BFC0BE}"/>
                    </a:ext>
                  </a:extLst>
                </p:cNvPr>
                <p:cNvSpPr/>
                <p:nvPr/>
              </p:nvSpPr>
              <p:spPr>
                <a:xfrm>
                  <a:off x="7156542" y="5573275"/>
                  <a:ext cx="1567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m:oMathPara>
                  </a14:m>
                  <a:endParaRPr lang="en-GB" dirty="0"/>
                </a:p>
              </p:txBody>
            </p:sp>
          </mc:Choice>
          <mc:Fallback xmlns="">
            <p:sp>
              <p:nvSpPr>
                <p:cNvPr id="68" name="Rectangle 67">
                  <a:extLst>
                    <a:ext uri="{FF2B5EF4-FFF2-40B4-BE49-F238E27FC236}">
                      <a16:creationId xmlns:a16="http://schemas.microsoft.com/office/drawing/2014/main" id="{9A02BA43-2C93-1E43-908F-1A08F0BFC0BE}"/>
                    </a:ext>
                  </a:extLst>
                </p:cNvPr>
                <p:cNvSpPr>
                  <a:spLocks noRot="1" noChangeAspect="1" noMove="1" noResize="1" noEditPoints="1" noAdjustHandles="1" noChangeArrowheads="1" noChangeShapeType="1" noTextEdit="1"/>
                </p:cNvSpPr>
                <p:nvPr/>
              </p:nvSpPr>
              <p:spPr>
                <a:xfrm>
                  <a:off x="7156542" y="5573275"/>
                  <a:ext cx="1567993" cy="369332"/>
                </a:xfrm>
                <a:prstGeom prst="rect">
                  <a:avLst/>
                </a:prstGeom>
                <a:blipFill>
                  <a:blip r:embed="rId11"/>
                  <a:stretch>
                    <a:fillRect/>
                  </a:stretch>
                </a:blipFill>
              </p:spPr>
              <p:txBody>
                <a:bodyPr/>
                <a:lstStyle/>
                <a:p>
                  <a:r>
                    <a:rPr lang="en-GB">
                      <a:noFill/>
                    </a:rPr>
                    <a:t> </a:t>
                  </a:r>
                </a:p>
              </p:txBody>
            </p:sp>
          </mc:Fallback>
        </mc:AlternateContent>
      </p:grpSp>
      <p:grpSp>
        <p:nvGrpSpPr>
          <p:cNvPr id="57" name="Group 56">
            <a:extLst>
              <a:ext uri="{FF2B5EF4-FFF2-40B4-BE49-F238E27FC236}">
                <a16:creationId xmlns:a16="http://schemas.microsoft.com/office/drawing/2014/main" id="{197CE01E-0C67-7F4F-AE36-E6333CA08363}"/>
              </a:ext>
            </a:extLst>
          </p:cNvPr>
          <p:cNvGrpSpPr/>
          <p:nvPr/>
        </p:nvGrpSpPr>
        <p:grpSpPr>
          <a:xfrm>
            <a:off x="6324590" y="4615063"/>
            <a:ext cx="1528942" cy="389513"/>
            <a:chOff x="6279248" y="4615063"/>
            <a:chExt cx="1528942" cy="389513"/>
          </a:xfrm>
        </p:grpSpPr>
        <p:sp>
          <p:nvSpPr>
            <p:cNvPr id="65" name="TextBox 64">
              <a:extLst>
                <a:ext uri="{FF2B5EF4-FFF2-40B4-BE49-F238E27FC236}">
                  <a16:creationId xmlns:a16="http://schemas.microsoft.com/office/drawing/2014/main" id="{9BE0B684-8F56-CA4A-9F35-72034E19ECD4}"/>
                </a:ext>
              </a:extLst>
            </p:cNvPr>
            <p:cNvSpPr txBox="1"/>
            <p:nvPr/>
          </p:nvSpPr>
          <p:spPr>
            <a:xfrm>
              <a:off x="6279248" y="4615063"/>
              <a:ext cx="1528942"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17AC2160-4388-814D-917B-3AB9A5A73CC7}"/>
                    </a:ext>
                  </a:extLst>
                </p:cNvPr>
                <p:cNvSpPr/>
                <p:nvPr/>
              </p:nvSpPr>
              <p:spPr>
                <a:xfrm>
                  <a:off x="6308452" y="4623391"/>
                  <a:ext cx="14245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m:oMathPara>
                  </a14:m>
                  <a:endParaRPr lang="en-GB" dirty="0"/>
                </a:p>
              </p:txBody>
            </p:sp>
          </mc:Choice>
          <mc:Fallback xmlns="">
            <p:sp>
              <p:nvSpPr>
                <p:cNvPr id="66" name="Rectangle 65">
                  <a:extLst>
                    <a:ext uri="{FF2B5EF4-FFF2-40B4-BE49-F238E27FC236}">
                      <a16:creationId xmlns:a16="http://schemas.microsoft.com/office/drawing/2014/main" id="{17AC2160-4388-814D-917B-3AB9A5A73CC7}"/>
                    </a:ext>
                  </a:extLst>
                </p:cNvPr>
                <p:cNvSpPr>
                  <a:spLocks noRot="1" noChangeAspect="1" noMove="1" noResize="1" noEditPoints="1" noAdjustHandles="1" noChangeArrowheads="1" noChangeShapeType="1" noTextEdit="1"/>
                </p:cNvSpPr>
                <p:nvPr/>
              </p:nvSpPr>
              <p:spPr>
                <a:xfrm>
                  <a:off x="6308452" y="4623391"/>
                  <a:ext cx="1424575" cy="369332"/>
                </a:xfrm>
                <a:prstGeom prst="rect">
                  <a:avLst/>
                </a:prstGeom>
                <a:blipFill>
                  <a:blip r:embed="rId12"/>
                  <a:stretch>
                    <a:fillRect r="-1770"/>
                  </a:stretch>
                </a:blipFill>
              </p:spPr>
              <p:txBody>
                <a:bodyPr/>
                <a:lstStyle/>
                <a:p>
                  <a:r>
                    <a:rPr lang="en-GB">
                      <a:noFill/>
                    </a:rPr>
                    <a:t> </a:t>
                  </a:r>
                </a:p>
              </p:txBody>
            </p:sp>
          </mc:Fallback>
        </mc:AlternateContent>
      </p:grpSp>
      <p:grpSp>
        <p:nvGrpSpPr>
          <p:cNvPr id="58" name="Group 57">
            <a:extLst>
              <a:ext uri="{FF2B5EF4-FFF2-40B4-BE49-F238E27FC236}">
                <a16:creationId xmlns:a16="http://schemas.microsoft.com/office/drawing/2014/main" id="{7D04FF76-6709-CC4F-8822-C3298A960A23}"/>
              </a:ext>
            </a:extLst>
          </p:cNvPr>
          <p:cNvGrpSpPr/>
          <p:nvPr/>
        </p:nvGrpSpPr>
        <p:grpSpPr>
          <a:xfrm>
            <a:off x="6591233" y="3371343"/>
            <a:ext cx="724173" cy="389513"/>
            <a:chOff x="6545891" y="3371343"/>
            <a:chExt cx="724173" cy="389513"/>
          </a:xfrm>
        </p:grpSpPr>
        <p:sp>
          <p:nvSpPr>
            <p:cNvPr id="63" name="TextBox 62">
              <a:extLst>
                <a:ext uri="{FF2B5EF4-FFF2-40B4-BE49-F238E27FC236}">
                  <a16:creationId xmlns:a16="http://schemas.microsoft.com/office/drawing/2014/main" id="{96B7091E-C4A9-1748-AC18-958523FF8D67}"/>
                </a:ext>
              </a:extLst>
            </p:cNvPr>
            <p:cNvSpPr txBox="1"/>
            <p:nvPr/>
          </p:nvSpPr>
          <p:spPr>
            <a:xfrm>
              <a:off x="6598869" y="3371343"/>
              <a:ext cx="6166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2768999B-82FF-504D-884E-130285304723}"/>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𝐸𝑝𝑖𝑑</m:t>
                        </m:r>
                      </m:oMath>
                    </m:oMathPara>
                  </a14:m>
                  <a:endParaRPr lang="en-GB" dirty="0"/>
                </a:p>
              </p:txBody>
            </p:sp>
          </mc:Choice>
          <mc:Fallback xmlns="">
            <p:sp>
              <p:nvSpPr>
                <p:cNvPr id="64" name="Rectangle 63">
                  <a:extLst>
                    <a:ext uri="{FF2B5EF4-FFF2-40B4-BE49-F238E27FC236}">
                      <a16:creationId xmlns:a16="http://schemas.microsoft.com/office/drawing/2014/main" id="{2768999B-82FF-504D-884E-130285304723}"/>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13"/>
                  <a:stretch>
                    <a:fillRect b="-13333"/>
                  </a:stretch>
                </a:blipFill>
              </p:spPr>
              <p:txBody>
                <a:bodyPr/>
                <a:lstStyle/>
                <a:p>
                  <a:r>
                    <a:rPr lang="en-GB">
                      <a:noFill/>
                    </a:rPr>
                    <a:t> </a:t>
                  </a:r>
                </a:p>
              </p:txBody>
            </p:sp>
          </mc:Fallback>
        </mc:AlternateContent>
      </p:grpSp>
      <p:grpSp>
        <p:nvGrpSpPr>
          <p:cNvPr id="59" name="Group 58">
            <a:extLst>
              <a:ext uri="{FF2B5EF4-FFF2-40B4-BE49-F238E27FC236}">
                <a16:creationId xmlns:a16="http://schemas.microsoft.com/office/drawing/2014/main" id="{6C0A515A-964B-5649-81CC-CAEEB0A2A9C4}"/>
              </a:ext>
            </a:extLst>
          </p:cNvPr>
          <p:cNvGrpSpPr/>
          <p:nvPr/>
        </p:nvGrpSpPr>
        <p:grpSpPr>
          <a:xfrm>
            <a:off x="6112424" y="5600711"/>
            <a:ext cx="1012035" cy="389513"/>
            <a:chOff x="5970830" y="5664879"/>
            <a:chExt cx="1012035" cy="389513"/>
          </a:xfrm>
        </p:grpSpPr>
        <p:sp>
          <p:nvSpPr>
            <p:cNvPr id="61" name="TextBox 60">
              <a:extLst>
                <a:ext uri="{FF2B5EF4-FFF2-40B4-BE49-F238E27FC236}">
                  <a16:creationId xmlns:a16="http://schemas.microsoft.com/office/drawing/2014/main" id="{77D03765-4640-3A48-A638-1531D24D2800}"/>
                </a:ext>
              </a:extLst>
            </p:cNvPr>
            <p:cNvSpPr txBox="1"/>
            <p:nvPr/>
          </p:nvSpPr>
          <p:spPr>
            <a:xfrm>
              <a:off x="5970830" y="5664879"/>
              <a:ext cx="10120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FA75CA91-B82C-254B-9977-6F0A397AD221}"/>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𝑆𝑖𝑐𝑘</m:t>
                        </m:r>
                        <m:r>
                          <m:rPr>
                            <m:nor/>
                          </m:rPr>
                          <a:rPr lang="de-DE">
                            <a:latin typeface="Cambria Math" charset="0"/>
                          </a:rPr>
                          <m:t>.</m:t>
                        </m:r>
                        <m:r>
                          <a:rPr lang="de-DE" i="1">
                            <a:latin typeface="Cambria Math" charset="0"/>
                          </a:rPr>
                          <m:t>𝑒𝑣𝑒</m:t>
                        </m:r>
                      </m:oMath>
                    </m:oMathPara>
                  </a14:m>
                  <a:endParaRPr lang="en-GB" dirty="0"/>
                </a:p>
              </p:txBody>
            </p:sp>
          </mc:Choice>
          <mc:Fallback xmlns="">
            <p:sp>
              <p:nvSpPr>
                <p:cNvPr id="62" name="Rectangle 61">
                  <a:extLst>
                    <a:ext uri="{FF2B5EF4-FFF2-40B4-BE49-F238E27FC236}">
                      <a16:creationId xmlns:a16="http://schemas.microsoft.com/office/drawing/2014/main" id="{FA75CA91-B82C-254B-9977-6F0A397AD221}"/>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14"/>
                  <a:stretch>
                    <a:fillRect r="-6944"/>
                  </a:stretch>
                </a:blipFill>
              </p:spPr>
              <p:txBody>
                <a:bodyPr/>
                <a:lstStyle/>
                <a:p>
                  <a:r>
                    <a:rPr lang="en-GB">
                      <a:noFill/>
                    </a:rPr>
                    <a:t> </a:t>
                  </a:r>
                </a:p>
              </p:txBody>
            </p:sp>
          </mc:Fallback>
        </mc:AlternateContent>
      </p:grpSp>
    </p:spTree>
    <p:extLst>
      <p:ext uri="{BB962C8B-B14F-4D97-AF65-F5344CB8AC3E}">
        <p14:creationId xmlns:p14="http://schemas.microsoft.com/office/powerpoint/2010/main" val="63117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Propositional Models: Factors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28649" y="1309816"/>
                <a:ext cx="5043101" cy="4867147"/>
              </a:xfrm>
            </p:spPr>
            <p:txBody>
              <a:bodyPr>
                <a:normAutofit/>
              </a:bodyPr>
              <a:lstStyle/>
              <a:p>
                <a:r>
                  <a:rPr lang="en-US" dirty="0"/>
                  <a:t>Full joint</a:t>
                </a:r>
                <a:r>
                  <a:rPr lang="de-DE" dirty="0"/>
                  <a:t> </a:t>
                </a:r>
                <a14:m>
                  <m:oMath xmlns:m="http://schemas.openxmlformats.org/officeDocument/2006/math">
                    <m:sSub>
                      <m:sSubPr>
                        <m:ctrlPr>
                          <a:rPr lang="de-DE" i="1">
                            <a:latin typeface="Cambria Math" panose="02040503050406030204" pitchFamily="18" charset="0"/>
                          </a:rPr>
                        </m:ctrlPr>
                      </m:sSubPr>
                      <m:e>
                        <m:r>
                          <a:rPr lang="de-DE" i="1">
                            <a:latin typeface="Cambria Math" charset="0"/>
                          </a:rPr>
                          <m:t>𝑃</m:t>
                        </m:r>
                      </m:e>
                      <m:sub>
                        <m:r>
                          <a:rPr lang="de-DE" b="0" i="1" smtClean="0">
                            <a:latin typeface="Cambria Math" panose="02040503050406030204" pitchFamily="18" charset="0"/>
                          </a:rPr>
                          <m:t>𝐹</m:t>
                        </m:r>
                      </m:sub>
                    </m:sSub>
                  </m:oMath>
                </a14:m>
                <a:r>
                  <a:rPr lang="en-US" dirty="0"/>
                  <a:t> as product of </a:t>
                </a:r>
                <a:r>
                  <a:rPr lang="en-US" dirty="0">
                    <a:solidFill>
                      <a:schemeClr val="accent1"/>
                    </a:solidFill>
                  </a:rPr>
                  <a:t>factors</a:t>
                </a:r>
              </a:p>
              <a:p>
                <a:pPr lvl="1"/>
                <a:r>
                  <a:rPr lang="en-US" dirty="0"/>
                  <a:t>Model </a:t>
                </a:r>
                <a14:m>
                  <m:oMath xmlns:m="http://schemas.openxmlformats.org/officeDocument/2006/math">
                    <m:r>
                      <a:rPr lang="de-DE" b="0" i="1" smtClean="0">
                        <a:latin typeface="Cambria Math" panose="02040503050406030204" pitchFamily="18" charset="0"/>
                      </a:rPr>
                      <m:t>𝐹</m:t>
                    </m:r>
                  </m:oMath>
                </a14:m>
                <a:endParaRPr lang="de-DE" b="0" i="1" dirty="0">
                  <a:latin typeface="Cambria Math" panose="02040503050406030204" pitchFamily="18" charset="0"/>
                </a:endParaRPr>
              </a:p>
              <a:p>
                <a:pPr lvl="1"/>
                <a14:m>
                  <m:oMath xmlns:m="http://schemas.openxmlformats.org/officeDocument/2006/math">
                    <m:r>
                      <a:rPr lang="de-DE" b="0" i="1" dirty="0" smtClean="0">
                        <a:latin typeface="Cambria Math" panose="02040503050406030204" pitchFamily="18" charset="0"/>
                      </a:rPr>
                      <m:t>𝑟𝑣</m:t>
                    </m:r>
                    <m:d>
                      <m:dPr>
                        <m:ctrlPr>
                          <a:rPr lang="en-US" b="0" i="1" dirty="0" smtClean="0">
                            <a:latin typeface="Cambria Math" panose="02040503050406030204" pitchFamily="18" charset="0"/>
                          </a:rPr>
                        </m:ctrlPr>
                      </m:dPr>
                      <m:e>
                        <m:r>
                          <a:rPr lang="de-DE" b="0" i="1" dirty="0" smtClean="0">
                            <a:latin typeface="Cambria Math" panose="02040503050406030204" pitchFamily="18" charset="0"/>
                          </a:rPr>
                          <m:t>𝐹</m:t>
                        </m:r>
                      </m:e>
                    </m:d>
                    <m:r>
                      <a:rPr lang="de-DE" b="0" i="1" dirty="0" smtClean="0">
                        <a:latin typeface="Cambria Math" panose="02040503050406030204" pitchFamily="18" charset="0"/>
                      </a:rPr>
                      <m:t>, </m:t>
                    </m:r>
                    <m:r>
                      <a:rPr lang="de-DE" b="0" i="1" dirty="0" smtClean="0">
                        <a:latin typeface="Cambria Math" panose="02040503050406030204" pitchFamily="18" charset="0"/>
                      </a:rPr>
                      <m:t>𝑟𝑣</m:t>
                    </m:r>
                    <m:r>
                      <a:rPr lang="de-DE" b="0" i="1" dirty="0" smtClean="0">
                        <a:latin typeface="Cambria Math" panose="02040503050406030204" pitchFamily="18" charset="0"/>
                      </a:rPr>
                      <m:t>(</m:t>
                    </m:r>
                    <m:r>
                      <a:rPr lang="de-DE" b="0" i="1" dirty="0" smtClean="0">
                        <a:latin typeface="Cambria Math" panose="02040503050406030204" pitchFamily="18" charset="0"/>
                      </a:rPr>
                      <m:t>𝑓</m:t>
                    </m:r>
                    <m:r>
                      <a:rPr lang="de-DE" b="0" i="1" dirty="0" smtClean="0">
                        <a:latin typeface="Cambria Math" panose="02040503050406030204" pitchFamily="18" charset="0"/>
                      </a:rPr>
                      <m:t>)</m:t>
                    </m:r>
                  </m:oMath>
                </a14:m>
                <a:r>
                  <a:rPr lang="en-US" dirty="0"/>
                  <a:t> </a:t>
                </a:r>
                <a:br>
                  <a:rPr lang="en-US" dirty="0"/>
                </a:br>
                <a:r>
                  <a:rPr lang="en-US" dirty="0"/>
                  <a:t>random variables in </a:t>
                </a:r>
                <a14:m>
                  <m:oMath xmlns:m="http://schemas.openxmlformats.org/officeDocument/2006/math">
                    <m:r>
                      <a:rPr lang="de-DE" b="0" i="1" dirty="0" smtClean="0">
                        <a:latin typeface="Cambria Math" panose="02040503050406030204" pitchFamily="18" charset="0"/>
                      </a:rPr>
                      <m:t>𝐹</m:t>
                    </m:r>
                    <m:r>
                      <a:rPr lang="de-DE" b="0" i="1" dirty="0" smtClean="0">
                        <a:latin typeface="Cambria Math" panose="02040503050406030204" pitchFamily="18" charset="0"/>
                      </a:rPr>
                      <m:t>,</m:t>
                    </m:r>
                    <m:r>
                      <a:rPr lang="de-DE" b="0" i="1" dirty="0" smtClean="0">
                        <a:latin typeface="Cambria Math" panose="02040503050406030204" pitchFamily="18" charset="0"/>
                      </a:rPr>
                      <m:t>𝑓</m:t>
                    </m:r>
                  </m:oMath>
                </a14:m>
                <a:endParaRPr lang="en-US" dirty="0"/>
              </a:p>
              <a:p>
                <a:pPr lvl="1"/>
                <a:r>
                  <a:rPr lang="de-DE" dirty="0"/>
                  <a:t>Range </a:t>
                </a:r>
                <a14:m>
                  <m:oMath xmlns:m="http://schemas.openxmlformats.org/officeDocument/2006/math">
                    <m:r>
                      <a:rPr lang="de-DE" i="1">
                        <a:latin typeface="Cambria Math" panose="02040503050406030204" pitchFamily="18" charset="0"/>
                      </a:rPr>
                      <m:t>𝑟</m:t>
                    </m:r>
                    <m:d>
                      <m:dPr>
                        <m:ctrlPr>
                          <a:rPr lang="de-DE" i="1">
                            <a:latin typeface="Cambria Math" panose="02040503050406030204" pitchFamily="18" charset="0"/>
                          </a:rPr>
                        </m:ctrlPr>
                      </m:dPr>
                      <m:e>
                        <m:r>
                          <a:rPr lang="de-DE" b="0" i="1" smtClean="0">
                            <a:latin typeface="Cambria Math" panose="02040503050406030204" pitchFamily="18" charset="0"/>
                          </a:rPr>
                          <m:t>𝑋</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28649" y="1309816"/>
                <a:ext cx="5043101" cy="4867147"/>
              </a:xfrm>
              <a:blipFill>
                <a:blip r:embed="rId3"/>
                <a:stretch>
                  <a:fillRect l="-2005" t="-1823"/>
                </a:stretch>
              </a:blipFill>
            </p:spPr>
            <p:txBody>
              <a:bodyPr/>
              <a:lstStyle/>
              <a:p>
                <a:r>
                  <a:rPr lang="de-DE">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pPr/>
              <a:t>6</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3256005" y="6176834"/>
                <a:ext cx="2631989" cy="470000"/>
              </a:xfrm>
              <a:prstGeom prst="rect">
                <a:avLst/>
              </a:prstGeom>
              <a:noFill/>
            </p:spPr>
            <p:txBody>
              <a:bodyPr wrap="square" rtlCol="0">
                <a:spAutoFit/>
              </a:bodyPr>
              <a:lstStyle/>
              <a:p>
                <a14:m>
                  <m:oMath xmlns:m="http://schemas.openxmlformats.org/officeDocument/2006/math">
                    <m:r>
                      <a:rPr lang="de-DE" sz="2400" b="1" i="1" smtClean="0">
                        <a:solidFill>
                          <a:srgbClr val="C00000"/>
                        </a:solidFill>
                        <a:latin typeface="Cambria Math" charset="0"/>
                      </a:rPr>
                      <m:t>𝟕</m:t>
                    </m:r>
                    <m:r>
                      <a:rPr lang="de-DE" sz="2400" b="1" i="1" smtClean="0">
                        <a:solidFill>
                          <a:srgbClr val="C00000"/>
                        </a:solidFill>
                        <a:latin typeface="Cambria Math" charset="0"/>
                        <a:ea typeface="Cambria Math" charset="0"/>
                        <a:cs typeface="Cambria Math" charset="0"/>
                      </a:rPr>
                      <m:t>∙</m:t>
                    </m:r>
                    <m:sSup>
                      <m:sSupPr>
                        <m:ctrlPr>
                          <a:rPr lang="de-DE" sz="2400" b="1" i="1" smtClean="0">
                            <a:solidFill>
                              <a:srgbClr val="C00000"/>
                            </a:solidFill>
                            <a:latin typeface="Cambria Math" panose="02040503050406030204" pitchFamily="18" charset="0"/>
                          </a:rPr>
                        </m:ctrlPr>
                      </m:sSupPr>
                      <m:e>
                        <m:r>
                          <a:rPr lang="de-DE" sz="2400" b="1" i="1">
                            <a:solidFill>
                              <a:srgbClr val="C00000"/>
                            </a:solidFill>
                            <a:latin typeface="Cambria Math" charset="0"/>
                          </a:rPr>
                          <m:t>𝟐</m:t>
                        </m:r>
                      </m:e>
                      <m:sup>
                        <m:r>
                          <a:rPr lang="de-DE" sz="2400" b="1" i="1" smtClean="0">
                            <a:solidFill>
                              <a:srgbClr val="C00000"/>
                            </a:solidFill>
                            <a:latin typeface="Cambria Math" charset="0"/>
                          </a:rPr>
                          <m:t>𝟑</m:t>
                        </m:r>
                      </m:sup>
                    </m:sSup>
                    <m:r>
                      <a:rPr lang="de-DE" sz="2400" b="1" i="1" smtClean="0">
                        <a:solidFill>
                          <a:srgbClr val="C00000"/>
                        </a:solidFill>
                        <a:latin typeface="Cambria Math" charset="0"/>
                      </a:rPr>
                      <m:t>=</m:t>
                    </m:r>
                    <m:r>
                      <a:rPr lang="de-DE" sz="2400" b="1" i="1" smtClean="0">
                        <a:solidFill>
                          <a:srgbClr val="C00000"/>
                        </a:solidFill>
                        <a:latin typeface="Cambria Math" charset="0"/>
                      </a:rPr>
                      <m:t>𝟓𝟔</m:t>
                    </m:r>
                  </m:oMath>
                </a14:m>
                <a:r>
                  <a:rPr lang="en-US" sz="2400" b="1" dirty="0">
                    <a:solidFill>
                      <a:srgbClr val="C00000"/>
                    </a:solidFill>
                  </a:rPr>
                  <a:t> entries</a:t>
                </a:r>
              </a:p>
            </p:txBody>
          </p:sp>
        </mc:Choice>
        <mc:Fallback xmlns="">
          <p:sp>
            <p:nvSpPr>
              <p:cNvPr id="7" name="TextBox 6"/>
              <p:cNvSpPr txBox="1">
                <a:spLocks noRot="1" noChangeAspect="1" noMove="1" noResize="1" noEditPoints="1" noAdjustHandles="1" noChangeArrowheads="1" noChangeShapeType="1" noTextEdit="1"/>
              </p:cNvSpPr>
              <p:nvPr/>
            </p:nvSpPr>
            <p:spPr>
              <a:xfrm>
                <a:off x="3256005" y="6176834"/>
                <a:ext cx="2631989" cy="470000"/>
              </a:xfrm>
              <a:prstGeom prst="rect">
                <a:avLst/>
              </a:prstGeom>
              <a:blipFill>
                <a:blip r:embed="rId4"/>
                <a:stretch>
                  <a:fillRect t="-5263" r="-2871" b="-263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4" name="Rectangle 923">
                <a:extLst>
                  <a:ext uri="{FF2B5EF4-FFF2-40B4-BE49-F238E27FC236}">
                    <a16:creationId xmlns:a16="http://schemas.microsoft.com/office/drawing/2014/main" id="{D4C6CE10-B2E0-0F40-88FC-94558B34B415}"/>
                  </a:ext>
                </a:extLst>
              </p:cNvPr>
              <p:cNvSpPr/>
              <p:nvPr/>
            </p:nvSpPr>
            <p:spPr>
              <a:xfrm>
                <a:off x="115527" y="3661819"/>
                <a:ext cx="4672818" cy="2527615"/>
              </a:xfrm>
              <a:prstGeom prst="rect">
                <a:avLst/>
              </a:prstGeom>
            </p:spPr>
            <p:txBody>
              <a:bodyPr wrap="none">
                <a:spAutoFit/>
              </a:bodyPr>
              <a:lstStyle/>
              <a:p>
                <a:pPr marL="15875" lvl="1"/>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rPr>
                          </m:ctrlPr>
                        </m:sSubPr>
                        <m:e>
                          <m:r>
                            <a:rPr lang="de-DE" sz="2400" i="1">
                              <a:latin typeface="Cambria Math" panose="02040503050406030204" pitchFamily="18" charset="0"/>
                            </a:rPr>
                            <m:t>𝑃</m:t>
                          </m:r>
                        </m:e>
                        <m:sub>
                          <m:r>
                            <a:rPr lang="de-DE" sz="2400" b="0" i="1" smtClean="0">
                              <a:latin typeface="Cambria Math" panose="02040503050406030204" pitchFamily="18" charset="0"/>
                            </a:rPr>
                            <m:t>𝐹</m:t>
                          </m:r>
                        </m:sub>
                      </m:sSub>
                      <m:r>
                        <a:rPr lang="de-DE" sz="2400" i="1">
                          <a:latin typeface="Cambria Math" panose="02040503050406030204" pitchFamily="18" charset="0"/>
                        </a:rPr>
                        <m:t>= </m:t>
                      </m:r>
                      <m:f>
                        <m:fPr>
                          <m:ctrlPr>
                            <a:rPr lang="de-DE" sz="2400" i="1">
                              <a:latin typeface="Cambria Math" panose="02040503050406030204" pitchFamily="18" charset="0"/>
                            </a:rPr>
                          </m:ctrlPr>
                        </m:fPr>
                        <m:num>
                          <m:r>
                            <a:rPr lang="de-DE" sz="2400" i="1">
                              <a:latin typeface="Cambria Math" panose="02040503050406030204" pitchFamily="18" charset="0"/>
                            </a:rPr>
                            <m:t>1</m:t>
                          </m:r>
                        </m:num>
                        <m:den>
                          <m:r>
                            <a:rPr lang="de-DE" sz="2400" i="1">
                              <a:latin typeface="Cambria Math" panose="02040503050406030204" pitchFamily="18" charset="0"/>
                            </a:rPr>
                            <m:t>𝑍</m:t>
                          </m:r>
                        </m:den>
                      </m:f>
                      <m:nary>
                        <m:naryPr>
                          <m:chr m:val="∏"/>
                          <m:ctrlPr>
                            <a:rPr lang="de-DE" sz="2400" i="1" smtClean="0">
                              <a:latin typeface="Cambria Math" panose="02040503050406030204" pitchFamily="18" charset="0"/>
                            </a:rPr>
                          </m:ctrlPr>
                        </m:naryPr>
                        <m:sub>
                          <m:r>
                            <m:rPr>
                              <m:brk m:alnAt="23"/>
                            </m:rPr>
                            <a:rPr lang="de-DE" sz="2400" b="0" i="1" smtClean="0">
                              <a:latin typeface="Cambria Math" panose="02040503050406030204" pitchFamily="18" charset="0"/>
                            </a:rPr>
                            <m:t>𝑖</m:t>
                          </m:r>
                          <m:r>
                            <a:rPr lang="de-DE" sz="2400" b="0" i="1" smtClean="0">
                              <a:latin typeface="Cambria Math" panose="02040503050406030204" pitchFamily="18" charset="0"/>
                            </a:rPr>
                            <m:t>=1</m:t>
                          </m:r>
                        </m:sub>
                        <m:sup>
                          <m:r>
                            <a:rPr lang="de-DE" sz="2400" b="0" i="1" smtClean="0">
                              <a:latin typeface="Cambria Math" panose="02040503050406030204" pitchFamily="18" charset="0"/>
                            </a:rPr>
                            <m:t>𝑛</m:t>
                          </m:r>
                        </m:sup>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𝑓</m:t>
                              </m:r>
                            </m:e>
                            <m:sub>
                              <m:r>
                                <a:rPr lang="de-DE" sz="2400" b="0" i="1" smtClean="0">
                                  <a:latin typeface="Cambria Math" panose="02040503050406030204" pitchFamily="18" charset="0"/>
                                </a:rPr>
                                <m:t>𝑖</m:t>
                              </m:r>
                            </m:sub>
                          </m:sSub>
                        </m:e>
                      </m:nary>
                    </m:oMath>
                  </m:oMathPara>
                </a14:m>
                <a:endParaRPr lang="de-DE" sz="2400" dirty="0"/>
              </a:p>
              <a:p>
                <a:pPr marL="15875" lvl="1"/>
                <a:endParaRPr lang="de-DE" sz="2400" dirty="0"/>
              </a:p>
              <a:p>
                <a:pPr marL="15875" lvl="1"/>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𝑍</m:t>
                      </m:r>
                      <m:r>
                        <a:rPr lang="de-DE" sz="2400" i="1">
                          <a:latin typeface="Cambria Math" panose="02040503050406030204" pitchFamily="18" charset="0"/>
                        </a:rPr>
                        <m:t>=</m:t>
                      </m:r>
                      <m:nary>
                        <m:naryPr>
                          <m:chr m:val="∑"/>
                          <m:supHide m:val="on"/>
                          <m:ctrlPr>
                            <a:rPr lang="de-DE" sz="2400" i="1">
                              <a:latin typeface="Cambria Math" panose="02040503050406030204" pitchFamily="18" charset="0"/>
                            </a:rPr>
                          </m:ctrlPr>
                        </m:naryPr>
                        <m:sub>
                          <m:r>
                            <m:rPr>
                              <m:brk m:alnAt="7"/>
                            </m:rPr>
                            <a:rPr lang="de-DE" sz="2400" b="0" i="1" smtClean="0">
                              <a:latin typeface="Cambria Math" panose="02040503050406030204" pitchFamily="18" charset="0"/>
                            </a:rPr>
                            <m:t>𝑣</m:t>
                          </m:r>
                          <m:r>
                            <a:rPr lang="de-DE" sz="2400" b="0" i="1" smtClean="0">
                              <a:latin typeface="Cambria Math" panose="02040503050406030204" pitchFamily="18" charset="0"/>
                            </a:rPr>
                            <m:t>∈</m:t>
                          </m:r>
                          <m:r>
                            <a:rPr lang="de-DE" sz="2400" b="0" i="1" smtClean="0">
                              <a:latin typeface="Cambria Math" panose="02040503050406030204" pitchFamily="18" charset="0"/>
                            </a:rPr>
                            <m:t>𝑟</m:t>
                          </m:r>
                          <m:r>
                            <a:rPr lang="de-DE" sz="2400" b="0" i="1" smtClean="0">
                              <a:latin typeface="Cambria Math" panose="02040503050406030204" pitchFamily="18" charset="0"/>
                            </a:rPr>
                            <m:t>(</m:t>
                          </m:r>
                          <m:r>
                            <a:rPr lang="de-DE" sz="2400" b="0" i="1" smtClean="0">
                              <a:latin typeface="Cambria Math" panose="02040503050406030204" pitchFamily="18" charset="0"/>
                            </a:rPr>
                            <m:t>𝑟𝑣</m:t>
                          </m:r>
                          <m:d>
                            <m:dPr>
                              <m:ctrlPr>
                                <a:rPr lang="de-DE" sz="2400" b="0" i="1" smtClean="0">
                                  <a:latin typeface="Cambria Math" panose="02040503050406030204" pitchFamily="18" charset="0"/>
                                </a:rPr>
                              </m:ctrlPr>
                            </m:dPr>
                            <m:e>
                              <m:r>
                                <a:rPr lang="de-DE" sz="2400" b="0" i="1" smtClean="0">
                                  <a:latin typeface="Cambria Math" panose="02040503050406030204" pitchFamily="18" charset="0"/>
                                </a:rPr>
                                <m:t>𝐹</m:t>
                              </m:r>
                            </m:e>
                          </m:d>
                          <m:r>
                            <a:rPr lang="de-DE" sz="2400" b="0" i="1" smtClean="0">
                              <a:latin typeface="Cambria Math" panose="02040503050406030204" pitchFamily="18" charset="0"/>
                            </a:rPr>
                            <m:t>)</m:t>
                          </m:r>
                        </m:sub>
                        <m:sup/>
                        <m:e>
                          <m:nary>
                            <m:naryPr>
                              <m:chr m:val="∏"/>
                              <m:ctrlPr>
                                <a:rPr lang="de-DE" sz="2400" i="1">
                                  <a:latin typeface="Cambria Math" panose="02040503050406030204" pitchFamily="18" charset="0"/>
                                </a:rPr>
                              </m:ctrlPr>
                            </m:naryPr>
                            <m:sub>
                              <m:r>
                                <m:rPr>
                                  <m:brk m:alnAt="23"/>
                                </m:rPr>
                                <a:rPr lang="de-DE" sz="2400" i="1">
                                  <a:latin typeface="Cambria Math" panose="02040503050406030204" pitchFamily="18" charset="0"/>
                                </a:rPr>
                                <m:t>𝑖</m:t>
                              </m:r>
                              <m:r>
                                <a:rPr lang="de-DE" sz="2400" i="1">
                                  <a:latin typeface="Cambria Math" panose="02040503050406030204" pitchFamily="18" charset="0"/>
                                </a:rPr>
                                <m:t>=1</m:t>
                              </m:r>
                            </m:sub>
                            <m:sup>
                              <m:r>
                                <a:rPr lang="de-DE" sz="2400" i="1">
                                  <a:latin typeface="Cambria Math" panose="02040503050406030204" pitchFamily="18" charset="0"/>
                                </a:rPr>
                                <m:t>𝑛</m:t>
                              </m:r>
                            </m:sup>
                            <m:e>
                              <m:sSub>
                                <m:sSubPr>
                                  <m:ctrlPr>
                                    <a:rPr lang="de-DE" sz="2400" i="1">
                                      <a:latin typeface="Cambria Math" panose="02040503050406030204" pitchFamily="18" charset="0"/>
                                    </a:rPr>
                                  </m:ctrlPr>
                                </m:sSubPr>
                                <m:e>
                                  <m:r>
                                    <a:rPr lang="de-DE" sz="2400" i="1">
                                      <a:latin typeface="Cambria Math" panose="02040503050406030204" pitchFamily="18" charset="0"/>
                                    </a:rPr>
                                    <m:t>𝑓</m:t>
                                  </m:r>
                                </m:e>
                                <m:sub>
                                  <m:r>
                                    <a:rPr lang="de-DE" sz="2400" i="1">
                                      <a:latin typeface="Cambria Math" panose="02040503050406030204" pitchFamily="18" charset="0"/>
                                    </a:rPr>
                                    <m:t>𝑖</m:t>
                                  </m:r>
                                </m:sub>
                              </m:sSub>
                              <m:r>
                                <a:rPr lang="de-DE" sz="2400" b="0" i="1" smtClean="0">
                                  <a:latin typeface="Cambria Math" panose="02040503050406030204" pitchFamily="18" charset="0"/>
                                </a:rPr>
                                <m:t>(</m:t>
                              </m:r>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𝜋</m:t>
                                  </m:r>
                                </m:e>
                                <m:sub>
                                  <m:r>
                                    <a:rPr lang="de-DE" sz="2400" b="0" i="1" smtClean="0">
                                      <a:latin typeface="Cambria Math" panose="02040503050406030204" pitchFamily="18" charset="0"/>
                                    </a:rPr>
                                    <m:t>𝑟𝑣</m:t>
                                  </m:r>
                                  <m:d>
                                    <m:dPr>
                                      <m:ctrlPr>
                                        <a:rPr lang="de-DE" sz="2400" b="0" i="1" smtClean="0">
                                          <a:latin typeface="Cambria Math" panose="02040503050406030204" pitchFamily="18" charset="0"/>
                                        </a:rPr>
                                      </m:ctrlPr>
                                    </m:dPr>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𝑓</m:t>
                                          </m:r>
                                        </m:e>
                                        <m:sub>
                                          <m:r>
                                            <a:rPr lang="de-DE" sz="2400" b="0" i="1" smtClean="0">
                                              <a:latin typeface="Cambria Math" panose="02040503050406030204" pitchFamily="18" charset="0"/>
                                            </a:rPr>
                                            <m:t>𝑖</m:t>
                                          </m:r>
                                        </m:sub>
                                      </m:sSub>
                                    </m:e>
                                  </m:d>
                                </m:sub>
                              </m:sSub>
                              <m:r>
                                <a:rPr lang="de-DE" sz="2400" b="0" i="1" smtClean="0">
                                  <a:latin typeface="Cambria Math" panose="02040503050406030204" pitchFamily="18" charset="0"/>
                                </a:rPr>
                                <m:t>(</m:t>
                              </m:r>
                              <m:r>
                                <a:rPr lang="de-DE" sz="2400" b="0" i="1" smtClean="0">
                                  <a:latin typeface="Cambria Math" panose="02040503050406030204" pitchFamily="18" charset="0"/>
                                </a:rPr>
                                <m:t>𝑣</m:t>
                              </m:r>
                              <m:r>
                                <a:rPr lang="de-DE" sz="2400" b="0" i="1" smtClean="0">
                                  <a:latin typeface="Cambria Math" panose="02040503050406030204" pitchFamily="18" charset="0"/>
                                </a:rPr>
                                <m:t>))</m:t>
                              </m:r>
                            </m:e>
                          </m:nary>
                        </m:e>
                      </m:nary>
                    </m:oMath>
                  </m:oMathPara>
                </a14:m>
                <a:endParaRPr lang="de-DE" sz="2400" dirty="0"/>
              </a:p>
            </p:txBody>
          </p:sp>
        </mc:Choice>
        <mc:Fallback xmlns="">
          <p:sp>
            <p:nvSpPr>
              <p:cNvPr id="924" name="Rectangle 923">
                <a:extLst>
                  <a:ext uri="{FF2B5EF4-FFF2-40B4-BE49-F238E27FC236}">
                    <a16:creationId xmlns:a16="http://schemas.microsoft.com/office/drawing/2014/main" id="{D4C6CE10-B2E0-0F40-88FC-94558B34B415}"/>
                  </a:ext>
                </a:extLst>
              </p:cNvPr>
              <p:cNvSpPr>
                <a:spLocks noRot="1" noChangeAspect="1" noMove="1" noResize="1" noEditPoints="1" noAdjustHandles="1" noChangeArrowheads="1" noChangeShapeType="1" noTextEdit="1"/>
              </p:cNvSpPr>
              <p:nvPr/>
            </p:nvSpPr>
            <p:spPr>
              <a:xfrm>
                <a:off x="115527" y="3661819"/>
                <a:ext cx="4672818" cy="2527615"/>
              </a:xfrm>
              <a:prstGeom prst="rect">
                <a:avLst/>
              </a:prstGeom>
              <a:blipFill>
                <a:blip r:embed="rId5"/>
                <a:stretch>
                  <a:fillRect t="-47236" b="-68844"/>
                </a:stretch>
              </a:blipFill>
            </p:spPr>
            <p:txBody>
              <a:bodyPr/>
              <a:lstStyle/>
              <a:p>
                <a:r>
                  <a:rPr lang="de-DE">
                    <a:noFill/>
                  </a:rPr>
                  <a:t> </a:t>
                </a:r>
              </a:p>
            </p:txBody>
          </p:sp>
        </mc:Fallback>
      </mc:AlternateContent>
      <p:sp>
        <p:nvSpPr>
          <p:cNvPr id="925" name="TextBox 924">
            <a:extLst>
              <a:ext uri="{FF2B5EF4-FFF2-40B4-BE49-F238E27FC236}">
                <a16:creationId xmlns:a16="http://schemas.microsoft.com/office/drawing/2014/main" id="{B57CC5FC-E587-7E4A-8FD2-0ACAAAEBDC48}"/>
              </a:ext>
            </a:extLst>
          </p:cNvPr>
          <p:cNvSpPr txBox="1"/>
          <p:nvPr/>
        </p:nvSpPr>
        <p:spPr>
          <a:xfrm>
            <a:off x="2223300" y="1617026"/>
            <a:ext cx="3809088" cy="584775"/>
          </a:xfrm>
          <a:prstGeom prst="rect">
            <a:avLst/>
          </a:prstGeom>
          <a:noFill/>
        </p:spPr>
        <p:txBody>
          <a:bodyPr wrap="square" rtlCol="0">
            <a:spAutoFit/>
          </a:bodyPr>
          <a:lstStyle/>
          <a:p>
            <a:r>
              <a:rPr lang="en-US" sz="3200" b="1" dirty="0">
                <a:solidFill>
                  <a:srgbClr val="C00000"/>
                </a:solidFill>
              </a:rPr>
              <a:t>Sparse encoding!</a:t>
            </a:r>
          </a:p>
        </p:txBody>
      </p:sp>
      <p:grpSp>
        <p:nvGrpSpPr>
          <p:cNvPr id="992" name="Group 991">
            <a:extLst>
              <a:ext uri="{FF2B5EF4-FFF2-40B4-BE49-F238E27FC236}">
                <a16:creationId xmlns:a16="http://schemas.microsoft.com/office/drawing/2014/main" id="{59ECE96C-7333-C549-91B5-D9EF9542BED2}"/>
              </a:ext>
            </a:extLst>
          </p:cNvPr>
          <p:cNvGrpSpPr/>
          <p:nvPr/>
        </p:nvGrpSpPr>
        <p:grpSpPr>
          <a:xfrm>
            <a:off x="4892080" y="1615324"/>
            <a:ext cx="4089378" cy="4374900"/>
            <a:chOff x="4892080" y="1615324"/>
            <a:chExt cx="4089378" cy="4374900"/>
          </a:xfrm>
        </p:grpSpPr>
        <p:grpSp>
          <p:nvGrpSpPr>
            <p:cNvPr id="993" name="Group 992">
              <a:extLst>
                <a:ext uri="{FF2B5EF4-FFF2-40B4-BE49-F238E27FC236}">
                  <a16:creationId xmlns:a16="http://schemas.microsoft.com/office/drawing/2014/main" id="{A69315AA-4139-3146-8AA2-DB15E5A4E4BE}"/>
                </a:ext>
              </a:extLst>
            </p:cNvPr>
            <p:cNvGrpSpPr/>
            <p:nvPr/>
          </p:nvGrpSpPr>
          <p:grpSpPr>
            <a:xfrm>
              <a:off x="4892080" y="1615324"/>
              <a:ext cx="4089378" cy="4374900"/>
              <a:chOff x="4854295" y="1615324"/>
              <a:chExt cx="4089378" cy="4374900"/>
            </a:xfrm>
          </p:grpSpPr>
          <p:sp>
            <p:nvSpPr>
              <p:cNvPr id="995" name="TextBox 994">
                <a:extLst>
                  <a:ext uri="{FF2B5EF4-FFF2-40B4-BE49-F238E27FC236}">
                    <a16:creationId xmlns:a16="http://schemas.microsoft.com/office/drawing/2014/main" id="{27DA9399-1AA2-0646-A7FB-E1316F87218A}"/>
                  </a:ext>
                </a:extLst>
              </p:cNvPr>
              <p:cNvSpPr txBox="1"/>
              <p:nvPr/>
            </p:nvSpPr>
            <p:spPr>
              <a:xfrm>
                <a:off x="5217587" y="2753753"/>
                <a:ext cx="1232634" cy="389513"/>
              </a:xfrm>
              <a:prstGeom prst="ellipse">
                <a:avLst/>
              </a:prstGeom>
              <a:noFill/>
              <a:ln>
                <a:solidFill>
                  <a:schemeClr val="tx1"/>
                </a:solidFill>
              </a:ln>
            </p:spPr>
            <p:txBody>
              <a:bodyPr wrap="square" lIns="0" tIns="0" rIns="0" bIns="0" rtlCol="0">
                <a:spAutoFit/>
              </a:bodyPr>
              <a:lstStyle/>
              <a:p>
                <a:pPr marL="15875"/>
                <a:endParaRPr lang="en-GB" dirty="0"/>
              </a:p>
            </p:txBody>
          </p:sp>
          <p:sp>
            <p:nvSpPr>
              <p:cNvPr id="996" name="TextBox 995">
                <a:extLst>
                  <a:ext uri="{FF2B5EF4-FFF2-40B4-BE49-F238E27FC236}">
                    <a16:creationId xmlns:a16="http://schemas.microsoft.com/office/drawing/2014/main" id="{E639F061-1F61-3746-AB09-02B640E6FFBF}"/>
                  </a:ext>
                </a:extLst>
              </p:cNvPr>
              <p:cNvSpPr txBox="1"/>
              <p:nvPr/>
            </p:nvSpPr>
            <p:spPr>
              <a:xfrm>
                <a:off x="7404470" y="2756785"/>
                <a:ext cx="1072819" cy="389513"/>
              </a:xfrm>
              <a:prstGeom prst="ellipse">
                <a:avLst/>
              </a:prstGeom>
              <a:noFill/>
              <a:ln>
                <a:solidFill>
                  <a:schemeClr val="tx1"/>
                </a:solidFill>
              </a:ln>
            </p:spPr>
            <p:txBody>
              <a:bodyPr wrap="square" lIns="0" tIns="0" rIns="0" bIns="0" rtlCol="0">
                <a:spAutoFit/>
              </a:bodyPr>
              <a:lstStyle/>
              <a:p>
                <a:endParaRPr lang="en-GB" dirty="0"/>
              </a:p>
            </p:txBody>
          </p:sp>
          <p:sp>
            <p:nvSpPr>
              <p:cNvPr id="997" name="TextBox 996">
                <a:extLst>
                  <a:ext uri="{FF2B5EF4-FFF2-40B4-BE49-F238E27FC236}">
                    <a16:creationId xmlns:a16="http://schemas.microsoft.com/office/drawing/2014/main" id="{BE6A23DA-E47D-FA42-9114-8DEC7C47B050}"/>
                  </a:ext>
                </a:extLst>
              </p:cNvPr>
              <p:cNvSpPr txBox="1"/>
              <p:nvPr/>
            </p:nvSpPr>
            <p:spPr>
              <a:xfrm>
                <a:off x="4972669" y="5277574"/>
                <a:ext cx="1274390" cy="389513"/>
              </a:xfrm>
              <a:prstGeom prst="ellipse">
                <a:avLst/>
              </a:prstGeom>
              <a:noFill/>
              <a:ln>
                <a:solidFill>
                  <a:schemeClr val="tx1"/>
                </a:solidFill>
              </a:ln>
            </p:spPr>
            <p:txBody>
              <a:bodyPr wrap="square" lIns="0" tIns="0" rIns="0" bIns="0" rtlCol="0">
                <a:spAutoFit/>
              </a:bodyPr>
              <a:lstStyle/>
              <a:p>
                <a:endParaRPr lang="en-GB" dirty="0"/>
              </a:p>
            </p:txBody>
          </p:sp>
          <p:cxnSp>
            <p:nvCxnSpPr>
              <p:cNvPr id="998" name="Straight Connector 997">
                <a:extLst>
                  <a:ext uri="{FF2B5EF4-FFF2-40B4-BE49-F238E27FC236}">
                    <a16:creationId xmlns:a16="http://schemas.microsoft.com/office/drawing/2014/main" id="{F1614520-FA7B-AC4D-B9F6-3DE8C71F46F6}"/>
                  </a:ext>
                </a:extLst>
              </p:cNvPr>
              <p:cNvCxnSpPr>
                <a:cxnSpLocks/>
                <a:stCxn id="1058" idx="1"/>
                <a:endCxn id="995" idx="6"/>
              </p:cNvCxnSpPr>
              <p:nvPr/>
            </p:nvCxnSpPr>
            <p:spPr>
              <a:xfrm flipH="1" flipV="1">
                <a:off x="6450221" y="2948510"/>
                <a:ext cx="13727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9" name="Straight Connector 998">
                <a:extLst>
                  <a:ext uri="{FF2B5EF4-FFF2-40B4-BE49-F238E27FC236}">
                    <a16:creationId xmlns:a16="http://schemas.microsoft.com/office/drawing/2014/main" id="{299C4ACA-107A-1C4F-BBA8-B5D786E689EC}"/>
                  </a:ext>
                </a:extLst>
              </p:cNvPr>
              <p:cNvCxnSpPr>
                <a:cxnSpLocks/>
              </p:cNvCxnSpPr>
              <p:nvPr/>
            </p:nvCxnSpPr>
            <p:spPr>
              <a:xfrm flipH="1" flipV="1">
                <a:off x="5703180"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0" name="Straight Connector 999">
                <a:extLst>
                  <a:ext uri="{FF2B5EF4-FFF2-40B4-BE49-F238E27FC236}">
                    <a16:creationId xmlns:a16="http://schemas.microsoft.com/office/drawing/2014/main" id="{E924C927-8539-4E4F-A3FE-233273CB7B68}"/>
                  </a:ext>
                </a:extLst>
              </p:cNvPr>
              <p:cNvCxnSpPr>
                <a:cxnSpLocks/>
                <a:stCxn id="1036" idx="4"/>
              </p:cNvCxnSpPr>
              <p:nvPr/>
            </p:nvCxnSpPr>
            <p:spPr>
              <a:xfrm flipH="1">
                <a:off x="6058874" y="3760856"/>
                <a:ext cx="848340" cy="978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1" name="Straight Connector 1000">
                <a:extLst>
                  <a:ext uri="{FF2B5EF4-FFF2-40B4-BE49-F238E27FC236}">
                    <a16:creationId xmlns:a16="http://schemas.microsoft.com/office/drawing/2014/main" id="{52B79C70-19F0-8E41-864B-45B28885241A}"/>
                  </a:ext>
                </a:extLst>
              </p:cNvPr>
              <p:cNvCxnSpPr/>
              <p:nvPr/>
            </p:nvCxnSpPr>
            <p:spPr>
              <a:xfrm flipH="1">
                <a:off x="6178999" y="4809820"/>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2" name="Straight Connector 1001">
                <a:extLst>
                  <a:ext uri="{FF2B5EF4-FFF2-40B4-BE49-F238E27FC236}">
                    <a16:creationId xmlns:a16="http://schemas.microsoft.com/office/drawing/2014/main" id="{3A77CC20-2AF3-D941-8CDE-2EAC759BD2EA}"/>
                  </a:ext>
                </a:extLst>
              </p:cNvPr>
              <p:cNvCxnSpPr>
                <a:cxnSpLocks/>
                <a:stCxn id="1056" idx="0"/>
                <a:endCxn id="1036" idx="4"/>
              </p:cNvCxnSpPr>
              <p:nvPr/>
            </p:nvCxnSpPr>
            <p:spPr>
              <a:xfrm flipV="1">
                <a:off x="5703180" y="3760856"/>
                <a:ext cx="1204034" cy="976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3" name="Group 1002">
                <a:extLst>
                  <a:ext uri="{FF2B5EF4-FFF2-40B4-BE49-F238E27FC236}">
                    <a16:creationId xmlns:a16="http://schemas.microsoft.com/office/drawing/2014/main" id="{89CB9E5E-3ED7-E448-89F7-87800834FB35}"/>
                  </a:ext>
                </a:extLst>
              </p:cNvPr>
              <p:cNvGrpSpPr/>
              <p:nvPr/>
            </p:nvGrpSpPr>
            <p:grpSpPr>
              <a:xfrm>
                <a:off x="6435854" y="2589890"/>
                <a:ext cx="295978" cy="431728"/>
                <a:chOff x="6435854" y="2589890"/>
                <a:chExt cx="295978" cy="431728"/>
              </a:xfrm>
            </p:grpSpPr>
            <p:sp>
              <p:nvSpPr>
                <p:cNvPr id="1058" name="Rectangle 1057">
                  <a:extLst>
                    <a:ext uri="{FF2B5EF4-FFF2-40B4-BE49-F238E27FC236}">
                      <a16:creationId xmlns:a16="http://schemas.microsoft.com/office/drawing/2014/main" id="{3CEA1A63-1EDE-9747-BBF1-B80BE9B27D0B}"/>
                    </a:ext>
                  </a:extLst>
                </p:cNvPr>
                <p:cNvSpPr/>
                <p:nvPr/>
              </p:nvSpPr>
              <p:spPr>
                <a:xfrm>
                  <a:off x="6587493" y="287761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59" name="TextBox 1058">
                      <a:extLst>
                        <a:ext uri="{FF2B5EF4-FFF2-40B4-BE49-F238E27FC236}">
                          <a16:creationId xmlns:a16="http://schemas.microsoft.com/office/drawing/2014/main" id="{9E6A5058-C16E-0B4D-A5D0-C385F4CF8B8D}"/>
                        </a:ext>
                      </a:extLst>
                    </p:cNvPr>
                    <p:cNvSpPr txBox="1"/>
                    <p:nvPr/>
                  </p:nvSpPr>
                  <p:spPr>
                    <a:xfrm>
                      <a:off x="6435854" y="2589890"/>
                      <a:ext cx="295978"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1</m:t>
                                </m:r>
                              </m:sup>
                            </m:sSubSup>
                          </m:oMath>
                        </m:oMathPara>
                      </a14:m>
                      <a:endParaRPr lang="en-GB" dirty="0"/>
                    </a:p>
                  </p:txBody>
                </p:sp>
              </mc:Choice>
              <mc:Fallback xmlns="">
                <p:sp>
                  <p:nvSpPr>
                    <p:cNvPr id="1059" name="TextBox 1058">
                      <a:extLst>
                        <a:ext uri="{FF2B5EF4-FFF2-40B4-BE49-F238E27FC236}">
                          <a16:creationId xmlns:a16="http://schemas.microsoft.com/office/drawing/2014/main" id="{9E6A5058-C16E-0B4D-A5D0-C385F4CF8B8D}"/>
                        </a:ext>
                      </a:extLst>
                    </p:cNvPr>
                    <p:cNvSpPr txBox="1">
                      <a:spLocks noRot="1" noChangeAspect="1" noMove="1" noResize="1" noEditPoints="1" noAdjustHandles="1" noChangeArrowheads="1" noChangeShapeType="1" noTextEdit="1"/>
                    </p:cNvSpPr>
                    <p:nvPr/>
                  </p:nvSpPr>
                  <p:spPr>
                    <a:xfrm>
                      <a:off x="6435854" y="2589890"/>
                      <a:ext cx="295978" cy="279628"/>
                    </a:xfrm>
                    <a:prstGeom prst="rect">
                      <a:avLst/>
                    </a:prstGeom>
                    <a:blipFill>
                      <a:blip r:embed="rId6"/>
                      <a:stretch>
                        <a:fillRect l="-25000" t="-4545" r="-4167" b="-31818"/>
                      </a:stretch>
                    </a:blipFill>
                  </p:spPr>
                  <p:txBody>
                    <a:bodyPr/>
                    <a:lstStyle/>
                    <a:p>
                      <a:r>
                        <a:rPr lang="en-GB">
                          <a:noFill/>
                        </a:rPr>
                        <a:t> </a:t>
                      </a:r>
                    </a:p>
                  </p:txBody>
                </p:sp>
              </mc:Fallback>
            </mc:AlternateContent>
          </p:grpSp>
          <p:grpSp>
            <p:nvGrpSpPr>
              <p:cNvPr id="1004" name="Group 1003">
                <a:extLst>
                  <a:ext uri="{FF2B5EF4-FFF2-40B4-BE49-F238E27FC236}">
                    <a16:creationId xmlns:a16="http://schemas.microsoft.com/office/drawing/2014/main" id="{EDE35037-0460-3E42-97ED-99983B970D84}"/>
                  </a:ext>
                </a:extLst>
              </p:cNvPr>
              <p:cNvGrpSpPr/>
              <p:nvPr/>
            </p:nvGrpSpPr>
            <p:grpSpPr>
              <a:xfrm>
                <a:off x="5558622" y="4425847"/>
                <a:ext cx="300915" cy="455973"/>
                <a:chOff x="5558622" y="4425847"/>
                <a:chExt cx="300915" cy="455973"/>
              </a:xfrm>
            </p:grpSpPr>
            <p:sp>
              <p:nvSpPr>
                <p:cNvPr id="1056" name="Rectangle 1055">
                  <a:extLst>
                    <a:ext uri="{FF2B5EF4-FFF2-40B4-BE49-F238E27FC236}">
                      <a16:creationId xmlns:a16="http://schemas.microsoft.com/office/drawing/2014/main" id="{1A2D1168-3354-5C48-ACFF-CC562359F042}"/>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57" name="TextBox 1056">
                      <a:extLst>
                        <a:ext uri="{FF2B5EF4-FFF2-40B4-BE49-F238E27FC236}">
                          <a16:creationId xmlns:a16="http://schemas.microsoft.com/office/drawing/2014/main" id="{8CA61F78-D545-4F47-ACBE-D692CEBCC185}"/>
                        </a:ext>
                      </a:extLst>
                    </p:cNvPr>
                    <p:cNvSpPr txBox="1"/>
                    <p:nvPr/>
                  </p:nvSpPr>
                  <p:spPr>
                    <a:xfrm>
                      <a:off x="5558622" y="4425847"/>
                      <a:ext cx="300915" cy="28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2</m:t>
                                </m:r>
                              </m:sub>
                              <m:sup>
                                <m:r>
                                  <a:rPr lang="de-DE" b="0" i="1" smtClean="0">
                                    <a:latin typeface="Cambria Math" panose="02040503050406030204" pitchFamily="18" charset="0"/>
                                  </a:rPr>
                                  <m:t>1</m:t>
                                </m:r>
                              </m:sup>
                            </m:sSubSup>
                          </m:oMath>
                        </m:oMathPara>
                      </a14:m>
                      <a:endParaRPr lang="en-GB" dirty="0"/>
                    </a:p>
                  </p:txBody>
                </p:sp>
              </mc:Choice>
              <mc:Fallback xmlns="">
                <p:sp>
                  <p:nvSpPr>
                    <p:cNvPr id="1057" name="TextBox 1056">
                      <a:extLst>
                        <a:ext uri="{FF2B5EF4-FFF2-40B4-BE49-F238E27FC236}">
                          <a16:creationId xmlns:a16="http://schemas.microsoft.com/office/drawing/2014/main" id="{8CA61F78-D545-4F47-ACBE-D692CEBCC185}"/>
                        </a:ext>
                      </a:extLst>
                    </p:cNvPr>
                    <p:cNvSpPr txBox="1">
                      <a:spLocks noRot="1" noChangeAspect="1" noMove="1" noResize="1" noEditPoints="1" noAdjustHandles="1" noChangeArrowheads="1" noChangeShapeType="1" noTextEdit="1"/>
                    </p:cNvSpPr>
                    <p:nvPr/>
                  </p:nvSpPr>
                  <p:spPr>
                    <a:xfrm>
                      <a:off x="5558622" y="4425847"/>
                      <a:ext cx="300915" cy="280718"/>
                    </a:xfrm>
                    <a:prstGeom prst="rect">
                      <a:avLst/>
                    </a:prstGeom>
                    <a:blipFill>
                      <a:blip r:embed="rId7"/>
                      <a:stretch>
                        <a:fillRect l="-25000" r="-4167" b="-30435"/>
                      </a:stretch>
                    </a:blipFill>
                  </p:spPr>
                  <p:txBody>
                    <a:bodyPr/>
                    <a:lstStyle/>
                    <a:p>
                      <a:r>
                        <a:rPr lang="en-GB">
                          <a:noFill/>
                        </a:rPr>
                        <a:t> </a:t>
                      </a:r>
                    </a:p>
                  </p:txBody>
                </p:sp>
              </mc:Fallback>
            </mc:AlternateContent>
          </p:grpSp>
          <p:grpSp>
            <p:nvGrpSpPr>
              <p:cNvPr id="1005" name="Group 1004">
                <a:extLst>
                  <a:ext uri="{FF2B5EF4-FFF2-40B4-BE49-F238E27FC236}">
                    <a16:creationId xmlns:a16="http://schemas.microsoft.com/office/drawing/2014/main" id="{F4006EE1-31A6-E044-816C-2F2061C4C755}"/>
                  </a:ext>
                </a:extLst>
              </p:cNvPr>
              <p:cNvGrpSpPr/>
              <p:nvPr/>
            </p:nvGrpSpPr>
            <p:grpSpPr>
              <a:xfrm>
                <a:off x="5935104" y="4443991"/>
                <a:ext cx="300915" cy="439496"/>
                <a:chOff x="5935104" y="4443991"/>
                <a:chExt cx="300915" cy="439496"/>
              </a:xfrm>
            </p:grpSpPr>
            <p:sp>
              <p:nvSpPr>
                <p:cNvPr id="1054" name="Rectangle 1053">
                  <a:extLst>
                    <a:ext uri="{FF2B5EF4-FFF2-40B4-BE49-F238E27FC236}">
                      <a16:creationId xmlns:a16="http://schemas.microsoft.com/office/drawing/2014/main" id="{8BEBDC38-1BB6-A943-A623-A2D3D718523E}"/>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55" name="TextBox 1054">
                      <a:extLst>
                        <a:ext uri="{FF2B5EF4-FFF2-40B4-BE49-F238E27FC236}">
                          <a16:creationId xmlns:a16="http://schemas.microsoft.com/office/drawing/2014/main" id="{2FA66A30-3035-1A4B-9CF6-3A7052E3F036}"/>
                        </a:ext>
                      </a:extLst>
                    </p:cNvPr>
                    <p:cNvSpPr txBox="1"/>
                    <p:nvPr/>
                  </p:nvSpPr>
                  <p:spPr>
                    <a:xfrm>
                      <a:off x="5935104" y="4443991"/>
                      <a:ext cx="300915" cy="282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1</m:t>
                                </m:r>
                              </m:sup>
                            </m:sSubSup>
                          </m:oMath>
                        </m:oMathPara>
                      </a14:m>
                      <a:endParaRPr lang="en-GB" dirty="0"/>
                    </a:p>
                  </p:txBody>
                </p:sp>
              </mc:Choice>
              <mc:Fallback xmlns="">
                <p:sp>
                  <p:nvSpPr>
                    <p:cNvPr id="1055" name="TextBox 1054">
                      <a:extLst>
                        <a:ext uri="{FF2B5EF4-FFF2-40B4-BE49-F238E27FC236}">
                          <a16:creationId xmlns:a16="http://schemas.microsoft.com/office/drawing/2014/main" id="{2FA66A30-3035-1A4B-9CF6-3A7052E3F036}"/>
                        </a:ext>
                      </a:extLst>
                    </p:cNvPr>
                    <p:cNvSpPr txBox="1">
                      <a:spLocks noRot="1" noChangeAspect="1" noMove="1" noResize="1" noEditPoints="1" noAdjustHandles="1" noChangeArrowheads="1" noChangeShapeType="1" noTextEdit="1"/>
                    </p:cNvSpPr>
                    <p:nvPr/>
                  </p:nvSpPr>
                  <p:spPr>
                    <a:xfrm>
                      <a:off x="5935104" y="4443991"/>
                      <a:ext cx="300915" cy="282129"/>
                    </a:xfrm>
                    <a:prstGeom prst="rect">
                      <a:avLst/>
                    </a:prstGeom>
                    <a:blipFill>
                      <a:blip r:embed="rId8"/>
                      <a:stretch>
                        <a:fillRect l="-24000" b="-30435"/>
                      </a:stretch>
                    </a:blipFill>
                  </p:spPr>
                  <p:txBody>
                    <a:bodyPr/>
                    <a:lstStyle/>
                    <a:p>
                      <a:r>
                        <a:rPr lang="en-GB">
                          <a:noFill/>
                        </a:rPr>
                        <a:t> </a:t>
                      </a:r>
                    </a:p>
                  </p:txBody>
                </p:sp>
              </mc:Fallback>
            </mc:AlternateContent>
          </p:grpSp>
          <p:cxnSp>
            <p:nvCxnSpPr>
              <p:cNvPr id="1006" name="Straight Connector 1005">
                <a:extLst>
                  <a:ext uri="{FF2B5EF4-FFF2-40B4-BE49-F238E27FC236}">
                    <a16:creationId xmlns:a16="http://schemas.microsoft.com/office/drawing/2014/main" id="{E8FA290A-AA6D-EF41-B345-0A5FFE7B19BE}"/>
                  </a:ext>
                </a:extLst>
              </p:cNvPr>
              <p:cNvCxnSpPr>
                <a:cxnSpLocks/>
                <a:stCxn id="996" idx="2"/>
              </p:cNvCxnSpPr>
              <p:nvPr/>
            </p:nvCxnSpPr>
            <p:spPr>
              <a:xfrm flipH="1" flipV="1">
                <a:off x="7228782" y="2946144"/>
                <a:ext cx="175688" cy="5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7" name="Straight Connector 1006">
                <a:extLst>
                  <a:ext uri="{FF2B5EF4-FFF2-40B4-BE49-F238E27FC236}">
                    <a16:creationId xmlns:a16="http://schemas.microsoft.com/office/drawing/2014/main" id="{B0F6737D-335D-7549-AFE4-C190B088B60C}"/>
                  </a:ext>
                </a:extLst>
              </p:cNvPr>
              <p:cNvCxnSpPr>
                <a:cxnSpLocks/>
                <a:stCxn id="1036" idx="0"/>
              </p:cNvCxnSpPr>
              <p:nvPr/>
            </p:nvCxnSpPr>
            <p:spPr>
              <a:xfrm flipV="1">
                <a:off x="6907214" y="3018147"/>
                <a:ext cx="201440" cy="353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8" name="Straight Connector 1007">
                <a:extLst>
                  <a:ext uri="{FF2B5EF4-FFF2-40B4-BE49-F238E27FC236}">
                    <a16:creationId xmlns:a16="http://schemas.microsoft.com/office/drawing/2014/main" id="{AF3480EA-D170-CD41-9B69-7661BA7EDE12}"/>
                  </a:ext>
                </a:extLst>
              </p:cNvPr>
              <p:cNvCxnSpPr>
                <a:cxnSpLocks/>
                <a:stCxn id="1050" idx="3"/>
                <a:endCxn id="995" idx="2"/>
              </p:cNvCxnSpPr>
              <p:nvPr/>
            </p:nvCxnSpPr>
            <p:spPr>
              <a:xfrm flipV="1">
                <a:off x="5076753" y="2948510"/>
                <a:ext cx="140834" cy="2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Straight Connector 1008">
                <a:extLst>
                  <a:ext uri="{FF2B5EF4-FFF2-40B4-BE49-F238E27FC236}">
                    <a16:creationId xmlns:a16="http://schemas.microsoft.com/office/drawing/2014/main" id="{50A9D6F5-D815-C340-B37A-38B45FF4E619}"/>
                  </a:ext>
                </a:extLst>
              </p:cNvPr>
              <p:cNvCxnSpPr>
                <a:cxnSpLocks/>
                <a:stCxn id="999" idx="6"/>
                <a:endCxn id="1048" idx="1"/>
              </p:cNvCxnSpPr>
              <p:nvPr/>
            </p:nvCxnSpPr>
            <p:spPr>
              <a:xfrm flipV="1">
                <a:off x="8477289" y="2949083"/>
                <a:ext cx="243927" cy="2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0" name="Straight Connector 1009">
                <a:extLst>
                  <a:ext uri="{FF2B5EF4-FFF2-40B4-BE49-F238E27FC236}">
                    <a16:creationId xmlns:a16="http://schemas.microsoft.com/office/drawing/2014/main" id="{E65263FA-131F-0348-AC9C-1423CF2EC317}"/>
                  </a:ext>
                </a:extLst>
              </p:cNvPr>
              <p:cNvCxnSpPr>
                <a:endCxn id="1059" idx="0"/>
              </p:cNvCxnSpPr>
              <p:nvPr/>
            </p:nvCxnSpPr>
            <p:spPr>
              <a:xfrm flipH="1">
                <a:off x="6659493" y="2574860"/>
                <a:ext cx="252446" cy="302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1" name="Straight Connector 1010">
                <a:extLst>
                  <a:ext uri="{FF2B5EF4-FFF2-40B4-BE49-F238E27FC236}">
                    <a16:creationId xmlns:a16="http://schemas.microsoft.com/office/drawing/2014/main" id="{84C0A9F8-6D44-E24B-A867-A066AFB7DDBF}"/>
                  </a:ext>
                </a:extLst>
              </p:cNvPr>
              <p:cNvCxnSpPr/>
              <p:nvPr/>
            </p:nvCxnSpPr>
            <p:spPr>
              <a:xfrm>
                <a:off x="6911939" y="2574860"/>
                <a:ext cx="244841" cy="2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2" name="Straight Connector 1011">
                <a:extLst>
                  <a:ext uri="{FF2B5EF4-FFF2-40B4-BE49-F238E27FC236}">
                    <a16:creationId xmlns:a16="http://schemas.microsoft.com/office/drawing/2014/main" id="{814DD6BA-61D6-9F45-AD8D-7C1FA8324CE0}"/>
                  </a:ext>
                </a:extLst>
              </p:cNvPr>
              <p:cNvCxnSpPr>
                <a:cxnSpLocks/>
                <a:stCxn id="1050" idx="0"/>
                <a:endCxn id="1042" idx="3"/>
              </p:cNvCxnSpPr>
              <p:nvPr/>
            </p:nvCxnSpPr>
            <p:spPr>
              <a:xfrm flipV="1">
                <a:off x="5004753" y="1947794"/>
                <a:ext cx="1535233" cy="93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3" name="Straight Connector 1012">
                <a:extLst>
                  <a:ext uri="{FF2B5EF4-FFF2-40B4-BE49-F238E27FC236}">
                    <a16:creationId xmlns:a16="http://schemas.microsoft.com/office/drawing/2014/main" id="{1FC893D2-5661-D645-B422-D2EAB95EA6C6}"/>
                  </a:ext>
                </a:extLst>
              </p:cNvPr>
              <p:cNvCxnSpPr>
                <a:cxnSpLocks/>
                <a:stCxn id="1042" idx="5"/>
                <a:endCxn id="1048" idx="0"/>
              </p:cNvCxnSpPr>
              <p:nvPr/>
            </p:nvCxnSpPr>
            <p:spPr>
              <a:xfrm>
                <a:off x="7282728" y="1947794"/>
                <a:ext cx="1510488" cy="929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a:extLst>
                  <a:ext uri="{FF2B5EF4-FFF2-40B4-BE49-F238E27FC236}">
                    <a16:creationId xmlns:a16="http://schemas.microsoft.com/office/drawing/2014/main" id="{14129A74-2FDA-5646-BFF2-3D4A12995B03}"/>
                  </a:ext>
                </a:extLst>
              </p:cNvPr>
              <p:cNvCxnSpPr>
                <a:cxnSpLocks/>
                <a:stCxn id="1050" idx="2"/>
                <a:endCxn id="1036" idx="1"/>
              </p:cNvCxnSpPr>
              <p:nvPr/>
            </p:nvCxnSpPr>
            <p:spPr>
              <a:xfrm>
                <a:off x="5004753" y="3023344"/>
                <a:ext cx="1684428" cy="405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a:extLst>
                  <a:ext uri="{FF2B5EF4-FFF2-40B4-BE49-F238E27FC236}">
                    <a16:creationId xmlns:a16="http://schemas.microsoft.com/office/drawing/2014/main" id="{0351972C-9DEA-A64B-A17F-56BB50D9C77D}"/>
                  </a:ext>
                </a:extLst>
              </p:cNvPr>
              <p:cNvCxnSpPr>
                <a:cxnSpLocks/>
                <a:stCxn id="1048" idx="2"/>
                <a:endCxn id="1056" idx="7"/>
              </p:cNvCxnSpPr>
              <p:nvPr/>
            </p:nvCxnSpPr>
            <p:spPr>
              <a:xfrm flipH="1">
                <a:off x="7125248" y="3021083"/>
                <a:ext cx="1667968" cy="407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a:extLst>
                  <a:ext uri="{FF2B5EF4-FFF2-40B4-BE49-F238E27FC236}">
                    <a16:creationId xmlns:a16="http://schemas.microsoft.com/office/drawing/2014/main" id="{F9BE6D85-9E15-094D-AD8B-3480AB6F814D}"/>
                  </a:ext>
                </a:extLst>
              </p:cNvPr>
              <p:cNvCxnSpPr>
                <a:cxnSpLocks/>
                <a:endCxn id="1034" idx="0"/>
              </p:cNvCxnSpPr>
              <p:nvPr/>
            </p:nvCxnSpPr>
            <p:spPr>
              <a:xfrm>
                <a:off x="6106999" y="4883487"/>
                <a:ext cx="466101"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a:extLst>
                  <a:ext uri="{FF2B5EF4-FFF2-40B4-BE49-F238E27FC236}">
                    <a16:creationId xmlns:a16="http://schemas.microsoft.com/office/drawing/2014/main" id="{6A8B4783-C00B-2C4E-A095-D7778CE4DCE1}"/>
                  </a:ext>
                </a:extLst>
              </p:cNvPr>
              <p:cNvCxnSpPr>
                <a:cxnSpLocks/>
                <a:stCxn id="1037" idx="2"/>
                <a:endCxn id="1046" idx="3"/>
              </p:cNvCxnSpPr>
              <p:nvPr/>
            </p:nvCxnSpPr>
            <p:spPr>
              <a:xfrm>
                <a:off x="6907978" y="3756786"/>
                <a:ext cx="1130604" cy="1040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a:extLst>
                  <a:ext uri="{FF2B5EF4-FFF2-40B4-BE49-F238E27FC236}">
                    <a16:creationId xmlns:a16="http://schemas.microsoft.com/office/drawing/2014/main" id="{00382EBA-A3D4-DE41-96CB-D7AFE8D09C52}"/>
                  </a:ext>
                </a:extLst>
              </p:cNvPr>
              <p:cNvCxnSpPr>
                <a:cxnSpLocks/>
                <a:stCxn id="1034" idx="7"/>
                <a:endCxn id="1046" idx="2"/>
              </p:cNvCxnSpPr>
              <p:nvPr/>
            </p:nvCxnSpPr>
            <p:spPr>
              <a:xfrm flipV="1">
                <a:off x="6930908" y="4869780"/>
                <a:ext cx="1035674" cy="787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a:extLst>
                  <a:ext uri="{FF2B5EF4-FFF2-40B4-BE49-F238E27FC236}">
                    <a16:creationId xmlns:a16="http://schemas.microsoft.com/office/drawing/2014/main" id="{B3F26EF5-1FFB-A148-9776-6F099DB27659}"/>
                  </a:ext>
                </a:extLst>
              </p:cNvPr>
              <p:cNvCxnSpPr/>
              <p:nvPr/>
            </p:nvCxnSpPr>
            <p:spPr>
              <a:xfrm flipH="1">
                <a:off x="7960399" y="4869780"/>
                <a:ext cx="6183" cy="69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0" name="Group 1019">
                <a:extLst>
                  <a:ext uri="{FF2B5EF4-FFF2-40B4-BE49-F238E27FC236}">
                    <a16:creationId xmlns:a16="http://schemas.microsoft.com/office/drawing/2014/main" id="{B6E2494B-65A9-4F46-9780-8375C61E99C7}"/>
                  </a:ext>
                </a:extLst>
              </p:cNvPr>
              <p:cNvGrpSpPr/>
              <p:nvPr/>
            </p:nvGrpSpPr>
            <p:grpSpPr>
              <a:xfrm>
                <a:off x="7084780" y="2571386"/>
                <a:ext cx="369193" cy="446758"/>
                <a:chOff x="7084780" y="2571386"/>
                <a:chExt cx="369193" cy="446758"/>
              </a:xfrm>
            </p:grpSpPr>
            <p:sp>
              <p:nvSpPr>
                <p:cNvPr id="1052" name="Rectangle 1051">
                  <a:extLst>
                    <a:ext uri="{FF2B5EF4-FFF2-40B4-BE49-F238E27FC236}">
                      <a16:creationId xmlns:a16="http://schemas.microsoft.com/office/drawing/2014/main" id="{4C709BA0-3280-F54A-A226-2735FBBA80BE}"/>
                    </a:ext>
                  </a:extLst>
                </p:cNvPr>
                <p:cNvSpPr/>
                <p:nvPr/>
              </p:nvSpPr>
              <p:spPr>
                <a:xfrm>
                  <a:off x="7084780" y="28741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53" name="TextBox 1052">
                      <a:extLst>
                        <a:ext uri="{FF2B5EF4-FFF2-40B4-BE49-F238E27FC236}">
                          <a16:creationId xmlns:a16="http://schemas.microsoft.com/office/drawing/2014/main" id="{4A3FDA00-59EA-9541-B964-08F6B51F7D6E}"/>
                        </a:ext>
                      </a:extLst>
                    </p:cNvPr>
                    <p:cNvSpPr txBox="1"/>
                    <p:nvPr/>
                  </p:nvSpPr>
                  <p:spPr>
                    <a:xfrm>
                      <a:off x="7153058" y="2571386"/>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2</m:t>
                                </m:r>
                              </m:sup>
                            </m:sSubSup>
                          </m:oMath>
                        </m:oMathPara>
                      </a14:m>
                      <a:endParaRPr lang="en-GB" dirty="0"/>
                    </a:p>
                  </p:txBody>
                </p:sp>
              </mc:Choice>
              <mc:Fallback xmlns="">
                <p:sp>
                  <p:nvSpPr>
                    <p:cNvPr id="1053" name="TextBox 1052">
                      <a:extLst>
                        <a:ext uri="{FF2B5EF4-FFF2-40B4-BE49-F238E27FC236}">
                          <a16:creationId xmlns:a16="http://schemas.microsoft.com/office/drawing/2014/main" id="{4A3FDA00-59EA-9541-B964-08F6B51F7D6E}"/>
                        </a:ext>
                      </a:extLst>
                    </p:cNvPr>
                    <p:cNvSpPr txBox="1">
                      <a:spLocks noRot="1" noChangeAspect="1" noMove="1" noResize="1" noEditPoints="1" noAdjustHandles="1" noChangeArrowheads="1" noChangeShapeType="1" noTextEdit="1"/>
                    </p:cNvSpPr>
                    <p:nvPr/>
                  </p:nvSpPr>
                  <p:spPr>
                    <a:xfrm>
                      <a:off x="7153058" y="2571386"/>
                      <a:ext cx="300915" cy="280205"/>
                    </a:xfrm>
                    <a:prstGeom prst="rect">
                      <a:avLst/>
                    </a:prstGeom>
                    <a:blipFill>
                      <a:blip r:embed="rId9"/>
                      <a:stretch>
                        <a:fillRect l="-24000" r="-4000" b="-29167"/>
                      </a:stretch>
                    </a:blipFill>
                  </p:spPr>
                  <p:txBody>
                    <a:bodyPr/>
                    <a:lstStyle/>
                    <a:p>
                      <a:r>
                        <a:rPr lang="en-GB">
                          <a:noFill/>
                        </a:rPr>
                        <a:t> </a:t>
                      </a:r>
                    </a:p>
                  </p:txBody>
                </p:sp>
              </mc:Fallback>
            </mc:AlternateContent>
          </p:grpSp>
          <p:grpSp>
            <p:nvGrpSpPr>
              <p:cNvPr id="1021" name="Group 1020">
                <a:extLst>
                  <a:ext uri="{FF2B5EF4-FFF2-40B4-BE49-F238E27FC236}">
                    <a16:creationId xmlns:a16="http://schemas.microsoft.com/office/drawing/2014/main" id="{B87043A7-29A9-6E4E-9887-F0AC9B8BD53C}"/>
                  </a:ext>
                </a:extLst>
              </p:cNvPr>
              <p:cNvGrpSpPr/>
              <p:nvPr/>
            </p:nvGrpSpPr>
            <p:grpSpPr>
              <a:xfrm>
                <a:off x="4854295" y="2568526"/>
                <a:ext cx="300915" cy="454818"/>
                <a:chOff x="4854295" y="2568526"/>
                <a:chExt cx="300915" cy="454818"/>
              </a:xfrm>
            </p:grpSpPr>
            <p:sp>
              <p:nvSpPr>
                <p:cNvPr id="1050" name="Rectangle 1049">
                  <a:extLst>
                    <a:ext uri="{FF2B5EF4-FFF2-40B4-BE49-F238E27FC236}">
                      <a16:creationId xmlns:a16="http://schemas.microsoft.com/office/drawing/2014/main" id="{BA4C31C2-DC71-054D-881F-ADD0639892F2}"/>
                    </a:ext>
                  </a:extLst>
                </p:cNvPr>
                <p:cNvSpPr/>
                <p:nvPr/>
              </p:nvSpPr>
              <p:spPr>
                <a:xfrm>
                  <a:off x="4932753" y="28793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51" name="TextBox 1050">
                      <a:extLst>
                        <a:ext uri="{FF2B5EF4-FFF2-40B4-BE49-F238E27FC236}">
                          <a16:creationId xmlns:a16="http://schemas.microsoft.com/office/drawing/2014/main" id="{53941103-5227-6446-8D76-649504C25F35}"/>
                        </a:ext>
                      </a:extLst>
                    </p:cNvPr>
                    <p:cNvSpPr txBox="1"/>
                    <p:nvPr/>
                  </p:nvSpPr>
                  <p:spPr>
                    <a:xfrm>
                      <a:off x="4854295" y="2568526"/>
                      <a:ext cx="300915" cy="28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3</m:t>
                                </m:r>
                              </m:sup>
                            </m:sSubSup>
                          </m:oMath>
                        </m:oMathPara>
                      </a14:m>
                      <a:endParaRPr lang="en-GB" dirty="0"/>
                    </a:p>
                  </p:txBody>
                </p:sp>
              </mc:Choice>
              <mc:Fallback xmlns="">
                <p:sp>
                  <p:nvSpPr>
                    <p:cNvPr id="1051" name="TextBox 1050">
                      <a:extLst>
                        <a:ext uri="{FF2B5EF4-FFF2-40B4-BE49-F238E27FC236}">
                          <a16:creationId xmlns:a16="http://schemas.microsoft.com/office/drawing/2014/main" id="{53941103-5227-6446-8D76-649504C25F35}"/>
                        </a:ext>
                      </a:extLst>
                    </p:cNvPr>
                    <p:cNvSpPr txBox="1">
                      <a:spLocks noRot="1" noChangeAspect="1" noMove="1" noResize="1" noEditPoints="1" noAdjustHandles="1" noChangeArrowheads="1" noChangeShapeType="1" noTextEdit="1"/>
                    </p:cNvSpPr>
                    <p:nvPr/>
                  </p:nvSpPr>
                  <p:spPr>
                    <a:xfrm>
                      <a:off x="4854295" y="2568526"/>
                      <a:ext cx="300915" cy="281552"/>
                    </a:xfrm>
                    <a:prstGeom prst="rect">
                      <a:avLst/>
                    </a:prstGeom>
                    <a:blipFill>
                      <a:blip r:embed="rId10"/>
                      <a:stretch>
                        <a:fillRect l="-24000" r="-4000" b="-30435"/>
                      </a:stretch>
                    </a:blipFill>
                  </p:spPr>
                  <p:txBody>
                    <a:bodyPr/>
                    <a:lstStyle/>
                    <a:p>
                      <a:r>
                        <a:rPr lang="en-GB">
                          <a:noFill/>
                        </a:rPr>
                        <a:t> </a:t>
                      </a:r>
                    </a:p>
                  </p:txBody>
                </p:sp>
              </mc:Fallback>
            </mc:AlternateContent>
          </p:grpSp>
          <p:grpSp>
            <p:nvGrpSpPr>
              <p:cNvPr id="1022" name="Group 1021">
                <a:extLst>
                  <a:ext uri="{FF2B5EF4-FFF2-40B4-BE49-F238E27FC236}">
                    <a16:creationId xmlns:a16="http://schemas.microsoft.com/office/drawing/2014/main" id="{5F8CABED-406C-8947-B9CF-84638720D9BB}"/>
                  </a:ext>
                </a:extLst>
              </p:cNvPr>
              <p:cNvGrpSpPr/>
              <p:nvPr/>
            </p:nvGrpSpPr>
            <p:grpSpPr>
              <a:xfrm>
                <a:off x="8642758" y="2586822"/>
                <a:ext cx="300915" cy="434261"/>
                <a:chOff x="8642758" y="2586822"/>
                <a:chExt cx="300915" cy="434261"/>
              </a:xfrm>
            </p:grpSpPr>
            <p:sp>
              <p:nvSpPr>
                <p:cNvPr id="1048" name="Rectangle 1047">
                  <a:extLst>
                    <a:ext uri="{FF2B5EF4-FFF2-40B4-BE49-F238E27FC236}">
                      <a16:creationId xmlns:a16="http://schemas.microsoft.com/office/drawing/2014/main" id="{6E5D8200-D992-4549-AF0A-B0DCE9192067}"/>
                    </a:ext>
                  </a:extLst>
                </p:cNvPr>
                <p:cNvSpPr/>
                <p:nvPr/>
              </p:nvSpPr>
              <p:spPr>
                <a:xfrm>
                  <a:off x="8721216" y="287708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49" name="TextBox 1048">
                      <a:extLst>
                        <a:ext uri="{FF2B5EF4-FFF2-40B4-BE49-F238E27FC236}">
                          <a16:creationId xmlns:a16="http://schemas.microsoft.com/office/drawing/2014/main" id="{F877E081-E8CB-274B-A3C0-7E5F3E565F03}"/>
                        </a:ext>
                      </a:extLst>
                    </p:cNvPr>
                    <p:cNvSpPr txBox="1"/>
                    <p:nvPr/>
                  </p:nvSpPr>
                  <p:spPr>
                    <a:xfrm>
                      <a:off x="8642758" y="2586822"/>
                      <a:ext cx="300915" cy="279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4</m:t>
                                </m:r>
                              </m:sup>
                            </m:sSubSup>
                          </m:oMath>
                        </m:oMathPara>
                      </a14:m>
                      <a:endParaRPr lang="en-GB" dirty="0"/>
                    </a:p>
                  </p:txBody>
                </p:sp>
              </mc:Choice>
              <mc:Fallback xmlns="">
                <p:sp>
                  <p:nvSpPr>
                    <p:cNvPr id="1049" name="TextBox 1048">
                      <a:extLst>
                        <a:ext uri="{FF2B5EF4-FFF2-40B4-BE49-F238E27FC236}">
                          <a16:creationId xmlns:a16="http://schemas.microsoft.com/office/drawing/2014/main" id="{F877E081-E8CB-274B-A3C0-7E5F3E565F03}"/>
                        </a:ext>
                      </a:extLst>
                    </p:cNvPr>
                    <p:cNvSpPr txBox="1">
                      <a:spLocks noRot="1" noChangeAspect="1" noMove="1" noResize="1" noEditPoints="1" noAdjustHandles="1" noChangeArrowheads="1" noChangeShapeType="1" noTextEdit="1"/>
                    </p:cNvSpPr>
                    <p:nvPr/>
                  </p:nvSpPr>
                  <p:spPr>
                    <a:xfrm>
                      <a:off x="8642758" y="2586822"/>
                      <a:ext cx="300915" cy="279051"/>
                    </a:xfrm>
                    <a:prstGeom prst="rect">
                      <a:avLst/>
                    </a:prstGeom>
                    <a:blipFill>
                      <a:blip r:embed="rId11"/>
                      <a:stretch>
                        <a:fillRect l="-34783" t="-4545" r="-4348" b="-31818"/>
                      </a:stretch>
                    </a:blipFill>
                  </p:spPr>
                  <p:txBody>
                    <a:bodyPr/>
                    <a:lstStyle/>
                    <a:p>
                      <a:r>
                        <a:rPr lang="en-GB">
                          <a:noFill/>
                        </a:rPr>
                        <a:t> </a:t>
                      </a:r>
                    </a:p>
                  </p:txBody>
                </p:sp>
              </mc:Fallback>
            </mc:AlternateContent>
          </p:grpSp>
          <p:grpSp>
            <p:nvGrpSpPr>
              <p:cNvPr id="1023" name="Group 1022">
                <a:extLst>
                  <a:ext uri="{FF2B5EF4-FFF2-40B4-BE49-F238E27FC236}">
                    <a16:creationId xmlns:a16="http://schemas.microsoft.com/office/drawing/2014/main" id="{3A5894DB-EC84-BF4F-9B84-11CBDB34269D}"/>
                  </a:ext>
                </a:extLst>
              </p:cNvPr>
              <p:cNvGrpSpPr/>
              <p:nvPr/>
            </p:nvGrpSpPr>
            <p:grpSpPr>
              <a:xfrm>
                <a:off x="7868133" y="4420730"/>
                <a:ext cx="300916" cy="449050"/>
                <a:chOff x="7868133" y="4420730"/>
                <a:chExt cx="300916" cy="449050"/>
              </a:xfrm>
            </p:grpSpPr>
            <p:sp>
              <p:nvSpPr>
                <p:cNvPr id="1046" name="Rectangle 1045">
                  <a:extLst>
                    <a:ext uri="{FF2B5EF4-FFF2-40B4-BE49-F238E27FC236}">
                      <a16:creationId xmlns:a16="http://schemas.microsoft.com/office/drawing/2014/main" id="{F846FBFA-E37D-F34E-946A-17D99DF19888}"/>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47" name="TextBox 1046">
                      <a:extLst>
                        <a:ext uri="{FF2B5EF4-FFF2-40B4-BE49-F238E27FC236}">
                          <a16:creationId xmlns:a16="http://schemas.microsoft.com/office/drawing/2014/main" id="{6295CA11-AD5D-2F47-866C-97172E71C1F1}"/>
                        </a:ext>
                      </a:extLst>
                    </p:cNvPr>
                    <p:cNvSpPr txBox="1"/>
                    <p:nvPr/>
                  </p:nvSpPr>
                  <p:spPr>
                    <a:xfrm>
                      <a:off x="7868133" y="4420730"/>
                      <a:ext cx="300916" cy="287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2</m:t>
                                </m:r>
                              </m:sup>
                            </m:sSubSup>
                          </m:oMath>
                        </m:oMathPara>
                      </a14:m>
                      <a:endParaRPr lang="en-GB" dirty="0"/>
                    </a:p>
                  </p:txBody>
                </p:sp>
              </mc:Choice>
              <mc:Fallback xmlns="">
                <p:sp>
                  <p:nvSpPr>
                    <p:cNvPr id="1047" name="TextBox 1046">
                      <a:extLst>
                        <a:ext uri="{FF2B5EF4-FFF2-40B4-BE49-F238E27FC236}">
                          <a16:creationId xmlns:a16="http://schemas.microsoft.com/office/drawing/2014/main" id="{6295CA11-AD5D-2F47-866C-97172E71C1F1}"/>
                        </a:ext>
                      </a:extLst>
                    </p:cNvPr>
                    <p:cNvSpPr txBox="1">
                      <a:spLocks noRot="1" noChangeAspect="1" noMove="1" noResize="1" noEditPoints="1" noAdjustHandles="1" noChangeArrowheads="1" noChangeShapeType="1" noTextEdit="1"/>
                    </p:cNvSpPr>
                    <p:nvPr/>
                  </p:nvSpPr>
                  <p:spPr>
                    <a:xfrm>
                      <a:off x="7868133" y="4420730"/>
                      <a:ext cx="300916" cy="287771"/>
                    </a:xfrm>
                    <a:prstGeom prst="rect">
                      <a:avLst/>
                    </a:prstGeom>
                    <a:blipFill>
                      <a:blip r:embed="rId12"/>
                      <a:stretch>
                        <a:fillRect l="-29167" t="-4348" r="-4167"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24" name="TextBox 1023">
                    <a:extLst>
                      <a:ext uri="{FF2B5EF4-FFF2-40B4-BE49-F238E27FC236}">
                        <a16:creationId xmlns:a16="http://schemas.microsoft.com/office/drawing/2014/main" id="{73009A5D-EB3D-FD41-988D-21F9250FF5B5}"/>
                      </a:ext>
                    </a:extLst>
                  </p:cNvPr>
                  <p:cNvSpPr txBox="1"/>
                  <p:nvPr/>
                </p:nvSpPr>
                <p:spPr>
                  <a:xfrm>
                    <a:off x="5210415" y="2774768"/>
                    <a:ext cx="12595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r>
                            <m:rPr>
                              <m:nor/>
                            </m:rPr>
                            <a:rPr lang="de-DE">
                              <a:latin typeface="Cambria Math" charset="0"/>
                            </a:rPr>
                            <m:t>.</m:t>
                          </m:r>
                          <m:r>
                            <a:rPr lang="de-DE" i="1">
                              <a:latin typeface="Cambria Math" panose="02040503050406030204" pitchFamily="18" charset="0"/>
                            </a:rPr>
                            <m:t>𝑓𝑙𝑜𝑜𝑑</m:t>
                          </m:r>
                        </m:oMath>
                      </m:oMathPara>
                    </a14:m>
                    <a:endParaRPr lang="en-GB" dirty="0"/>
                  </a:p>
                </p:txBody>
              </p:sp>
            </mc:Choice>
            <mc:Fallback xmlns="">
              <p:sp>
                <p:nvSpPr>
                  <p:cNvPr id="1024" name="TextBox 1023">
                    <a:extLst>
                      <a:ext uri="{FF2B5EF4-FFF2-40B4-BE49-F238E27FC236}">
                        <a16:creationId xmlns:a16="http://schemas.microsoft.com/office/drawing/2014/main" id="{73009A5D-EB3D-FD41-988D-21F9250FF5B5}"/>
                      </a:ext>
                    </a:extLst>
                  </p:cNvPr>
                  <p:cNvSpPr txBox="1">
                    <a:spLocks noRot="1" noChangeAspect="1" noMove="1" noResize="1" noEditPoints="1" noAdjustHandles="1" noChangeArrowheads="1" noChangeShapeType="1" noTextEdit="1"/>
                  </p:cNvSpPr>
                  <p:nvPr/>
                </p:nvSpPr>
                <p:spPr>
                  <a:xfrm>
                    <a:off x="5210415" y="2774768"/>
                    <a:ext cx="1259576" cy="369332"/>
                  </a:xfrm>
                  <a:prstGeom prst="rect">
                    <a:avLst/>
                  </a:prstGeom>
                  <a:blipFill>
                    <a:blip r:embed="rId13"/>
                    <a:stretch>
                      <a:fillRect b="-129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25" name="Rectangle 1024">
                    <a:extLst>
                      <a:ext uri="{FF2B5EF4-FFF2-40B4-BE49-F238E27FC236}">
                        <a16:creationId xmlns:a16="http://schemas.microsoft.com/office/drawing/2014/main" id="{7E4A9FF5-80B0-774F-8F13-8AF4DB8EB9AF}"/>
                      </a:ext>
                    </a:extLst>
                  </p:cNvPr>
                  <p:cNvSpPr/>
                  <p:nvPr/>
                </p:nvSpPr>
                <p:spPr>
                  <a:xfrm>
                    <a:off x="7405714" y="2779905"/>
                    <a:ext cx="11018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𝑁𝑎𝑡</m:t>
                          </m:r>
                          <m:r>
                            <m:rPr>
                              <m:nor/>
                            </m:rPr>
                            <a:rPr lang="de-DE">
                              <a:latin typeface="Cambria Math" charset="0"/>
                            </a:rPr>
                            <m:t>.</m:t>
                          </m:r>
                          <m:r>
                            <a:rPr lang="de-DE" i="1">
                              <a:latin typeface="Cambria Math" panose="02040503050406030204" pitchFamily="18" charset="0"/>
                            </a:rPr>
                            <m:t>𝑓𝑖𝑟𝑒</m:t>
                          </m:r>
                        </m:oMath>
                      </m:oMathPara>
                    </a14:m>
                    <a:endParaRPr lang="en-GB" dirty="0"/>
                  </a:p>
                </p:txBody>
              </p:sp>
            </mc:Choice>
            <mc:Fallback xmlns="">
              <p:sp>
                <p:nvSpPr>
                  <p:cNvPr id="1025" name="Rectangle 1024">
                    <a:extLst>
                      <a:ext uri="{FF2B5EF4-FFF2-40B4-BE49-F238E27FC236}">
                        <a16:creationId xmlns:a16="http://schemas.microsoft.com/office/drawing/2014/main" id="{7E4A9FF5-80B0-774F-8F13-8AF4DB8EB9AF}"/>
                      </a:ext>
                    </a:extLst>
                  </p:cNvPr>
                  <p:cNvSpPr>
                    <a:spLocks noRot="1" noChangeAspect="1" noMove="1" noResize="1" noEditPoints="1" noAdjustHandles="1" noChangeArrowheads="1" noChangeShapeType="1" noTextEdit="1"/>
                  </p:cNvSpPr>
                  <p:nvPr/>
                </p:nvSpPr>
                <p:spPr>
                  <a:xfrm>
                    <a:off x="7405714" y="2779905"/>
                    <a:ext cx="1101840" cy="369332"/>
                  </a:xfrm>
                  <a:prstGeom prst="rect">
                    <a:avLst/>
                  </a:prstGeom>
                  <a:blipFill>
                    <a:blip r:embed="rId14"/>
                    <a:stretch>
                      <a:fillRect b="-13333"/>
                    </a:stretch>
                  </a:blipFill>
                </p:spPr>
                <p:txBody>
                  <a:bodyPr/>
                  <a:lstStyle/>
                  <a:p>
                    <a:r>
                      <a:rPr lang="en-GB">
                        <a:noFill/>
                      </a:rPr>
                      <a:t> </a:t>
                    </a:r>
                  </a:p>
                </p:txBody>
              </p:sp>
            </mc:Fallback>
          </mc:AlternateContent>
          <p:grpSp>
            <p:nvGrpSpPr>
              <p:cNvPr id="1026" name="Group 1025">
                <a:extLst>
                  <a:ext uri="{FF2B5EF4-FFF2-40B4-BE49-F238E27FC236}">
                    <a16:creationId xmlns:a16="http://schemas.microsoft.com/office/drawing/2014/main" id="{AD4BDA6D-11F2-FC4B-8143-87C6F22538A6}"/>
                  </a:ext>
                </a:extLst>
              </p:cNvPr>
              <p:cNvGrpSpPr/>
              <p:nvPr/>
            </p:nvGrpSpPr>
            <p:grpSpPr>
              <a:xfrm>
                <a:off x="6282966" y="2185347"/>
                <a:ext cx="1295483" cy="389513"/>
                <a:chOff x="6282966" y="2185347"/>
                <a:chExt cx="1295483" cy="389513"/>
              </a:xfrm>
            </p:grpSpPr>
            <p:sp>
              <p:nvSpPr>
                <p:cNvPr id="1044" name="TextBox 1043">
                  <a:extLst>
                    <a:ext uri="{FF2B5EF4-FFF2-40B4-BE49-F238E27FC236}">
                      <a16:creationId xmlns:a16="http://schemas.microsoft.com/office/drawing/2014/main" id="{C9D55EC6-504E-B949-B436-BF2CD95FB123}"/>
                    </a:ext>
                  </a:extLst>
                </p:cNvPr>
                <p:cNvSpPr txBox="1"/>
                <p:nvPr/>
              </p:nvSpPr>
              <p:spPr>
                <a:xfrm>
                  <a:off x="6355240" y="2185347"/>
                  <a:ext cx="113683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45" name="Rectangle 1044">
                      <a:extLst>
                        <a:ext uri="{FF2B5EF4-FFF2-40B4-BE49-F238E27FC236}">
                          <a16:creationId xmlns:a16="http://schemas.microsoft.com/office/drawing/2014/main" id="{0D19EBB3-378D-6F44-9731-17083CD94FC1}"/>
                        </a:ext>
                      </a:extLst>
                    </p:cNvPr>
                    <p:cNvSpPr/>
                    <p:nvPr/>
                  </p:nvSpPr>
                  <p:spPr>
                    <a:xfrm>
                      <a:off x="6282966" y="2201169"/>
                      <a:ext cx="1295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𝑣𝑖𝑟𝑢𝑠</m:t>
                            </m:r>
                          </m:oMath>
                        </m:oMathPara>
                      </a14:m>
                      <a:endParaRPr lang="en-GB" dirty="0"/>
                    </a:p>
                  </p:txBody>
                </p:sp>
              </mc:Choice>
              <mc:Fallback xmlns="">
                <p:sp>
                  <p:nvSpPr>
                    <p:cNvPr id="1045" name="Rectangle 1044">
                      <a:extLst>
                        <a:ext uri="{FF2B5EF4-FFF2-40B4-BE49-F238E27FC236}">
                          <a16:creationId xmlns:a16="http://schemas.microsoft.com/office/drawing/2014/main" id="{0D19EBB3-378D-6F44-9731-17083CD94FC1}"/>
                        </a:ext>
                      </a:extLst>
                    </p:cNvPr>
                    <p:cNvSpPr>
                      <a:spLocks noRot="1" noChangeAspect="1" noMove="1" noResize="1" noEditPoints="1" noAdjustHandles="1" noChangeArrowheads="1" noChangeShapeType="1" noTextEdit="1"/>
                    </p:cNvSpPr>
                    <p:nvPr/>
                  </p:nvSpPr>
                  <p:spPr>
                    <a:xfrm>
                      <a:off x="6282966" y="2201169"/>
                      <a:ext cx="1295483" cy="369332"/>
                    </a:xfrm>
                    <a:prstGeom prst="rect">
                      <a:avLst/>
                    </a:prstGeom>
                    <a:blipFill>
                      <a:blip r:embed="rId15"/>
                      <a:stretch>
                        <a:fillRect/>
                      </a:stretch>
                    </a:blipFill>
                  </p:spPr>
                  <p:txBody>
                    <a:bodyPr/>
                    <a:lstStyle/>
                    <a:p>
                      <a:r>
                        <a:rPr lang="en-GB">
                          <a:noFill/>
                        </a:rPr>
                        <a:t> </a:t>
                      </a:r>
                    </a:p>
                  </p:txBody>
                </p:sp>
              </mc:Fallback>
            </mc:AlternateContent>
          </p:grpSp>
          <p:grpSp>
            <p:nvGrpSpPr>
              <p:cNvPr id="1027" name="Group 1026">
                <a:extLst>
                  <a:ext uri="{FF2B5EF4-FFF2-40B4-BE49-F238E27FC236}">
                    <a16:creationId xmlns:a16="http://schemas.microsoft.com/office/drawing/2014/main" id="{C1A96B75-AD06-2E44-B086-438029652A8A}"/>
                  </a:ext>
                </a:extLst>
              </p:cNvPr>
              <p:cNvGrpSpPr/>
              <p:nvPr/>
            </p:nvGrpSpPr>
            <p:grpSpPr>
              <a:xfrm>
                <a:off x="6361665" y="1615324"/>
                <a:ext cx="1156342" cy="393610"/>
                <a:chOff x="6361665" y="1615324"/>
                <a:chExt cx="1156342" cy="393610"/>
              </a:xfrm>
            </p:grpSpPr>
            <p:sp>
              <p:nvSpPr>
                <p:cNvPr id="1042" name="TextBox 1041">
                  <a:extLst>
                    <a:ext uri="{FF2B5EF4-FFF2-40B4-BE49-F238E27FC236}">
                      <a16:creationId xmlns:a16="http://schemas.microsoft.com/office/drawing/2014/main" id="{F474938A-D3A7-0A48-AA93-4DF67708F9B1}"/>
                    </a:ext>
                  </a:extLst>
                </p:cNvPr>
                <p:cNvSpPr txBox="1"/>
                <p:nvPr/>
              </p:nvSpPr>
              <p:spPr>
                <a:xfrm>
                  <a:off x="6386159" y="1615324"/>
                  <a:ext cx="1050396"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43" name="Rectangle 1042">
                      <a:extLst>
                        <a:ext uri="{FF2B5EF4-FFF2-40B4-BE49-F238E27FC236}">
                          <a16:creationId xmlns:a16="http://schemas.microsoft.com/office/drawing/2014/main" id="{3D2CC079-B8BE-B44A-B1DF-E1E76F4C4C71}"/>
                        </a:ext>
                      </a:extLst>
                    </p:cNvPr>
                    <p:cNvSpPr/>
                    <p:nvPr/>
                  </p:nvSpPr>
                  <p:spPr>
                    <a:xfrm>
                      <a:off x="6361665" y="1639602"/>
                      <a:ext cx="1156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𝑤𝑎𝑟</m:t>
                            </m:r>
                          </m:oMath>
                        </m:oMathPara>
                      </a14:m>
                      <a:endParaRPr lang="en-GB" dirty="0"/>
                    </a:p>
                  </p:txBody>
                </p:sp>
              </mc:Choice>
              <mc:Fallback xmlns="">
                <p:sp>
                  <p:nvSpPr>
                    <p:cNvPr id="1043" name="Rectangle 1042">
                      <a:extLst>
                        <a:ext uri="{FF2B5EF4-FFF2-40B4-BE49-F238E27FC236}">
                          <a16:creationId xmlns:a16="http://schemas.microsoft.com/office/drawing/2014/main" id="{3D2CC079-B8BE-B44A-B1DF-E1E76F4C4C71}"/>
                        </a:ext>
                      </a:extLst>
                    </p:cNvPr>
                    <p:cNvSpPr>
                      <a:spLocks noRot="1" noChangeAspect="1" noMove="1" noResize="1" noEditPoints="1" noAdjustHandles="1" noChangeArrowheads="1" noChangeShapeType="1" noTextEdit="1"/>
                    </p:cNvSpPr>
                    <p:nvPr/>
                  </p:nvSpPr>
                  <p:spPr>
                    <a:xfrm>
                      <a:off x="6361665" y="1639602"/>
                      <a:ext cx="1156342" cy="369332"/>
                    </a:xfrm>
                    <a:prstGeom prst="rect">
                      <a:avLst/>
                    </a:prstGeom>
                    <a:blipFill>
                      <a:blip r:embed="rId16"/>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028" name="Rectangle 1027">
                    <a:extLst>
                      <a:ext uri="{FF2B5EF4-FFF2-40B4-BE49-F238E27FC236}">
                        <a16:creationId xmlns:a16="http://schemas.microsoft.com/office/drawing/2014/main" id="{E82BDE86-7A77-E14C-9FAD-FA07BFE77DB2}"/>
                      </a:ext>
                    </a:extLst>
                  </p:cNvPr>
                  <p:cNvSpPr/>
                  <p:nvPr/>
                </p:nvSpPr>
                <p:spPr>
                  <a:xfrm>
                    <a:off x="4965822"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𝑇𝑟𝑎𝑣𝑒𝑙</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1028" name="Rectangle 1027">
                    <a:extLst>
                      <a:ext uri="{FF2B5EF4-FFF2-40B4-BE49-F238E27FC236}">
                        <a16:creationId xmlns:a16="http://schemas.microsoft.com/office/drawing/2014/main" id="{E82BDE86-7A77-E14C-9FAD-FA07BFE77DB2}"/>
                      </a:ext>
                    </a:extLst>
                  </p:cNvPr>
                  <p:cNvSpPr>
                    <a:spLocks noRot="1" noChangeAspect="1" noMove="1" noResize="1" noEditPoints="1" noAdjustHandles="1" noChangeArrowheads="1" noChangeShapeType="1" noTextEdit="1"/>
                  </p:cNvSpPr>
                  <p:nvPr/>
                </p:nvSpPr>
                <p:spPr>
                  <a:xfrm>
                    <a:off x="4965822" y="5296651"/>
                    <a:ext cx="1329467" cy="369332"/>
                  </a:xfrm>
                  <a:prstGeom prst="rect">
                    <a:avLst/>
                  </a:prstGeom>
                  <a:blipFill>
                    <a:blip r:embed="rId17"/>
                    <a:stretch>
                      <a:fillRect/>
                    </a:stretch>
                  </a:blipFill>
                </p:spPr>
                <p:txBody>
                  <a:bodyPr/>
                  <a:lstStyle/>
                  <a:p>
                    <a:r>
                      <a:rPr lang="en-GB">
                        <a:noFill/>
                      </a:rPr>
                      <a:t> </a:t>
                    </a:r>
                  </a:p>
                </p:txBody>
              </p:sp>
            </mc:Fallback>
          </mc:AlternateContent>
          <p:grpSp>
            <p:nvGrpSpPr>
              <p:cNvPr id="1029" name="Group 1028">
                <a:extLst>
                  <a:ext uri="{FF2B5EF4-FFF2-40B4-BE49-F238E27FC236}">
                    <a16:creationId xmlns:a16="http://schemas.microsoft.com/office/drawing/2014/main" id="{771D3E24-8C98-9945-85B5-693C63680B39}"/>
                  </a:ext>
                </a:extLst>
              </p:cNvPr>
              <p:cNvGrpSpPr/>
              <p:nvPr/>
            </p:nvGrpSpPr>
            <p:grpSpPr>
              <a:xfrm>
                <a:off x="7148985" y="5558161"/>
                <a:ext cx="1567993" cy="392110"/>
                <a:chOff x="7148985" y="5558161"/>
                <a:chExt cx="1567993" cy="392110"/>
              </a:xfrm>
            </p:grpSpPr>
            <p:sp>
              <p:nvSpPr>
                <p:cNvPr id="1040" name="TextBox 1039">
                  <a:extLst>
                    <a:ext uri="{FF2B5EF4-FFF2-40B4-BE49-F238E27FC236}">
                      <a16:creationId xmlns:a16="http://schemas.microsoft.com/office/drawing/2014/main" id="{2446B302-8804-C949-976B-A1AAA3FED71B}"/>
                    </a:ext>
                  </a:extLst>
                </p:cNvPr>
                <p:cNvSpPr txBox="1"/>
                <p:nvPr/>
              </p:nvSpPr>
              <p:spPr>
                <a:xfrm>
                  <a:off x="7153491" y="5560758"/>
                  <a:ext cx="15534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41" name="Rectangle 1040">
                      <a:extLst>
                        <a:ext uri="{FF2B5EF4-FFF2-40B4-BE49-F238E27FC236}">
                          <a16:creationId xmlns:a16="http://schemas.microsoft.com/office/drawing/2014/main" id="{EBB27521-FBE2-4A43-B40F-31B6F6E18153}"/>
                        </a:ext>
                      </a:extLst>
                    </p:cNvPr>
                    <p:cNvSpPr/>
                    <p:nvPr/>
                  </p:nvSpPr>
                  <p:spPr>
                    <a:xfrm>
                      <a:off x="7148985" y="5558161"/>
                      <a:ext cx="1567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m:oMathPara>
                      </a14:m>
                      <a:endParaRPr lang="en-GB" dirty="0"/>
                    </a:p>
                  </p:txBody>
                </p:sp>
              </mc:Choice>
              <mc:Fallback xmlns="">
                <p:sp>
                  <p:nvSpPr>
                    <p:cNvPr id="1041" name="Rectangle 1040">
                      <a:extLst>
                        <a:ext uri="{FF2B5EF4-FFF2-40B4-BE49-F238E27FC236}">
                          <a16:creationId xmlns:a16="http://schemas.microsoft.com/office/drawing/2014/main" id="{EBB27521-FBE2-4A43-B40F-31B6F6E18153}"/>
                        </a:ext>
                      </a:extLst>
                    </p:cNvPr>
                    <p:cNvSpPr>
                      <a:spLocks noRot="1" noChangeAspect="1" noMove="1" noResize="1" noEditPoints="1" noAdjustHandles="1" noChangeArrowheads="1" noChangeShapeType="1" noTextEdit="1"/>
                    </p:cNvSpPr>
                    <p:nvPr/>
                  </p:nvSpPr>
                  <p:spPr>
                    <a:xfrm>
                      <a:off x="7148985" y="5558161"/>
                      <a:ext cx="1567993" cy="369332"/>
                    </a:xfrm>
                    <a:prstGeom prst="rect">
                      <a:avLst/>
                    </a:prstGeom>
                    <a:blipFill>
                      <a:blip r:embed="rId18"/>
                      <a:stretch>
                        <a:fillRect/>
                      </a:stretch>
                    </a:blipFill>
                  </p:spPr>
                  <p:txBody>
                    <a:bodyPr/>
                    <a:lstStyle/>
                    <a:p>
                      <a:r>
                        <a:rPr lang="en-GB">
                          <a:noFill/>
                        </a:rPr>
                        <a:t> </a:t>
                      </a:r>
                    </a:p>
                  </p:txBody>
                </p:sp>
              </mc:Fallback>
            </mc:AlternateContent>
          </p:grpSp>
          <p:grpSp>
            <p:nvGrpSpPr>
              <p:cNvPr id="1030" name="Group 1029">
                <a:extLst>
                  <a:ext uri="{FF2B5EF4-FFF2-40B4-BE49-F238E27FC236}">
                    <a16:creationId xmlns:a16="http://schemas.microsoft.com/office/drawing/2014/main" id="{584000EB-0531-9B4F-A594-E45FAFF56630}"/>
                  </a:ext>
                </a:extLst>
              </p:cNvPr>
              <p:cNvGrpSpPr/>
              <p:nvPr/>
            </p:nvGrpSpPr>
            <p:grpSpPr>
              <a:xfrm>
                <a:off x="6279248" y="4615063"/>
                <a:ext cx="1528942" cy="389513"/>
                <a:chOff x="6279248" y="4615063"/>
                <a:chExt cx="1528942" cy="389513"/>
              </a:xfrm>
            </p:grpSpPr>
            <p:sp>
              <p:nvSpPr>
                <p:cNvPr id="1038" name="TextBox 1037">
                  <a:extLst>
                    <a:ext uri="{FF2B5EF4-FFF2-40B4-BE49-F238E27FC236}">
                      <a16:creationId xmlns:a16="http://schemas.microsoft.com/office/drawing/2014/main" id="{63482EDC-08F1-B74E-9F19-B7B5AA1E06CF}"/>
                    </a:ext>
                  </a:extLst>
                </p:cNvPr>
                <p:cNvSpPr txBox="1"/>
                <p:nvPr/>
              </p:nvSpPr>
              <p:spPr>
                <a:xfrm>
                  <a:off x="6279248" y="4615063"/>
                  <a:ext cx="1528942"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39" name="Rectangle 1038">
                      <a:extLst>
                        <a:ext uri="{FF2B5EF4-FFF2-40B4-BE49-F238E27FC236}">
                          <a16:creationId xmlns:a16="http://schemas.microsoft.com/office/drawing/2014/main" id="{0C1E0D64-AD6B-4742-A735-B07F7A4F3BEE}"/>
                        </a:ext>
                      </a:extLst>
                    </p:cNvPr>
                    <p:cNvSpPr/>
                    <p:nvPr/>
                  </p:nvSpPr>
                  <p:spPr>
                    <a:xfrm>
                      <a:off x="6308452" y="4615834"/>
                      <a:ext cx="14245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m:oMathPara>
                      </a14:m>
                      <a:endParaRPr lang="en-GB" dirty="0"/>
                    </a:p>
                  </p:txBody>
                </p:sp>
              </mc:Choice>
              <mc:Fallback xmlns="">
                <p:sp>
                  <p:nvSpPr>
                    <p:cNvPr id="1039" name="Rectangle 1038">
                      <a:extLst>
                        <a:ext uri="{FF2B5EF4-FFF2-40B4-BE49-F238E27FC236}">
                          <a16:creationId xmlns:a16="http://schemas.microsoft.com/office/drawing/2014/main" id="{0C1E0D64-AD6B-4742-A735-B07F7A4F3BEE}"/>
                        </a:ext>
                      </a:extLst>
                    </p:cNvPr>
                    <p:cNvSpPr>
                      <a:spLocks noRot="1" noChangeAspect="1" noMove="1" noResize="1" noEditPoints="1" noAdjustHandles="1" noChangeArrowheads="1" noChangeShapeType="1" noTextEdit="1"/>
                    </p:cNvSpPr>
                    <p:nvPr/>
                  </p:nvSpPr>
                  <p:spPr>
                    <a:xfrm>
                      <a:off x="6308452" y="4615834"/>
                      <a:ext cx="1424575" cy="369332"/>
                    </a:xfrm>
                    <a:prstGeom prst="rect">
                      <a:avLst/>
                    </a:prstGeom>
                    <a:blipFill>
                      <a:blip r:embed="rId19"/>
                      <a:stretch>
                        <a:fillRect r="-885"/>
                      </a:stretch>
                    </a:blipFill>
                  </p:spPr>
                  <p:txBody>
                    <a:bodyPr/>
                    <a:lstStyle/>
                    <a:p>
                      <a:r>
                        <a:rPr lang="en-GB">
                          <a:noFill/>
                        </a:rPr>
                        <a:t> </a:t>
                      </a:r>
                    </a:p>
                  </p:txBody>
                </p:sp>
              </mc:Fallback>
            </mc:AlternateContent>
          </p:grpSp>
          <p:grpSp>
            <p:nvGrpSpPr>
              <p:cNvPr id="1031" name="Group 1030">
                <a:extLst>
                  <a:ext uri="{FF2B5EF4-FFF2-40B4-BE49-F238E27FC236}">
                    <a16:creationId xmlns:a16="http://schemas.microsoft.com/office/drawing/2014/main" id="{742AD393-0318-AE44-8BBD-ACBF3026F4F5}"/>
                  </a:ext>
                </a:extLst>
              </p:cNvPr>
              <p:cNvGrpSpPr/>
              <p:nvPr/>
            </p:nvGrpSpPr>
            <p:grpSpPr>
              <a:xfrm>
                <a:off x="6545891" y="3371343"/>
                <a:ext cx="724173" cy="389513"/>
                <a:chOff x="6545891" y="3371343"/>
                <a:chExt cx="724173" cy="389513"/>
              </a:xfrm>
            </p:grpSpPr>
            <p:sp>
              <p:nvSpPr>
                <p:cNvPr id="1036" name="TextBox 1035">
                  <a:extLst>
                    <a:ext uri="{FF2B5EF4-FFF2-40B4-BE49-F238E27FC236}">
                      <a16:creationId xmlns:a16="http://schemas.microsoft.com/office/drawing/2014/main" id="{D10DE7E9-A8FD-6D45-A587-9F5DDC82084B}"/>
                    </a:ext>
                  </a:extLst>
                </p:cNvPr>
                <p:cNvSpPr txBox="1"/>
                <p:nvPr/>
              </p:nvSpPr>
              <p:spPr>
                <a:xfrm>
                  <a:off x="6598869" y="3371343"/>
                  <a:ext cx="6166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37" name="Rectangle 1036">
                      <a:extLst>
                        <a:ext uri="{FF2B5EF4-FFF2-40B4-BE49-F238E27FC236}">
                          <a16:creationId xmlns:a16="http://schemas.microsoft.com/office/drawing/2014/main" id="{AB418913-C326-2144-B2B6-A0076EF7739B}"/>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𝐸𝑝𝑖𝑑</m:t>
                            </m:r>
                          </m:oMath>
                        </m:oMathPara>
                      </a14:m>
                      <a:endParaRPr lang="en-GB" dirty="0"/>
                    </a:p>
                  </p:txBody>
                </p:sp>
              </mc:Choice>
              <mc:Fallback xmlns="">
                <p:sp>
                  <p:nvSpPr>
                    <p:cNvPr id="1037" name="Rectangle 1036">
                      <a:extLst>
                        <a:ext uri="{FF2B5EF4-FFF2-40B4-BE49-F238E27FC236}">
                          <a16:creationId xmlns:a16="http://schemas.microsoft.com/office/drawing/2014/main" id="{AB418913-C326-2144-B2B6-A0076EF7739B}"/>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20"/>
                      <a:stretch>
                        <a:fillRect b="-13333"/>
                      </a:stretch>
                    </a:blipFill>
                  </p:spPr>
                  <p:txBody>
                    <a:bodyPr/>
                    <a:lstStyle/>
                    <a:p>
                      <a:r>
                        <a:rPr lang="en-GB">
                          <a:noFill/>
                        </a:rPr>
                        <a:t> </a:t>
                      </a:r>
                    </a:p>
                  </p:txBody>
                </p:sp>
              </mc:Fallback>
            </mc:AlternateContent>
          </p:grpSp>
          <p:grpSp>
            <p:nvGrpSpPr>
              <p:cNvPr id="1032" name="Group 1031">
                <a:extLst>
                  <a:ext uri="{FF2B5EF4-FFF2-40B4-BE49-F238E27FC236}">
                    <a16:creationId xmlns:a16="http://schemas.microsoft.com/office/drawing/2014/main" id="{370EE18B-F061-3349-B3B2-520BCA7B173C}"/>
                  </a:ext>
                </a:extLst>
              </p:cNvPr>
              <p:cNvGrpSpPr/>
              <p:nvPr/>
            </p:nvGrpSpPr>
            <p:grpSpPr>
              <a:xfrm>
                <a:off x="6067082" y="5600711"/>
                <a:ext cx="1012035" cy="389513"/>
                <a:chOff x="5970830" y="5664879"/>
                <a:chExt cx="1012035" cy="389513"/>
              </a:xfrm>
            </p:grpSpPr>
            <p:sp>
              <p:nvSpPr>
                <p:cNvPr id="1034" name="TextBox 1033">
                  <a:extLst>
                    <a:ext uri="{FF2B5EF4-FFF2-40B4-BE49-F238E27FC236}">
                      <a16:creationId xmlns:a16="http://schemas.microsoft.com/office/drawing/2014/main" id="{B637374D-9011-A74C-920F-65686F45FE6A}"/>
                    </a:ext>
                  </a:extLst>
                </p:cNvPr>
                <p:cNvSpPr txBox="1"/>
                <p:nvPr/>
              </p:nvSpPr>
              <p:spPr>
                <a:xfrm>
                  <a:off x="5970830" y="5664879"/>
                  <a:ext cx="1012035" cy="389513"/>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1035" name="Rectangle 1034">
                      <a:extLst>
                        <a:ext uri="{FF2B5EF4-FFF2-40B4-BE49-F238E27FC236}">
                          <a16:creationId xmlns:a16="http://schemas.microsoft.com/office/drawing/2014/main" id="{7B661087-2C4B-A140-913C-2404B194CD2B}"/>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𝑆𝑖𝑐𝑘</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1035" name="Rectangle 1034">
                      <a:extLst>
                        <a:ext uri="{FF2B5EF4-FFF2-40B4-BE49-F238E27FC236}">
                          <a16:creationId xmlns:a16="http://schemas.microsoft.com/office/drawing/2014/main" id="{7B661087-2C4B-A140-913C-2404B194CD2B}"/>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21"/>
                      <a:stretch>
                        <a:fillRect r="-8451"/>
                      </a:stretch>
                    </a:blipFill>
                  </p:spPr>
                  <p:txBody>
                    <a:bodyPr/>
                    <a:lstStyle/>
                    <a:p>
                      <a:r>
                        <a:rPr lang="en-GB">
                          <a:noFill/>
                        </a:rPr>
                        <a:t> </a:t>
                      </a:r>
                    </a:p>
                  </p:txBody>
                </p:sp>
              </mc:Fallback>
            </mc:AlternateContent>
          </p:grpSp>
          <p:cxnSp>
            <p:nvCxnSpPr>
              <p:cNvPr id="1033" name="Straight Connector 1032">
                <a:extLst>
                  <a:ext uri="{FF2B5EF4-FFF2-40B4-BE49-F238E27FC236}">
                    <a16:creationId xmlns:a16="http://schemas.microsoft.com/office/drawing/2014/main" id="{A7D1F16C-8A6A-BB4C-A3FF-B7650ADA13AD}"/>
                  </a:ext>
                </a:extLst>
              </p:cNvPr>
              <p:cNvCxnSpPr>
                <a:cxnSpLocks/>
                <a:stCxn id="1056" idx="2"/>
                <a:endCxn id="1034" idx="0"/>
              </p:cNvCxnSpPr>
              <p:nvPr/>
            </p:nvCxnSpPr>
            <p:spPr>
              <a:xfrm>
                <a:off x="5703180" y="4881820"/>
                <a:ext cx="869920" cy="718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4" name="Straight Connector 993">
              <a:extLst>
                <a:ext uri="{FF2B5EF4-FFF2-40B4-BE49-F238E27FC236}">
                  <a16:creationId xmlns:a16="http://schemas.microsoft.com/office/drawing/2014/main" id="{9D07D915-8D7C-6246-8EA6-379458A84D91}"/>
                </a:ext>
              </a:extLst>
            </p:cNvPr>
            <p:cNvCxnSpPr>
              <a:cxnSpLocks/>
              <a:stCxn id="1036" idx="0"/>
              <a:endCxn id="1058" idx="2"/>
            </p:cNvCxnSpPr>
            <p:nvPr/>
          </p:nvCxnSpPr>
          <p:spPr>
            <a:xfrm flipH="1" flipV="1">
              <a:off x="6697278" y="3021618"/>
              <a:ext cx="247721"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744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Undirected Propositional Models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28649" y="1309816"/>
                <a:ext cx="5043101" cy="4867147"/>
              </a:xfrm>
            </p:spPr>
            <p:txBody>
              <a:bodyPr>
                <a:normAutofit/>
              </a:bodyPr>
              <a:lstStyle/>
              <a:p>
                <a:r>
                  <a:rPr lang="en-US" dirty="0"/>
                  <a:t>Factors</a:t>
                </a:r>
              </a:p>
              <a:p>
                <a:pPr lvl="1"/>
                <a:r>
                  <a:rPr lang="en-US" dirty="0">
                    <a:solidFill>
                      <a:schemeClr val="accent1"/>
                    </a:solidFill>
                  </a:rPr>
                  <a:t>Potentials</a:t>
                </a:r>
              </a:p>
              <a:p>
                <a:pPr lvl="1"/>
                <a14:m>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2</m:t>
                        </m:r>
                      </m:sub>
                      <m:sup>
                        <m:r>
                          <a:rPr lang="de-DE" b="0" i="1" smtClean="0">
                            <a:latin typeface="Cambria Math" panose="02040503050406030204" pitchFamily="18" charset="0"/>
                          </a:rPr>
                          <m:t>1</m:t>
                        </m:r>
                      </m:sup>
                    </m:sSubSup>
                    <m:d>
                      <m:dPr>
                        <m:ctrlPr>
                          <a:rPr lang="de-DE" b="0" i="1" smtClean="0">
                            <a:latin typeface="Cambria Math" panose="02040503050406030204" pitchFamily="18" charset="0"/>
                          </a:rPr>
                        </m:ctrlPr>
                      </m:dPr>
                      <m:e>
                        <m:r>
                          <a:rPr lang="de-DE" b="0" i="1" smtClean="0">
                            <a:latin typeface="Cambria Math" charset="0"/>
                          </a:rPr>
                          <m:t>𝑇𝑟𝑎𝑣𝑒𝑙</m:t>
                        </m:r>
                        <m:r>
                          <a:rPr lang="de-DE" b="0" i="1" smtClean="0">
                            <a:latin typeface="Cambria Math" charset="0"/>
                          </a:rPr>
                          <m:t>.</m:t>
                        </m:r>
                        <m:r>
                          <a:rPr lang="de-DE" b="0" i="1" smtClean="0">
                            <a:latin typeface="Cambria Math" charset="0"/>
                          </a:rPr>
                          <m:t>𝑒𝑣𝑒</m:t>
                        </m:r>
                        <m:r>
                          <a:rPr lang="de-DE" b="0" i="1" smtClean="0">
                            <a:latin typeface="Cambria Math" charset="0"/>
                          </a:rPr>
                          <m:t>,</m:t>
                        </m:r>
                        <m:r>
                          <a:rPr lang="de-DE" b="0" i="1" smtClean="0">
                            <a:latin typeface="Cambria Math" charset="0"/>
                          </a:rPr>
                          <m:t>𝑆𝑖𝑐𝑘</m:t>
                        </m:r>
                        <m:r>
                          <a:rPr lang="de-DE" b="0" i="1" smtClean="0">
                            <a:latin typeface="Cambria Math" charset="0"/>
                          </a:rPr>
                          <m:t>.</m:t>
                        </m:r>
                        <m:r>
                          <a:rPr lang="de-DE" b="0" i="1" smtClean="0">
                            <a:latin typeface="Cambria Math" charset="0"/>
                          </a:rPr>
                          <m:t>𝑒𝑣𝑒</m:t>
                        </m:r>
                        <m:r>
                          <a:rPr lang="de-DE" b="0" i="1" smtClean="0">
                            <a:latin typeface="Cambria Math" charset="0"/>
                          </a:rPr>
                          <m:t>,</m:t>
                        </m:r>
                        <m:r>
                          <a:rPr lang="de-DE" b="0" i="1" smtClean="0">
                            <a:latin typeface="Cambria Math" charset="0"/>
                          </a:rPr>
                          <m:t>𝐸𝑝𝑖𝑑</m:t>
                        </m:r>
                      </m:e>
                    </m:d>
                  </m:oMath>
                </a14:m>
                <a:endParaRPr lang="de-DE" b="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28649" y="1309816"/>
                <a:ext cx="5043101" cy="4867147"/>
              </a:xfrm>
              <a:blipFill>
                <a:blip r:embed="rId3"/>
                <a:stretch>
                  <a:fillRect l="-2005" t="-182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pPr/>
              <a:t>7</a:t>
            </a:fld>
            <a:endParaRPr lang="en-US"/>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886767" y="2733182"/>
              <a:ext cx="3295142" cy="3294952"/>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24000">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𝑇𝑟𝑎𝑣𝑒𝑙</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𝐸𝑝𝑖𝑑</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r>
                                  <a:rPr lang="de-DE" sz="1800" b="0" i="1" smtClean="0">
                                    <a:latin typeface="Cambria Math" charset="0"/>
                                  </a:rPr>
                                  <m:t>𝑆𝑖𝑐𝑘</m:t>
                                </m:r>
                                <m:r>
                                  <a:rPr lang="de-DE" sz="1800" b="0" i="1" smtClean="0">
                                    <a:latin typeface="Cambria Math" charset="0"/>
                                  </a:rPr>
                                  <m:t>.</m:t>
                                </m:r>
                                <m:r>
                                  <a:rPr lang="de-DE" sz="1800" b="0" i="1" smtClean="0">
                                    <a:latin typeface="Cambria Math" charset="0"/>
                                  </a:rPr>
                                  <m:t>𝑒𝑣𝑒</m:t>
                                </m:r>
                              </m:oMath>
                            </m:oMathPara>
                          </a14:m>
                          <a:endParaRPr lang="en-US" sz="1800" dirty="0"/>
                        </a:p>
                      </a:txBody>
                      <a:tcPr marL="45720" marR="45720"/>
                    </a:tc>
                    <a:tc>
                      <a:txBody>
                        <a:bodyPr/>
                        <a:lstStyle/>
                        <a:p>
                          <a:pPr/>
                          <a14:m>
                            <m:oMathPara xmlns:m="http://schemas.openxmlformats.org/officeDocument/2006/math">
                              <m:oMathParaPr>
                                <m:jc m:val="centerGroup"/>
                              </m:oMathParaPr>
                              <m:oMath xmlns:m="http://schemas.openxmlformats.org/officeDocument/2006/math">
                                <m:sSubSup>
                                  <m:sSubSupPr>
                                    <m:ctrlPr>
                                      <a:rPr lang="de-DE" sz="1800" b="0" i="1" smtClean="0">
                                        <a:latin typeface="Cambria Math" panose="02040503050406030204" pitchFamily="18" charset="0"/>
                                      </a:rPr>
                                    </m:ctrlPr>
                                  </m:sSubSupPr>
                                  <m:e>
                                    <m:r>
                                      <a:rPr lang="de-DE" sz="1800" b="0" i="1" smtClean="0">
                                        <a:latin typeface="Cambria Math" charset="0"/>
                                      </a:rPr>
                                      <m:t>𝑓</m:t>
                                    </m:r>
                                  </m:e>
                                  <m:sub>
                                    <m:r>
                                      <a:rPr lang="de-DE" sz="1800" b="0" i="1" smtClean="0">
                                        <a:latin typeface="Cambria Math" charset="0"/>
                                      </a:rPr>
                                      <m:t>2</m:t>
                                    </m:r>
                                  </m:sub>
                                  <m:sup>
                                    <m:r>
                                      <a:rPr lang="de-DE" sz="1800" b="0" i="1" smtClean="0">
                                        <a:latin typeface="Cambria Math" panose="02040503050406030204" pitchFamily="18" charset="0"/>
                                      </a:rPr>
                                      <m:t>1</m:t>
                                    </m:r>
                                  </m:sup>
                                </m:sSubSup>
                              </m:oMath>
                            </m:oMathPara>
                          </a14:m>
                          <a:endParaRPr lang="en-US" sz="1800" dirty="0"/>
                        </a:p>
                      </a:txBody>
                      <a:tcPr marL="45720" marR="45720"/>
                    </a:tc>
                    <a:extLst>
                      <a:ext uri="{0D108BD9-81ED-4DB2-BD59-A6C34878D82A}">
                        <a16:rowId xmlns:a16="http://schemas.microsoft.com/office/drawing/2014/main" val="10000"/>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2400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2400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Choice>
        <mc:Fallback xmlns="">
          <p:graphicFrame>
            <p:nvGraphicFramePr>
              <p:cNvPr id="13" name="Table 12"/>
              <p:cNvGraphicFramePr>
                <a:graphicFrameLocks noGrp="1"/>
              </p:cNvGraphicFramePr>
              <p:nvPr>
                <p:extLst/>
              </p:nvPr>
            </p:nvGraphicFramePr>
            <p:xfrm>
              <a:off x="886767" y="2733182"/>
              <a:ext cx="3295142" cy="3294952"/>
            </p:xfrm>
            <a:graphic>
              <a:graphicData uri="http://schemas.openxmlformats.org/drawingml/2006/table">
                <a:tbl>
                  <a:tblPr firstRow="1" bandRow="1">
                    <a:tableStyleId>{793D81CF-94F2-401A-BA57-92F5A7B2D0C5}</a:tableStyleId>
                  </a:tblPr>
                  <a:tblGrid>
                    <a:gridCol w="1270508">
                      <a:extLst>
                        <a:ext uri="{9D8B030D-6E8A-4147-A177-3AD203B41FA5}">
                          <a16:colId xmlns:a16="http://schemas.microsoft.com/office/drawing/2014/main" val="20000"/>
                        </a:ext>
                      </a:extLst>
                    </a:gridCol>
                    <a:gridCol w="625729">
                      <a:extLst>
                        <a:ext uri="{9D8B030D-6E8A-4147-A177-3AD203B41FA5}">
                          <a16:colId xmlns:a16="http://schemas.microsoft.com/office/drawing/2014/main" val="20001"/>
                        </a:ext>
                      </a:extLst>
                    </a:gridCol>
                    <a:gridCol w="1014349">
                      <a:extLst>
                        <a:ext uri="{9D8B030D-6E8A-4147-A177-3AD203B41FA5}">
                          <a16:colId xmlns:a16="http://schemas.microsoft.com/office/drawing/2014/main" val="20002"/>
                        </a:ext>
                      </a:extLst>
                    </a:gridCol>
                    <a:gridCol w="384556">
                      <a:extLst>
                        <a:ext uri="{9D8B030D-6E8A-4147-A177-3AD203B41FA5}">
                          <a16:colId xmlns:a16="http://schemas.microsoft.com/office/drawing/2014/main" val="20003"/>
                        </a:ext>
                      </a:extLst>
                    </a:gridCol>
                  </a:tblGrid>
                  <a:tr h="368872">
                    <a:tc>
                      <a:txBody>
                        <a:bodyPr/>
                        <a:lstStyle/>
                        <a:p>
                          <a:endParaRPr lang="en-US"/>
                        </a:p>
                      </a:txBody>
                      <a:tcPr marL="45720" marR="45720">
                        <a:blipFill>
                          <a:blip r:embed="rId4"/>
                          <a:stretch>
                            <a:fillRect t="-3448" r="-158416" b="-820690"/>
                          </a:stretch>
                        </a:blipFill>
                      </a:tcPr>
                    </a:tc>
                    <a:tc>
                      <a:txBody>
                        <a:bodyPr/>
                        <a:lstStyle/>
                        <a:p>
                          <a:endParaRPr lang="en-US"/>
                        </a:p>
                      </a:txBody>
                      <a:tcPr marL="45720" marR="45720">
                        <a:blipFill>
                          <a:blip r:embed="rId4"/>
                          <a:stretch>
                            <a:fillRect l="-206122" t="-3448" r="-226531" b="-820690"/>
                          </a:stretch>
                        </a:blipFill>
                      </a:tcPr>
                    </a:tc>
                    <a:tc>
                      <a:txBody>
                        <a:bodyPr/>
                        <a:lstStyle/>
                        <a:p>
                          <a:endParaRPr lang="en-US"/>
                        </a:p>
                      </a:txBody>
                      <a:tcPr marL="45720" marR="45720">
                        <a:blipFill>
                          <a:blip r:embed="rId4"/>
                          <a:stretch>
                            <a:fillRect l="-185185" t="-3448" r="-37037" b="-820690"/>
                          </a:stretch>
                        </a:blipFill>
                      </a:tcPr>
                    </a:tc>
                    <a:tc>
                      <a:txBody>
                        <a:bodyPr/>
                        <a:lstStyle/>
                        <a:p>
                          <a:endParaRPr lang="en-US"/>
                        </a:p>
                      </a:txBody>
                      <a:tcPr marL="45720" marR="45720">
                        <a:blipFill>
                          <a:blip r:embed="rId4"/>
                          <a:stretch>
                            <a:fillRect l="-770000" t="-3448" b="-820690"/>
                          </a:stretch>
                        </a:blipFill>
                      </a:tcPr>
                    </a:tc>
                    <a:extLst>
                      <a:ext uri="{0D108BD9-81ED-4DB2-BD59-A6C34878D82A}">
                        <a16:rowId xmlns:a16="http://schemas.microsoft.com/office/drawing/2014/main" val="10000"/>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5</a:t>
                          </a:r>
                        </a:p>
                      </a:txBody>
                      <a:tcPr marL="45720" marR="45720"/>
                    </a:tc>
                    <a:extLst>
                      <a:ext uri="{0D108BD9-81ED-4DB2-BD59-A6C34878D82A}">
                        <a16:rowId xmlns:a16="http://schemas.microsoft.com/office/drawing/2014/main" val="10001"/>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0</a:t>
                          </a:r>
                        </a:p>
                      </a:txBody>
                      <a:tcPr marL="45720" marR="45720"/>
                    </a:tc>
                    <a:extLst>
                      <a:ext uri="{0D108BD9-81ED-4DB2-BD59-A6C34878D82A}">
                        <a16:rowId xmlns:a16="http://schemas.microsoft.com/office/drawing/2014/main" val="10002"/>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3"/>
                      </a:ext>
                    </a:extLst>
                  </a:tr>
                  <a:tr h="365760">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4"/>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4</a:t>
                          </a:r>
                        </a:p>
                      </a:txBody>
                      <a:tcPr marL="45720" marR="45720"/>
                    </a:tc>
                    <a:extLst>
                      <a:ext uri="{0D108BD9-81ED-4DB2-BD59-A6C34878D82A}">
                        <a16:rowId xmlns:a16="http://schemas.microsoft.com/office/drawing/2014/main" val="10005"/>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6</a:t>
                          </a:r>
                        </a:p>
                      </a:txBody>
                      <a:tcPr marL="45720" marR="45720"/>
                    </a:tc>
                    <a:extLst>
                      <a:ext uri="{0D108BD9-81ED-4DB2-BD59-A6C34878D82A}">
                        <a16:rowId xmlns:a16="http://schemas.microsoft.com/office/drawing/2014/main" val="10006"/>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false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2</a:t>
                          </a:r>
                        </a:p>
                      </a:txBody>
                      <a:tcPr marL="45720" marR="45720"/>
                    </a:tc>
                    <a:extLst>
                      <a:ext uri="{0D108BD9-81ED-4DB2-BD59-A6C34878D82A}">
                        <a16:rowId xmlns:a16="http://schemas.microsoft.com/office/drawing/2014/main" val="10007"/>
                      </a:ext>
                    </a:extLst>
                  </a:tr>
                  <a:tr h="365760">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1" dirty="0">
                              <a:latin typeface="Cambria Math" panose="02040503050406030204" pitchFamily="18" charset="0"/>
                              <a:ea typeface="Cambria Math" panose="02040503050406030204" pitchFamily="18" charset="0"/>
                            </a:rPr>
                            <a:t>true</a:t>
                          </a:r>
                        </a:p>
                      </a:txBody>
                      <a:tcPr marL="45720" marR="45720"/>
                    </a:tc>
                    <a:tc>
                      <a:txBody>
                        <a:bodyPr/>
                        <a:lstStyle/>
                        <a:p>
                          <a:pPr algn="ctr"/>
                          <a:r>
                            <a:rPr lang="en-US" sz="1800" i="0" dirty="0">
                              <a:latin typeface="Cambria Math" panose="02040503050406030204" pitchFamily="18" charset="0"/>
                              <a:ea typeface="Cambria Math" panose="02040503050406030204" pitchFamily="18" charset="0"/>
                            </a:rPr>
                            <a:t>9</a:t>
                          </a:r>
                        </a:p>
                      </a:txBody>
                      <a:tcPr marL="45720" marR="45720"/>
                    </a:tc>
                    <a:extLst>
                      <a:ext uri="{0D108BD9-81ED-4DB2-BD59-A6C34878D82A}">
                        <a16:rowId xmlns:a16="http://schemas.microsoft.com/office/drawing/2014/main" val="10008"/>
                      </a:ext>
                    </a:extLst>
                  </a:tr>
                </a:tbl>
              </a:graphicData>
            </a:graphic>
          </p:graphicFrame>
        </mc:Fallback>
      </mc:AlternateContent>
      <p:grpSp>
        <p:nvGrpSpPr>
          <p:cNvPr id="140" name="Group 139">
            <a:extLst>
              <a:ext uri="{FF2B5EF4-FFF2-40B4-BE49-F238E27FC236}">
                <a16:creationId xmlns:a16="http://schemas.microsoft.com/office/drawing/2014/main" id="{EECC956A-1CE6-E04F-AFD8-700294B8949A}"/>
              </a:ext>
            </a:extLst>
          </p:cNvPr>
          <p:cNvGrpSpPr/>
          <p:nvPr/>
        </p:nvGrpSpPr>
        <p:grpSpPr>
          <a:xfrm>
            <a:off x="4892080" y="1615324"/>
            <a:ext cx="4089378" cy="4374900"/>
            <a:chOff x="4892080" y="1615324"/>
            <a:chExt cx="4089378" cy="4374900"/>
          </a:xfrm>
        </p:grpSpPr>
        <p:grpSp>
          <p:nvGrpSpPr>
            <p:cNvPr id="141" name="Group 140">
              <a:extLst>
                <a:ext uri="{FF2B5EF4-FFF2-40B4-BE49-F238E27FC236}">
                  <a16:creationId xmlns:a16="http://schemas.microsoft.com/office/drawing/2014/main" id="{7B8BBA2C-4EE4-D449-9F40-1DAB2C79C064}"/>
                </a:ext>
              </a:extLst>
            </p:cNvPr>
            <p:cNvGrpSpPr/>
            <p:nvPr/>
          </p:nvGrpSpPr>
          <p:grpSpPr>
            <a:xfrm>
              <a:off x="4892080" y="1615324"/>
              <a:ext cx="4089378" cy="4374900"/>
              <a:chOff x="4854295" y="1615324"/>
              <a:chExt cx="4089378" cy="4374900"/>
            </a:xfrm>
          </p:grpSpPr>
          <p:sp>
            <p:nvSpPr>
              <p:cNvPr id="143" name="TextBox 142">
                <a:extLst>
                  <a:ext uri="{FF2B5EF4-FFF2-40B4-BE49-F238E27FC236}">
                    <a16:creationId xmlns:a16="http://schemas.microsoft.com/office/drawing/2014/main" id="{F0949D80-B01F-1541-9ED6-7EC9829EAEAC}"/>
                  </a:ext>
                </a:extLst>
              </p:cNvPr>
              <p:cNvSpPr txBox="1"/>
              <p:nvPr/>
            </p:nvSpPr>
            <p:spPr>
              <a:xfrm>
                <a:off x="5217587" y="2753753"/>
                <a:ext cx="1232634" cy="389513"/>
              </a:xfrm>
              <a:prstGeom prst="ellipse">
                <a:avLst/>
              </a:prstGeom>
              <a:noFill/>
              <a:ln>
                <a:solidFill>
                  <a:schemeClr val="tx1"/>
                </a:solidFill>
              </a:ln>
            </p:spPr>
            <p:txBody>
              <a:bodyPr wrap="square" lIns="0" tIns="0" rIns="0" bIns="0" rtlCol="0">
                <a:spAutoFit/>
              </a:bodyPr>
              <a:lstStyle/>
              <a:p>
                <a:pPr marL="15875"/>
                <a:endParaRPr lang="en-GB" dirty="0"/>
              </a:p>
            </p:txBody>
          </p:sp>
          <p:sp>
            <p:nvSpPr>
              <p:cNvPr id="144" name="TextBox 143">
                <a:extLst>
                  <a:ext uri="{FF2B5EF4-FFF2-40B4-BE49-F238E27FC236}">
                    <a16:creationId xmlns:a16="http://schemas.microsoft.com/office/drawing/2014/main" id="{F38D037F-01D2-B844-A994-06348F4FB0BF}"/>
                  </a:ext>
                </a:extLst>
              </p:cNvPr>
              <p:cNvSpPr txBox="1"/>
              <p:nvPr/>
            </p:nvSpPr>
            <p:spPr>
              <a:xfrm>
                <a:off x="7404470" y="2756785"/>
                <a:ext cx="1072819" cy="389513"/>
              </a:xfrm>
              <a:prstGeom prst="ellipse">
                <a:avLst/>
              </a:prstGeom>
              <a:noFill/>
              <a:ln>
                <a:solidFill>
                  <a:schemeClr val="tx1"/>
                </a:solidFill>
              </a:ln>
            </p:spPr>
            <p:txBody>
              <a:bodyPr wrap="square" lIns="0" tIns="0" rIns="0" bIns="0" rtlCol="0">
                <a:spAutoFit/>
              </a:bodyPr>
              <a:lstStyle/>
              <a:p>
                <a:endParaRPr lang="en-GB" dirty="0"/>
              </a:p>
            </p:txBody>
          </p:sp>
          <p:sp>
            <p:nvSpPr>
              <p:cNvPr id="145" name="TextBox 144">
                <a:extLst>
                  <a:ext uri="{FF2B5EF4-FFF2-40B4-BE49-F238E27FC236}">
                    <a16:creationId xmlns:a16="http://schemas.microsoft.com/office/drawing/2014/main" id="{F78F6754-9B39-3348-B697-B3F1A7CFE9E5}"/>
                  </a:ext>
                </a:extLst>
              </p:cNvPr>
              <p:cNvSpPr txBox="1"/>
              <p:nvPr/>
            </p:nvSpPr>
            <p:spPr>
              <a:xfrm>
                <a:off x="4972669" y="5277574"/>
                <a:ext cx="1274390" cy="389513"/>
              </a:xfrm>
              <a:prstGeom prst="ellipse">
                <a:avLst/>
              </a:prstGeom>
              <a:noFill/>
              <a:ln>
                <a:solidFill>
                  <a:schemeClr val="tx1"/>
                </a:solidFill>
              </a:ln>
            </p:spPr>
            <p:txBody>
              <a:bodyPr wrap="square" lIns="0" tIns="0" rIns="0" bIns="0" rtlCol="0">
                <a:spAutoFit/>
              </a:bodyPr>
              <a:lstStyle/>
              <a:p>
                <a:endParaRPr lang="en-GB" dirty="0"/>
              </a:p>
            </p:txBody>
          </p:sp>
          <p:cxnSp>
            <p:nvCxnSpPr>
              <p:cNvPr id="146" name="Straight Connector 145">
                <a:extLst>
                  <a:ext uri="{FF2B5EF4-FFF2-40B4-BE49-F238E27FC236}">
                    <a16:creationId xmlns:a16="http://schemas.microsoft.com/office/drawing/2014/main" id="{B53785B7-9768-C942-B545-D92C3F65156B}"/>
                  </a:ext>
                </a:extLst>
              </p:cNvPr>
              <p:cNvCxnSpPr>
                <a:cxnSpLocks/>
                <a:stCxn id="206" idx="1"/>
                <a:endCxn id="143" idx="6"/>
              </p:cNvCxnSpPr>
              <p:nvPr/>
            </p:nvCxnSpPr>
            <p:spPr>
              <a:xfrm flipH="1" flipV="1">
                <a:off x="6450221" y="2948510"/>
                <a:ext cx="13727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0D6F946-152F-7449-806A-E85A4EC8CE33}"/>
                  </a:ext>
                </a:extLst>
              </p:cNvPr>
              <p:cNvCxnSpPr>
                <a:cxnSpLocks/>
              </p:cNvCxnSpPr>
              <p:nvPr/>
            </p:nvCxnSpPr>
            <p:spPr>
              <a:xfrm flipH="1" flipV="1">
                <a:off x="5703180"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8440769-CF08-4942-85E5-F0DBF4C6DD39}"/>
                  </a:ext>
                </a:extLst>
              </p:cNvPr>
              <p:cNvCxnSpPr>
                <a:cxnSpLocks/>
                <a:stCxn id="184" idx="4"/>
              </p:cNvCxnSpPr>
              <p:nvPr/>
            </p:nvCxnSpPr>
            <p:spPr>
              <a:xfrm flipH="1">
                <a:off x="6058874" y="3760856"/>
                <a:ext cx="848340" cy="978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927D6C7-E62D-004C-BBF5-4652F63E53E2}"/>
                  </a:ext>
                </a:extLst>
              </p:cNvPr>
              <p:cNvCxnSpPr/>
              <p:nvPr/>
            </p:nvCxnSpPr>
            <p:spPr>
              <a:xfrm flipH="1">
                <a:off x="6178999" y="4809820"/>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F332222-315E-DA46-A53B-FBCE376FC248}"/>
                  </a:ext>
                </a:extLst>
              </p:cNvPr>
              <p:cNvCxnSpPr>
                <a:cxnSpLocks/>
                <a:stCxn id="204" idx="0"/>
                <a:endCxn id="184" idx="4"/>
              </p:cNvCxnSpPr>
              <p:nvPr/>
            </p:nvCxnSpPr>
            <p:spPr>
              <a:xfrm flipV="1">
                <a:off x="5703180" y="3760856"/>
                <a:ext cx="1204034" cy="976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E3C6E77A-3D02-9C42-9155-5DD65774640E}"/>
                  </a:ext>
                </a:extLst>
              </p:cNvPr>
              <p:cNvGrpSpPr/>
              <p:nvPr/>
            </p:nvGrpSpPr>
            <p:grpSpPr>
              <a:xfrm>
                <a:off x="6435854" y="2589890"/>
                <a:ext cx="295978" cy="431728"/>
                <a:chOff x="6435854" y="2589890"/>
                <a:chExt cx="295978" cy="431728"/>
              </a:xfrm>
            </p:grpSpPr>
            <p:sp>
              <p:nvSpPr>
                <p:cNvPr id="206" name="Rectangle 205">
                  <a:extLst>
                    <a:ext uri="{FF2B5EF4-FFF2-40B4-BE49-F238E27FC236}">
                      <a16:creationId xmlns:a16="http://schemas.microsoft.com/office/drawing/2014/main" id="{C08FBC8E-3C7A-0D41-ACC4-FE348E68736E}"/>
                    </a:ext>
                  </a:extLst>
                </p:cNvPr>
                <p:cNvSpPr/>
                <p:nvPr/>
              </p:nvSpPr>
              <p:spPr>
                <a:xfrm>
                  <a:off x="6587493" y="287761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4C60053A-5F15-BB4C-99F5-EF842217F719}"/>
                        </a:ext>
                      </a:extLst>
                    </p:cNvPr>
                    <p:cNvSpPr txBox="1"/>
                    <p:nvPr/>
                  </p:nvSpPr>
                  <p:spPr>
                    <a:xfrm>
                      <a:off x="6435854" y="2589890"/>
                      <a:ext cx="295978"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1</m:t>
                                </m:r>
                              </m:sup>
                            </m:sSubSup>
                          </m:oMath>
                        </m:oMathPara>
                      </a14:m>
                      <a:endParaRPr lang="en-GB" dirty="0"/>
                    </a:p>
                  </p:txBody>
                </p:sp>
              </mc:Choice>
              <mc:Fallback xmlns="">
                <p:sp>
                  <p:nvSpPr>
                    <p:cNvPr id="207" name="TextBox 206">
                      <a:extLst>
                        <a:ext uri="{FF2B5EF4-FFF2-40B4-BE49-F238E27FC236}">
                          <a16:creationId xmlns:a16="http://schemas.microsoft.com/office/drawing/2014/main" id="{4C60053A-5F15-BB4C-99F5-EF842217F719}"/>
                        </a:ext>
                      </a:extLst>
                    </p:cNvPr>
                    <p:cNvSpPr txBox="1">
                      <a:spLocks noRot="1" noChangeAspect="1" noMove="1" noResize="1" noEditPoints="1" noAdjustHandles="1" noChangeArrowheads="1" noChangeShapeType="1" noTextEdit="1"/>
                    </p:cNvSpPr>
                    <p:nvPr/>
                  </p:nvSpPr>
                  <p:spPr>
                    <a:xfrm>
                      <a:off x="6435854" y="2589890"/>
                      <a:ext cx="295978" cy="279628"/>
                    </a:xfrm>
                    <a:prstGeom prst="rect">
                      <a:avLst/>
                    </a:prstGeom>
                    <a:blipFill>
                      <a:blip r:embed="rId5"/>
                      <a:stretch>
                        <a:fillRect l="-25000" t="-4545" r="-4167" b="-31818"/>
                      </a:stretch>
                    </a:blipFill>
                  </p:spPr>
                  <p:txBody>
                    <a:bodyPr/>
                    <a:lstStyle/>
                    <a:p>
                      <a:r>
                        <a:rPr lang="en-GB">
                          <a:noFill/>
                        </a:rPr>
                        <a:t> </a:t>
                      </a:r>
                    </a:p>
                  </p:txBody>
                </p:sp>
              </mc:Fallback>
            </mc:AlternateContent>
          </p:grpSp>
          <p:grpSp>
            <p:nvGrpSpPr>
              <p:cNvPr id="152" name="Group 151">
                <a:extLst>
                  <a:ext uri="{FF2B5EF4-FFF2-40B4-BE49-F238E27FC236}">
                    <a16:creationId xmlns:a16="http://schemas.microsoft.com/office/drawing/2014/main" id="{FC2E16F9-EF54-5146-8E8F-61A39F24C5E4}"/>
                  </a:ext>
                </a:extLst>
              </p:cNvPr>
              <p:cNvGrpSpPr/>
              <p:nvPr/>
            </p:nvGrpSpPr>
            <p:grpSpPr>
              <a:xfrm>
                <a:off x="5558622" y="4425847"/>
                <a:ext cx="300915" cy="455973"/>
                <a:chOff x="5558622" y="4425847"/>
                <a:chExt cx="300915" cy="455973"/>
              </a:xfrm>
            </p:grpSpPr>
            <p:sp>
              <p:nvSpPr>
                <p:cNvPr id="204" name="Rectangle 203">
                  <a:extLst>
                    <a:ext uri="{FF2B5EF4-FFF2-40B4-BE49-F238E27FC236}">
                      <a16:creationId xmlns:a16="http://schemas.microsoft.com/office/drawing/2014/main" id="{4DB32D03-D401-D14C-B1E8-78DE4B093C68}"/>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60ED9AC4-116A-DB4B-A159-C151F0CD50DB}"/>
                        </a:ext>
                      </a:extLst>
                    </p:cNvPr>
                    <p:cNvSpPr txBox="1"/>
                    <p:nvPr/>
                  </p:nvSpPr>
                  <p:spPr>
                    <a:xfrm>
                      <a:off x="5558622" y="4425847"/>
                      <a:ext cx="300915" cy="28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2</m:t>
                                </m:r>
                              </m:sub>
                              <m:sup>
                                <m:r>
                                  <a:rPr lang="de-DE" b="0" i="1" smtClean="0">
                                    <a:latin typeface="Cambria Math" panose="02040503050406030204" pitchFamily="18" charset="0"/>
                                  </a:rPr>
                                  <m:t>1</m:t>
                                </m:r>
                              </m:sup>
                            </m:sSubSup>
                          </m:oMath>
                        </m:oMathPara>
                      </a14:m>
                      <a:endParaRPr lang="en-GB" dirty="0"/>
                    </a:p>
                  </p:txBody>
                </p:sp>
              </mc:Choice>
              <mc:Fallback xmlns="">
                <p:sp>
                  <p:nvSpPr>
                    <p:cNvPr id="205" name="TextBox 204">
                      <a:extLst>
                        <a:ext uri="{FF2B5EF4-FFF2-40B4-BE49-F238E27FC236}">
                          <a16:creationId xmlns:a16="http://schemas.microsoft.com/office/drawing/2014/main" id="{60ED9AC4-116A-DB4B-A159-C151F0CD50DB}"/>
                        </a:ext>
                      </a:extLst>
                    </p:cNvPr>
                    <p:cNvSpPr txBox="1">
                      <a:spLocks noRot="1" noChangeAspect="1" noMove="1" noResize="1" noEditPoints="1" noAdjustHandles="1" noChangeArrowheads="1" noChangeShapeType="1" noTextEdit="1"/>
                    </p:cNvSpPr>
                    <p:nvPr/>
                  </p:nvSpPr>
                  <p:spPr>
                    <a:xfrm>
                      <a:off x="5558622" y="4425847"/>
                      <a:ext cx="300915" cy="280718"/>
                    </a:xfrm>
                    <a:prstGeom prst="rect">
                      <a:avLst/>
                    </a:prstGeom>
                    <a:blipFill>
                      <a:blip r:embed="rId6"/>
                      <a:stretch>
                        <a:fillRect l="-25000" r="-4167" b="-30435"/>
                      </a:stretch>
                    </a:blipFill>
                  </p:spPr>
                  <p:txBody>
                    <a:bodyPr/>
                    <a:lstStyle/>
                    <a:p>
                      <a:r>
                        <a:rPr lang="en-GB">
                          <a:noFill/>
                        </a:rPr>
                        <a:t> </a:t>
                      </a:r>
                    </a:p>
                  </p:txBody>
                </p:sp>
              </mc:Fallback>
            </mc:AlternateContent>
          </p:grpSp>
          <p:grpSp>
            <p:nvGrpSpPr>
              <p:cNvPr id="153" name="Group 152">
                <a:extLst>
                  <a:ext uri="{FF2B5EF4-FFF2-40B4-BE49-F238E27FC236}">
                    <a16:creationId xmlns:a16="http://schemas.microsoft.com/office/drawing/2014/main" id="{DF1038CB-F9D8-9642-8204-0A007D292EB9}"/>
                  </a:ext>
                </a:extLst>
              </p:cNvPr>
              <p:cNvGrpSpPr/>
              <p:nvPr/>
            </p:nvGrpSpPr>
            <p:grpSpPr>
              <a:xfrm>
                <a:off x="5935104" y="4443991"/>
                <a:ext cx="300915" cy="439496"/>
                <a:chOff x="5935104" y="4443991"/>
                <a:chExt cx="300915" cy="439496"/>
              </a:xfrm>
            </p:grpSpPr>
            <p:sp>
              <p:nvSpPr>
                <p:cNvPr id="202" name="Rectangle 201">
                  <a:extLst>
                    <a:ext uri="{FF2B5EF4-FFF2-40B4-BE49-F238E27FC236}">
                      <a16:creationId xmlns:a16="http://schemas.microsoft.com/office/drawing/2014/main" id="{B0BF84BF-B620-1F40-A8E4-8A1391A173D6}"/>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3" name="TextBox 202">
                      <a:extLst>
                        <a:ext uri="{FF2B5EF4-FFF2-40B4-BE49-F238E27FC236}">
                          <a16:creationId xmlns:a16="http://schemas.microsoft.com/office/drawing/2014/main" id="{87861AA4-3148-E14E-943C-780EED1BD54D}"/>
                        </a:ext>
                      </a:extLst>
                    </p:cNvPr>
                    <p:cNvSpPr txBox="1"/>
                    <p:nvPr/>
                  </p:nvSpPr>
                  <p:spPr>
                    <a:xfrm>
                      <a:off x="5935104" y="4443991"/>
                      <a:ext cx="300915" cy="282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1</m:t>
                                </m:r>
                              </m:sup>
                            </m:sSubSup>
                          </m:oMath>
                        </m:oMathPara>
                      </a14:m>
                      <a:endParaRPr lang="en-GB" dirty="0"/>
                    </a:p>
                  </p:txBody>
                </p:sp>
              </mc:Choice>
              <mc:Fallback xmlns="">
                <p:sp>
                  <p:nvSpPr>
                    <p:cNvPr id="203" name="TextBox 202">
                      <a:extLst>
                        <a:ext uri="{FF2B5EF4-FFF2-40B4-BE49-F238E27FC236}">
                          <a16:creationId xmlns:a16="http://schemas.microsoft.com/office/drawing/2014/main" id="{87861AA4-3148-E14E-943C-780EED1BD54D}"/>
                        </a:ext>
                      </a:extLst>
                    </p:cNvPr>
                    <p:cNvSpPr txBox="1">
                      <a:spLocks noRot="1" noChangeAspect="1" noMove="1" noResize="1" noEditPoints="1" noAdjustHandles="1" noChangeArrowheads="1" noChangeShapeType="1" noTextEdit="1"/>
                    </p:cNvSpPr>
                    <p:nvPr/>
                  </p:nvSpPr>
                  <p:spPr>
                    <a:xfrm>
                      <a:off x="5935104" y="4443991"/>
                      <a:ext cx="300915" cy="282129"/>
                    </a:xfrm>
                    <a:prstGeom prst="rect">
                      <a:avLst/>
                    </a:prstGeom>
                    <a:blipFill>
                      <a:blip r:embed="rId7"/>
                      <a:stretch>
                        <a:fillRect l="-24000" b="-30435"/>
                      </a:stretch>
                    </a:blipFill>
                  </p:spPr>
                  <p:txBody>
                    <a:bodyPr/>
                    <a:lstStyle/>
                    <a:p>
                      <a:r>
                        <a:rPr lang="en-GB">
                          <a:noFill/>
                        </a:rPr>
                        <a:t> </a:t>
                      </a:r>
                    </a:p>
                  </p:txBody>
                </p:sp>
              </mc:Fallback>
            </mc:AlternateContent>
          </p:grpSp>
          <p:cxnSp>
            <p:nvCxnSpPr>
              <p:cNvPr id="154" name="Straight Connector 153">
                <a:extLst>
                  <a:ext uri="{FF2B5EF4-FFF2-40B4-BE49-F238E27FC236}">
                    <a16:creationId xmlns:a16="http://schemas.microsoft.com/office/drawing/2014/main" id="{B19DA87A-4E05-1C4A-A0C8-733986116F43}"/>
                  </a:ext>
                </a:extLst>
              </p:cNvPr>
              <p:cNvCxnSpPr>
                <a:cxnSpLocks/>
                <a:stCxn id="144" idx="2"/>
              </p:cNvCxnSpPr>
              <p:nvPr/>
            </p:nvCxnSpPr>
            <p:spPr>
              <a:xfrm flipH="1" flipV="1">
                <a:off x="7228782" y="2946144"/>
                <a:ext cx="175688" cy="5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9F81D81-2B46-EE4A-AB86-7C9CF845B6F8}"/>
                  </a:ext>
                </a:extLst>
              </p:cNvPr>
              <p:cNvCxnSpPr>
                <a:cxnSpLocks/>
                <a:stCxn id="184" idx="0"/>
              </p:cNvCxnSpPr>
              <p:nvPr/>
            </p:nvCxnSpPr>
            <p:spPr>
              <a:xfrm flipV="1">
                <a:off x="6907214" y="3018147"/>
                <a:ext cx="201440" cy="353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1CA751F0-680E-E244-876F-10C8E3574DCB}"/>
                  </a:ext>
                </a:extLst>
              </p:cNvPr>
              <p:cNvCxnSpPr>
                <a:cxnSpLocks/>
                <a:stCxn id="198" idx="3"/>
                <a:endCxn id="143" idx="2"/>
              </p:cNvCxnSpPr>
              <p:nvPr/>
            </p:nvCxnSpPr>
            <p:spPr>
              <a:xfrm flipV="1">
                <a:off x="5076753" y="2948510"/>
                <a:ext cx="140834" cy="2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77AA800-9D74-7349-8B26-7F7473592D06}"/>
                  </a:ext>
                </a:extLst>
              </p:cNvPr>
              <p:cNvCxnSpPr>
                <a:cxnSpLocks/>
                <a:stCxn id="147" idx="6"/>
                <a:endCxn id="196" idx="1"/>
              </p:cNvCxnSpPr>
              <p:nvPr/>
            </p:nvCxnSpPr>
            <p:spPr>
              <a:xfrm flipV="1">
                <a:off x="8477289" y="2949083"/>
                <a:ext cx="243927" cy="2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534B52D-C90E-7B46-8A98-6292B641B180}"/>
                  </a:ext>
                </a:extLst>
              </p:cNvPr>
              <p:cNvCxnSpPr>
                <a:endCxn id="207" idx="0"/>
              </p:cNvCxnSpPr>
              <p:nvPr/>
            </p:nvCxnSpPr>
            <p:spPr>
              <a:xfrm flipH="1">
                <a:off x="6659493" y="2574860"/>
                <a:ext cx="252446" cy="302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5C9F136-0B0E-D748-A51D-20AE5256C52E}"/>
                  </a:ext>
                </a:extLst>
              </p:cNvPr>
              <p:cNvCxnSpPr/>
              <p:nvPr/>
            </p:nvCxnSpPr>
            <p:spPr>
              <a:xfrm>
                <a:off x="6911939" y="2574860"/>
                <a:ext cx="244841" cy="2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5BB92CE-8B79-5B45-9CFF-BEE55FA854ED}"/>
                  </a:ext>
                </a:extLst>
              </p:cNvPr>
              <p:cNvCxnSpPr>
                <a:cxnSpLocks/>
                <a:stCxn id="198" idx="0"/>
                <a:endCxn id="190" idx="3"/>
              </p:cNvCxnSpPr>
              <p:nvPr/>
            </p:nvCxnSpPr>
            <p:spPr>
              <a:xfrm flipV="1">
                <a:off x="5004753" y="1947794"/>
                <a:ext cx="1535233" cy="93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D02764B-2E03-A14C-B625-E16A45036386}"/>
                  </a:ext>
                </a:extLst>
              </p:cNvPr>
              <p:cNvCxnSpPr>
                <a:cxnSpLocks/>
                <a:stCxn id="190" idx="5"/>
                <a:endCxn id="196" idx="0"/>
              </p:cNvCxnSpPr>
              <p:nvPr/>
            </p:nvCxnSpPr>
            <p:spPr>
              <a:xfrm>
                <a:off x="7282728" y="1947794"/>
                <a:ext cx="1510488" cy="929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397CBBE-6D30-8345-8191-D810475D0726}"/>
                  </a:ext>
                </a:extLst>
              </p:cNvPr>
              <p:cNvCxnSpPr>
                <a:cxnSpLocks/>
                <a:stCxn id="198" idx="2"/>
                <a:endCxn id="184" idx="1"/>
              </p:cNvCxnSpPr>
              <p:nvPr/>
            </p:nvCxnSpPr>
            <p:spPr>
              <a:xfrm>
                <a:off x="5004753" y="3023344"/>
                <a:ext cx="1684428" cy="405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780EEAC-F1B1-EE4B-93C8-2F238458D8B6}"/>
                  </a:ext>
                </a:extLst>
              </p:cNvPr>
              <p:cNvCxnSpPr>
                <a:cxnSpLocks/>
                <a:stCxn id="196" idx="2"/>
                <a:endCxn id="204" idx="7"/>
              </p:cNvCxnSpPr>
              <p:nvPr/>
            </p:nvCxnSpPr>
            <p:spPr>
              <a:xfrm flipH="1">
                <a:off x="7125248" y="3021083"/>
                <a:ext cx="1667968" cy="407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6F00956-3DB3-6F4B-89D5-6D9186C00199}"/>
                  </a:ext>
                </a:extLst>
              </p:cNvPr>
              <p:cNvCxnSpPr>
                <a:cxnSpLocks/>
                <a:endCxn id="182" idx="0"/>
              </p:cNvCxnSpPr>
              <p:nvPr/>
            </p:nvCxnSpPr>
            <p:spPr>
              <a:xfrm>
                <a:off x="6106999" y="4883487"/>
                <a:ext cx="466101"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0EE00491-6845-7647-81C6-B6D55DF0A821}"/>
                  </a:ext>
                </a:extLst>
              </p:cNvPr>
              <p:cNvCxnSpPr>
                <a:cxnSpLocks/>
                <a:stCxn id="185" idx="2"/>
                <a:endCxn id="194" idx="3"/>
              </p:cNvCxnSpPr>
              <p:nvPr/>
            </p:nvCxnSpPr>
            <p:spPr>
              <a:xfrm>
                <a:off x="6907978" y="3756786"/>
                <a:ext cx="1130604" cy="1040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6076EDA-B1CA-534C-B277-4E57EA244FBD}"/>
                  </a:ext>
                </a:extLst>
              </p:cNvPr>
              <p:cNvCxnSpPr>
                <a:cxnSpLocks/>
                <a:stCxn id="182" idx="7"/>
                <a:endCxn id="194" idx="2"/>
              </p:cNvCxnSpPr>
              <p:nvPr/>
            </p:nvCxnSpPr>
            <p:spPr>
              <a:xfrm flipV="1">
                <a:off x="6930908" y="4869780"/>
                <a:ext cx="1035674" cy="787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30B751F-F8A9-0A4C-A681-9D3438CFF26C}"/>
                  </a:ext>
                </a:extLst>
              </p:cNvPr>
              <p:cNvCxnSpPr/>
              <p:nvPr/>
            </p:nvCxnSpPr>
            <p:spPr>
              <a:xfrm flipH="1">
                <a:off x="7960399" y="4869780"/>
                <a:ext cx="6183" cy="69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5BDC0E12-8FF7-CD44-B388-8321A6CB624A}"/>
                  </a:ext>
                </a:extLst>
              </p:cNvPr>
              <p:cNvGrpSpPr/>
              <p:nvPr/>
            </p:nvGrpSpPr>
            <p:grpSpPr>
              <a:xfrm>
                <a:off x="7084780" y="2571386"/>
                <a:ext cx="369193" cy="446758"/>
                <a:chOff x="7084780" y="2571386"/>
                <a:chExt cx="369193" cy="446758"/>
              </a:xfrm>
            </p:grpSpPr>
            <p:sp>
              <p:nvSpPr>
                <p:cNvPr id="200" name="Rectangle 199">
                  <a:extLst>
                    <a:ext uri="{FF2B5EF4-FFF2-40B4-BE49-F238E27FC236}">
                      <a16:creationId xmlns:a16="http://schemas.microsoft.com/office/drawing/2014/main" id="{A75C3323-A5A5-D541-864C-A3A161F952AD}"/>
                    </a:ext>
                  </a:extLst>
                </p:cNvPr>
                <p:cNvSpPr/>
                <p:nvPr/>
              </p:nvSpPr>
              <p:spPr>
                <a:xfrm>
                  <a:off x="7084780" y="28741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7C56D82A-A6A5-7A49-982C-D599966DE1E1}"/>
                        </a:ext>
                      </a:extLst>
                    </p:cNvPr>
                    <p:cNvSpPr txBox="1"/>
                    <p:nvPr/>
                  </p:nvSpPr>
                  <p:spPr>
                    <a:xfrm>
                      <a:off x="7153058" y="2571386"/>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2</m:t>
                                </m:r>
                              </m:sup>
                            </m:sSubSup>
                          </m:oMath>
                        </m:oMathPara>
                      </a14:m>
                      <a:endParaRPr lang="en-GB" dirty="0"/>
                    </a:p>
                  </p:txBody>
                </p:sp>
              </mc:Choice>
              <mc:Fallback xmlns="">
                <p:sp>
                  <p:nvSpPr>
                    <p:cNvPr id="201" name="TextBox 200">
                      <a:extLst>
                        <a:ext uri="{FF2B5EF4-FFF2-40B4-BE49-F238E27FC236}">
                          <a16:creationId xmlns:a16="http://schemas.microsoft.com/office/drawing/2014/main" id="{7C56D82A-A6A5-7A49-982C-D599966DE1E1}"/>
                        </a:ext>
                      </a:extLst>
                    </p:cNvPr>
                    <p:cNvSpPr txBox="1">
                      <a:spLocks noRot="1" noChangeAspect="1" noMove="1" noResize="1" noEditPoints="1" noAdjustHandles="1" noChangeArrowheads="1" noChangeShapeType="1" noTextEdit="1"/>
                    </p:cNvSpPr>
                    <p:nvPr/>
                  </p:nvSpPr>
                  <p:spPr>
                    <a:xfrm>
                      <a:off x="7153058" y="2571386"/>
                      <a:ext cx="300915" cy="280205"/>
                    </a:xfrm>
                    <a:prstGeom prst="rect">
                      <a:avLst/>
                    </a:prstGeom>
                    <a:blipFill>
                      <a:blip r:embed="rId8"/>
                      <a:stretch>
                        <a:fillRect l="-24000" r="-4000" b="-29167"/>
                      </a:stretch>
                    </a:blipFill>
                  </p:spPr>
                  <p:txBody>
                    <a:bodyPr/>
                    <a:lstStyle/>
                    <a:p>
                      <a:r>
                        <a:rPr lang="en-GB">
                          <a:noFill/>
                        </a:rPr>
                        <a:t> </a:t>
                      </a:r>
                    </a:p>
                  </p:txBody>
                </p:sp>
              </mc:Fallback>
            </mc:AlternateContent>
          </p:grpSp>
          <p:grpSp>
            <p:nvGrpSpPr>
              <p:cNvPr id="169" name="Group 168">
                <a:extLst>
                  <a:ext uri="{FF2B5EF4-FFF2-40B4-BE49-F238E27FC236}">
                    <a16:creationId xmlns:a16="http://schemas.microsoft.com/office/drawing/2014/main" id="{8266DFDE-CBA1-7946-B280-5D1DE39E23A1}"/>
                  </a:ext>
                </a:extLst>
              </p:cNvPr>
              <p:cNvGrpSpPr/>
              <p:nvPr/>
            </p:nvGrpSpPr>
            <p:grpSpPr>
              <a:xfrm>
                <a:off x="4854295" y="2568526"/>
                <a:ext cx="300915" cy="454818"/>
                <a:chOff x="4854295" y="2568526"/>
                <a:chExt cx="300915" cy="454818"/>
              </a:xfrm>
            </p:grpSpPr>
            <p:sp>
              <p:nvSpPr>
                <p:cNvPr id="198" name="Rectangle 197">
                  <a:extLst>
                    <a:ext uri="{FF2B5EF4-FFF2-40B4-BE49-F238E27FC236}">
                      <a16:creationId xmlns:a16="http://schemas.microsoft.com/office/drawing/2014/main" id="{0F996281-9DDB-A041-83DD-6C1E4E8D3DEB}"/>
                    </a:ext>
                  </a:extLst>
                </p:cNvPr>
                <p:cNvSpPr/>
                <p:nvPr/>
              </p:nvSpPr>
              <p:spPr>
                <a:xfrm>
                  <a:off x="4932753" y="28793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9" name="TextBox 198">
                      <a:extLst>
                        <a:ext uri="{FF2B5EF4-FFF2-40B4-BE49-F238E27FC236}">
                          <a16:creationId xmlns:a16="http://schemas.microsoft.com/office/drawing/2014/main" id="{C8399576-8CFF-974B-B246-A7B2B0C160D6}"/>
                        </a:ext>
                      </a:extLst>
                    </p:cNvPr>
                    <p:cNvSpPr txBox="1"/>
                    <p:nvPr/>
                  </p:nvSpPr>
                  <p:spPr>
                    <a:xfrm>
                      <a:off x="4854295" y="2568526"/>
                      <a:ext cx="300915" cy="28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3</m:t>
                                </m:r>
                              </m:sup>
                            </m:sSubSup>
                          </m:oMath>
                        </m:oMathPara>
                      </a14:m>
                      <a:endParaRPr lang="en-GB" dirty="0"/>
                    </a:p>
                  </p:txBody>
                </p:sp>
              </mc:Choice>
              <mc:Fallback xmlns="">
                <p:sp>
                  <p:nvSpPr>
                    <p:cNvPr id="199" name="TextBox 198">
                      <a:extLst>
                        <a:ext uri="{FF2B5EF4-FFF2-40B4-BE49-F238E27FC236}">
                          <a16:creationId xmlns:a16="http://schemas.microsoft.com/office/drawing/2014/main" id="{C8399576-8CFF-974B-B246-A7B2B0C160D6}"/>
                        </a:ext>
                      </a:extLst>
                    </p:cNvPr>
                    <p:cNvSpPr txBox="1">
                      <a:spLocks noRot="1" noChangeAspect="1" noMove="1" noResize="1" noEditPoints="1" noAdjustHandles="1" noChangeArrowheads="1" noChangeShapeType="1" noTextEdit="1"/>
                    </p:cNvSpPr>
                    <p:nvPr/>
                  </p:nvSpPr>
                  <p:spPr>
                    <a:xfrm>
                      <a:off x="4854295" y="2568526"/>
                      <a:ext cx="300915" cy="281552"/>
                    </a:xfrm>
                    <a:prstGeom prst="rect">
                      <a:avLst/>
                    </a:prstGeom>
                    <a:blipFill>
                      <a:blip r:embed="rId9"/>
                      <a:stretch>
                        <a:fillRect l="-24000" r="-4000" b="-30435"/>
                      </a:stretch>
                    </a:blipFill>
                  </p:spPr>
                  <p:txBody>
                    <a:bodyPr/>
                    <a:lstStyle/>
                    <a:p>
                      <a:r>
                        <a:rPr lang="en-GB">
                          <a:noFill/>
                        </a:rPr>
                        <a:t> </a:t>
                      </a:r>
                    </a:p>
                  </p:txBody>
                </p:sp>
              </mc:Fallback>
            </mc:AlternateContent>
          </p:grpSp>
          <p:grpSp>
            <p:nvGrpSpPr>
              <p:cNvPr id="170" name="Group 169">
                <a:extLst>
                  <a:ext uri="{FF2B5EF4-FFF2-40B4-BE49-F238E27FC236}">
                    <a16:creationId xmlns:a16="http://schemas.microsoft.com/office/drawing/2014/main" id="{DCEF452F-DBC2-7249-9ABB-C7BE12556775}"/>
                  </a:ext>
                </a:extLst>
              </p:cNvPr>
              <p:cNvGrpSpPr/>
              <p:nvPr/>
            </p:nvGrpSpPr>
            <p:grpSpPr>
              <a:xfrm>
                <a:off x="8642758" y="2586822"/>
                <a:ext cx="300915" cy="434261"/>
                <a:chOff x="8642758" y="2586822"/>
                <a:chExt cx="300915" cy="434261"/>
              </a:xfrm>
            </p:grpSpPr>
            <p:sp>
              <p:nvSpPr>
                <p:cNvPr id="196" name="Rectangle 195">
                  <a:extLst>
                    <a:ext uri="{FF2B5EF4-FFF2-40B4-BE49-F238E27FC236}">
                      <a16:creationId xmlns:a16="http://schemas.microsoft.com/office/drawing/2014/main" id="{C02ABD87-9BE5-1745-B965-F269CAD78A17}"/>
                    </a:ext>
                  </a:extLst>
                </p:cNvPr>
                <p:cNvSpPr/>
                <p:nvPr/>
              </p:nvSpPr>
              <p:spPr>
                <a:xfrm>
                  <a:off x="8721216" y="287708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E815B288-8246-4D4B-9B4B-3B3E81C8BF19}"/>
                        </a:ext>
                      </a:extLst>
                    </p:cNvPr>
                    <p:cNvSpPr txBox="1"/>
                    <p:nvPr/>
                  </p:nvSpPr>
                  <p:spPr>
                    <a:xfrm>
                      <a:off x="8642758" y="2586822"/>
                      <a:ext cx="300915" cy="279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4</m:t>
                                </m:r>
                              </m:sup>
                            </m:sSubSup>
                          </m:oMath>
                        </m:oMathPara>
                      </a14:m>
                      <a:endParaRPr lang="en-GB" dirty="0"/>
                    </a:p>
                  </p:txBody>
                </p:sp>
              </mc:Choice>
              <mc:Fallback xmlns="">
                <p:sp>
                  <p:nvSpPr>
                    <p:cNvPr id="197" name="TextBox 196">
                      <a:extLst>
                        <a:ext uri="{FF2B5EF4-FFF2-40B4-BE49-F238E27FC236}">
                          <a16:creationId xmlns:a16="http://schemas.microsoft.com/office/drawing/2014/main" id="{E815B288-8246-4D4B-9B4B-3B3E81C8BF19}"/>
                        </a:ext>
                      </a:extLst>
                    </p:cNvPr>
                    <p:cNvSpPr txBox="1">
                      <a:spLocks noRot="1" noChangeAspect="1" noMove="1" noResize="1" noEditPoints="1" noAdjustHandles="1" noChangeArrowheads="1" noChangeShapeType="1" noTextEdit="1"/>
                    </p:cNvSpPr>
                    <p:nvPr/>
                  </p:nvSpPr>
                  <p:spPr>
                    <a:xfrm>
                      <a:off x="8642758" y="2586822"/>
                      <a:ext cx="300915" cy="279051"/>
                    </a:xfrm>
                    <a:prstGeom prst="rect">
                      <a:avLst/>
                    </a:prstGeom>
                    <a:blipFill>
                      <a:blip r:embed="rId10"/>
                      <a:stretch>
                        <a:fillRect l="-34783" t="-4545" r="-4348" b="-31818"/>
                      </a:stretch>
                    </a:blipFill>
                  </p:spPr>
                  <p:txBody>
                    <a:bodyPr/>
                    <a:lstStyle/>
                    <a:p>
                      <a:r>
                        <a:rPr lang="en-GB">
                          <a:noFill/>
                        </a:rPr>
                        <a:t> </a:t>
                      </a:r>
                    </a:p>
                  </p:txBody>
                </p:sp>
              </mc:Fallback>
            </mc:AlternateContent>
          </p:grpSp>
          <p:grpSp>
            <p:nvGrpSpPr>
              <p:cNvPr id="171" name="Group 170">
                <a:extLst>
                  <a:ext uri="{FF2B5EF4-FFF2-40B4-BE49-F238E27FC236}">
                    <a16:creationId xmlns:a16="http://schemas.microsoft.com/office/drawing/2014/main" id="{B1B04011-8CC3-B947-8E2B-FCD4CF2563CD}"/>
                  </a:ext>
                </a:extLst>
              </p:cNvPr>
              <p:cNvGrpSpPr/>
              <p:nvPr/>
            </p:nvGrpSpPr>
            <p:grpSpPr>
              <a:xfrm>
                <a:off x="7868133" y="4420730"/>
                <a:ext cx="300916" cy="449050"/>
                <a:chOff x="7868133" y="4420730"/>
                <a:chExt cx="300916" cy="449050"/>
              </a:xfrm>
            </p:grpSpPr>
            <p:sp>
              <p:nvSpPr>
                <p:cNvPr id="194" name="Rectangle 193">
                  <a:extLst>
                    <a:ext uri="{FF2B5EF4-FFF2-40B4-BE49-F238E27FC236}">
                      <a16:creationId xmlns:a16="http://schemas.microsoft.com/office/drawing/2014/main" id="{183D16FE-88EA-E242-AB2C-8CF1A14DF654}"/>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8D6433B0-3174-CA42-BC62-9439E874A5D0}"/>
                        </a:ext>
                      </a:extLst>
                    </p:cNvPr>
                    <p:cNvSpPr txBox="1"/>
                    <p:nvPr/>
                  </p:nvSpPr>
                  <p:spPr>
                    <a:xfrm>
                      <a:off x="7868133" y="4420730"/>
                      <a:ext cx="300916" cy="287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2</m:t>
                                </m:r>
                              </m:sup>
                            </m:sSubSup>
                          </m:oMath>
                        </m:oMathPara>
                      </a14:m>
                      <a:endParaRPr lang="en-GB" dirty="0"/>
                    </a:p>
                  </p:txBody>
                </p:sp>
              </mc:Choice>
              <mc:Fallback xmlns="">
                <p:sp>
                  <p:nvSpPr>
                    <p:cNvPr id="195" name="TextBox 194">
                      <a:extLst>
                        <a:ext uri="{FF2B5EF4-FFF2-40B4-BE49-F238E27FC236}">
                          <a16:creationId xmlns:a16="http://schemas.microsoft.com/office/drawing/2014/main" id="{8D6433B0-3174-CA42-BC62-9439E874A5D0}"/>
                        </a:ext>
                      </a:extLst>
                    </p:cNvPr>
                    <p:cNvSpPr txBox="1">
                      <a:spLocks noRot="1" noChangeAspect="1" noMove="1" noResize="1" noEditPoints="1" noAdjustHandles="1" noChangeArrowheads="1" noChangeShapeType="1" noTextEdit="1"/>
                    </p:cNvSpPr>
                    <p:nvPr/>
                  </p:nvSpPr>
                  <p:spPr>
                    <a:xfrm>
                      <a:off x="7868133" y="4420730"/>
                      <a:ext cx="300916" cy="287771"/>
                    </a:xfrm>
                    <a:prstGeom prst="rect">
                      <a:avLst/>
                    </a:prstGeom>
                    <a:blipFill>
                      <a:blip r:embed="rId11"/>
                      <a:stretch>
                        <a:fillRect l="-29167" t="-4348" r="-4167"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72" name="TextBox 171">
                    <a:extLst>
                      <a:ext uri="{FF2B5EF4-FFF2-40B4-BE49-F238E27FC236}">
                        <a16:creationId xmlns:a16="http://schemas.microsoft.com/office/drawing/2014/main" id="{BE52D4BF-6E37-0E4A-963C-7ABAB1A292F0}"/>
                      </a:ext>
                    </a:extLst>
                  </p:cNvPr>
                  <p:cNvSpPr txBox="1"/>
                  <p:nvPr/>
                </p:nvSpPr>
                <p:spPr>
                  <a:xfrm>
                    <a:off x="5210415" y="2774768"/>
                    <a:ext cx="12595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r>
                            <m:rPr>
                              <m:nor/>
                            </m:rPr>
                            <a:rPr lang="de-DE">
                              <a:latin typeface="Cambria Math" charset="0"/>
                            </a:rPr>
                            <m:t>.</m:t>
                          </m:r>
                          <m:r>
                            <a:rPr lang="de-DE" i="1">
                              <a:latin typeface="Cambria Math" panose="02040503050406030204" pitchFamily="18" charset="0"/>
                            </a:rPr>
                            <m:t>𝑓𝑙𝑜𝑜𝑑</m:t>
                          </m:r>
                        </m:oMath>
                      </m:oMathPara>
                    </a14:m>
                    <a:endParaRPr lang="en-GB" dirty="0"/>
                  </a:p>
                </p:txBody>
              </p:sp>
            </mc:Choice>
            <mc:Fallback xmlns="">
              <p:sp>
                <p:nvSpPr>
                  <p:cNvPr id="172" name="TextBox 171">
                    <a:extLst>
                      <a:ext uri="{FF2B5EF4-FFF2-40B4-BE49-F238E27FC236}">
                        <a16:creationId xmlns:a16="http://schemas.microsoft.com/office/drawing/2014/main" id="{BE52D4BF-6E37-0E4A-963C-7ABAB1A292F0}"/>
                      </a:ext>
                    </a:extLst>
                  </p:cNvPr>
                  <p:cNvSpPr txBox="1">
                    <a:spLocks noRot="1" noChangeAspect="1" noMove="1" noResize="1" noEditPoints="1" noAdjustHandles="1" noChangeArrowheads="1" noChangeShapeType="1" noTextEdit="1"/>
                  </p:cNvSpPr>
                  <p:nvPr/>
                </p:nvSpPr>
                <p:spPr>
                  <a:xfrm>
                    <a:off x="5210415" y="2774768"/>
                    <a:ext cx="1259576" cy="369332"/>
                  </a:xfrm>
                  <a:prstGeom prst="rect">
                    <a:avLst/>
                  </a:prstGeom>
                  <a:blipFill>
                    <a:blip r:embed="rId12"/>
                    <a:stretch>
                      <a:fillRect b="-129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3" name="Rectangle 172">
                    <a:extLst>
                      <a:ext uri="{FF2B5EF4-FFF2-40B4-BE49-F238E27FC236}">
                        <a16:creationId xmlns:a16="http://schemas.microsoft.com/office/drawing/2014/main" id="{9C4E4811-E53E-794A-8786-6DA1D3090F17}"/>
                      </a:ext>
                    </a:extLst>
                  </p:cNvPr>
                  <p:cNvSpPr/>
                  <p:nvPr/>
                </p:nvSpPr>
                <p:spPr>
                  <a:xfrm>
                    <a:off x="7405714" y="2779905"/>
                    <a:ext cx="11018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𝑁𝑎𝑡</m:t>
                          </m:r>
                          <m:r>
                            <m:rPr>
                              <m:nor/>
                            </m:rPr>
                            <a:rPr lang="de-DE">
                              <a:latin typeface="Cambria Math" charset="0"/>
                            </a:rPr>
                            <m:t>.</m:t>
                          </m:r>
                          <m:r>
                            <a:rPr lang="de-DE" i="1">
                              <a:latin typeface="Cambria Math" panose="02040503050406030204" pitchFamily="18" charset="0"/>
                            </a:rPr>
                            <m:t>𝑓𝑖𝑟𝑒</m:t>
                          </m:r>
                        </m:oMath>
                      </m:oMathPara>
                    </a14:m>
                    <a:endParaRPr lang="en-GB" dirty="0"/>
                  </a:p>
                </p:txBody>
              </p:sp>
            </mc:Choice>
            <mc:Fallback xmlns="">
              <p:sp>
                <p:nvSpPr>
                  <p:cNvPr id="173" name="Rectangle 172">
                    <a:extLst>
                      <a:ext uri="{FF2B5EF4-FFF2-40B4-BE49-F238E27FC236}">
                        <a16:creationId xmlns:a16="http://schemas.microsoft.com/office/drawing/2014/main" id="{9C4E4811-E53E-794A-8786-6DA1D3090F17}"/>
                      </a:ext>
                    </a:extLst>
                  </p:cNvPr>
                  <p:cNvSpPr>
                    <a:spLocks noRot="1" noChangeAspect="1" noMove="1" noResize="1" noEditPoints="1" noAdjustHandles="1" noChangeArrowheads="1" noChangeShapeType="1" noTextEdit="1"/>
                  </p:cNvSpPr>
                  <p:nvPr/>
                </p:nvSpPr>
                <p:spPr>
                  <a:xfrm>
                    <a:off x="7405714" y="2779905"/>
                    <a:ext cx="1101840" cy="369332"/>
                  </a:xfrm>
                  <a:prstGeom prst="rect">
                    <a:avLst/>
                  </a:prstGeom>
                  <a:blipFill>
                    <a:blip r:embed="rId13"/>
                    <a:stretch>
                      <a:fillRect b="-13333"/>
                    </a:stretch>
                  </a:blipFill>
                </p:spPr>
                <p:txBody>
                  <a:bodyPr/>
                  <a:lstStyle/>
                  <a:p>
                    <a:r>
                      <a:rPr lang="en-GB">
                        <a:noFill/>
                      </a:rPr>
                      <a:t> </a:t>
                    </a:r>
                  </a:p>
                </p:txBody>
              </p:sp>
            </mc:Fallback>
          </mc:AlternateContent>
          <p:grpSp>
            <p:nvGrpSpPr>
              <p:cNvPr id="174" name="Group 173">
                <a:extLst>
                  <a:ext uri="{FF2B5EF4-FFF2-40B4-BE49-F238E27FC236}">
                    <a16:creationId xmlns:a16="http://schemas.microsoft.com/office/drawing/2014/main" id="{ABB223C8-F1EB-2049-A2FC-E8802D1B0109}"/>
                  </a:ext>
                </a:extLst>
              </p:cNvPr>
              <p:cNvGrpSpPr/>
              <p:nvPr/>
            </p:nvGrpSpPr>
            <p:grpSpPr>
              <a:xfrm>
                <a:off x="6282966" y="2185347"/>
                <a:ext cx="1295483" cy="389513"/>
                <a:chOff x="6282966" y="2185347"/>
                <a:chExt cx="1295483" cy="389513"/>
              </a:xfrm>
            </p:grpSpPr>
            <p:sp>
              <p:nvSpPr>
                <p:cNvPr id="192" name="TextBox 191">
                  <a:extLst>
                    <a:ext uri="{FF2B5EF4-FFF2-40B4-BE49-F238E27FC236}">
                      <a16:creationId xmlns:a16="http://schemas.microsoft.com/office/drawing/2014/main" id="{1666278A-F576-CD4B-BE2A-CBCEF37D74D4}"/>
                    </a:ext>
                  </a:extLst>
                </p:cNvPr>
                <p:cNvSpPr txBox="1"/>
                <p:nvPr/>
              </p:nvSpPr>
              <p:spPr>
                <a:xfrm>
                  <a:off x="6355240" y="2185347"/>
                  <a:ext cx="113683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93" name="Rectangle 192">
                      <a:extLst>
                        <a:ext uri="{FF2B5EF4-FFF2-40B4-BE49-F238E27FC236}">
                          <a16:creationId xmlns:a16="http://schemas.microsoft.com/office/drawing/2014/main" id="{19776FD5-3974-C448-93C3-18E40CF19A68}"/>
                        </a:ext>
                      </a:extLst>
                    </p:cNvPr>
                    <p:cNvSpPr/>
                    <p:nvPr/>
                  </p:nvSpPr>
                  <p:spPr>
                    <a:xfrm>
                      <a:off x="6282966" y="2201169"/>
                      <a:ext cx="1295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𝑣𝑖𝑟𝑢𝑠</m:t>
                            </m:r>
                          </m:oMath>
                        </m:oMathPara>
                      </a14:m>
                      <a:endParaRPr lang="en-GB" dirty="0"/>
                    </a:p>
                  </p:txBody>
                </p:sp>
              </mc:Choice>
              <mc:Fallback xmlns="">
                <p:sp>
                  <p:nvSpPr>
                    <p:cNvPr id="193" name="Rectangle 192">
                      <a:extLst>
                        <a:ext uri="{FF2B5EF4-FFF2-40B4-BE49-F238E27FC236}">
                          <a16:creationId xmlns:a16="http://schemas.microsoft.com/office/drawing/2014/main" id="{19776FD5-3974-C448-93C3-18E40CF19A68}"/>
                        </a:ext>
                      </a:extLst>
                    </p:cNvPr>
                    <p:cNvSpPr>
                      <a:spLocks noRot="1" noChangeAspect="1" noMove="1" noResize="1" noEditPoints="1" noAdjustHandles="1" noChangeArrowheads="1" noChangeShapeType="1" noTextEdit="1"/>
                    </p:cNvSpPr>
                    <p:nvPr/>
                  </p:nvSpPr>
                  <p:spPr>
                    <a:xfrm>
                      <a:off x="6282966" y="2201169"/>
                      <a:ext cx="1295483" cy="369332"/>
                    </a:xfrm>
                    <a:prstGeom prst="rect">
                      <a:avLst/>
                    </a:prstGeom>
                    <a:blipFill>
                      <a:blip r:embed="rId14"/>
                      <a:stretch>
                        <a:fillRect/>
                      </a:stretch>
                    </a:blipFill>
                  </p:spPr>
                  <p:txBody>
                    <a:bodyPr/>
                    <a:lstStyle/>
                    <a:p>
                      <a:r>
                        <a:rPr lang="en-GB">
                          <a:noFill/>
                        </a:rPr>
                        <a:t> </a:t>
                      </a:r>
                    </a:p>
                  </p:txBody>
                </p:sp>
              </mc:Fallback>
            </mc:AlternateContent>
          </p:grpSp>
          <p:grpSp>
            <p:nvGrpSpPr>
              <p:cNvPr id="175" name="Group 174">
                <a:extLst>
                  <a:ext uri="{FF2B5EF4-FFF2-40B4-BE49-F238E27FC236}">
                    <a16:creationId xmlns:a16="http://schemas.microsoft.com/office/drawing/2014/main" id="{D0E3E2D1-83E6-0D41-8A98-EACCAC41132C}"/>
                  </a:ext>
                </a:extLst>
              </p:cNvPr>
              <p:cNvGrpSpPr/>
              <p:nvPr/>
            </p:nvGrpSpPr>
            <p:grpSpPr>
              <a:xfrm>
                <a:off x="6361665" y="1615324"/>
                <a:ext cx="1156342" cy="393610"/>
                <a:chOff x="6361665" y="1615324"/>
                <a:chExt cx="1156342" cy="393610"/>
              </a:xfrm>
            </p:grpSpPr>
            <p:sp>
              <p:nvSpPr>
                <p:cNvPr id="190" name="TextBox 189">
                  <a:extLst>
                    <a:ext uri="{FF2B5EF4-FFF2-40B4-BE49-F238E27FC236}">
                      <a16:creationId xmlns:a16="http://schemas.microsoft.com/office/drawing/2014/main" id="{7CDD2EA2-6B71-4941-A0EB-F52402A505A3}"/>
                    </a:ext>
                  </a:extLst>
                </p:cNvPr>
                <p:cNvSpPr txBox="1"/>
                <p:nvPr/>
              </p:nvSpPr>
              <p:spPr>
                <a:xfrm>
                  <a:off x="6386159" y="1615324"/>
                  <a:ext cx="1050396"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91" name="Rectangle 190">
                      <a:extLst>
                        <a:ext uri="{FF2B5EF4-FFF2-40B4-BE49-F238E27FC236}">
                          <a16:creationId xmlns:a16="http://schemas.microsoft.com/office/drawing/2014/main" id="{AAD0F1D3-157A-6F42-87AC-DFF1877C439B}"/>
                        </a:ext>
                      </a:extLst>
                    </p:cNvPr>
                    <p:cNvSpPr/>
                    <p:nvPr/>
                  </p:nvSpPr>
                  <p:spPr>
                    <a:xfrm>
                      <a:off x="6361665" y="1639602"/>
                      <a:ext cx="1156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𝑤𝑎𝑟</m:t>
                            </m:r>
                          </m:oMath>
                        </m:oMathPara>
                      </a14:m>
                      <a:endParaRPr lang="en-GB" dirty="0"/>
                    </a:p>
                  </p:txBody>
                </p:sp>
              </mc:Choice>
              <mc:Fallback xmlns="">
                <p:sp>
                  <p:nvSpPr>
                    <p:cNvPr id="191" name="Rectangle 190">
                      <a:extLst>
                        <a:ext uri="{FF2B5EF4-FFF2-40B4-BE49-F238E27FC236}">
                          <a16:creationId xmlns:a16="http://schemas.microsoft.com/office/drawing/2014/main" id="{AAD0F1D3-157A-6F42-87AC-DFF1877C439B}"/>
                        </a:ext>
                      </a:extLst>
                    </p:cNvPr>
                    <p:cNvSpPr>
                      <a:spLocks noRot="1" noChangeAspect="1" noMove="1" noResize="1" noEditPoints="1" noAdjustHandles="1" noChangeArrowheads="1" noChangeShapeType="1" noTextEdit="1"/>
                    </p:cNvSpPr>
                    <p:nvPr/>
                  </p:nvSpPr>
                  <p:spPr>
                    <a:xfrm>
                      <a:off x="6361665" y="1639602"/>
                      <a:ext cx="1156342" cy="369332"/>
                    </a:xfrm>
                    <a:prstGeom prst="rect">
                      <a:avLst/>
                    </a:prstGeom>
                    <a:blipFill>
                      <a:blip r:embed="rId1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76" name="Rectangle 175">
                    <a:extLst>
                      <a:ext uri="{FF2B5EF4-FFF2-40B4-BE49-F238E27FC236}">
                        <a16:creationId xmlns:a16="http://schemas.microsoft.com/office/drawing/2014/main" id="{0321541C-4FB9-F04A-9767-43309FE629EF}"/>
                      </a:ext>
                    </a:extLst>
                  </p:cNvPr>
                  <p:cNvSpPr/>
                  <p:nvPr/>
                </p:nvSpPr>
                <p:spPr>
                  <a:xfrm>
                    <a:off x="4965822"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𝑇𝑟𝑎𝑣𝑒𝑙</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176" name="Rectangle 175">
                    <a:extLst>
                      <a:ext uri="{FF2B5EF4-FFF2-40B4-BE49-F238E27FC236}">
                        <a16:creationId xmlns:a16="http://schemas.microsoft.com/office/drawing/2014/main" id="{0321541C-4FB9-F04A-9767-43309FE629EF}"/>
                      </a:ext>
                    </a:extLst>
                  </p:cNvPr>
                  <p:cNvSpPr>
                    <a:spLocks noRot="1" noChangeAspect="1" noMove="1" noResize="1" noEditPoints="1" noAdjustHandles="1" noChangeArrowheads="1" noChangeShapeType="1" noTextEdit="1"/>
                  </p:cNvSpPr>
                  <p:nvPr/>
                </p:nvSpPr>
                <p:spPr>
                  <a:xfrm>
                    <a:off x="4965822" y="5296651"/>
                    <a:ext cx="1329467" cy="369332"/>
                  </a:xfrm>
                  <a:prstGeom prst="rect">
                    <a:avLst/>
                  </a:prstGeom>
                  <a:blipFill>
                    <a:blip r:embed="rId16"/>
                    <a:stretch>
                      <a:fillRect/>
                    </a:stretch>
                  </a:blipFill>
                </p:spPr>
                <p:txBody>
                  <a:bodyPr/>
                  <a:lstStyle/>
                  <a:p>
                    <a:r>
                      <a:rPr lang="en-GB">
                        <a:noFill/>
                      </a:rPr>
                      <a:t> </a:t>
                    </a:r>
                  </a:p>
                </p:txBody>
              </p:sp>
            </mc:Fallback>
          </mc:AlternateContent>
          <p:grpSp>
            <p:nvGrpSpPr>
              <p:cNvPr id="177" name="Group 176">
                <a:extLst>
                  <a:ext uri="{FF2B5EF4-FFF2-40B4-BE49-F238E27FC236}">
                    <a16:creationId xmlns:a16="http://schemas.microsoft.com/office/drawing/2014/main" id="{5398B3A2-5E5E-0742-8898-E8D1066653AA}"/>
                  </a:ext>
                </a:extLst>
              </p:cNvPr>
              <p:cNvGrpSpPr/>
              <p:nvPr/>
            </p:nvGrpSpPr>
            <p:grpSpPr>
              <a:xfrm>
                <a:off x="7148985" y="5558161"/>
                <a:ext cx="1567993" cy="392110"/>
                <a:chOff x="7148985" y="5558161"/>
                <a:chExt cx="1567993" cy="392110"/>
              </a:xfrm>
            </p:grpSpPr>
            <p:sp>
              <p:nvSpPr>
                <p:cNvPr id="188" name="TextBox 187">
                  <a:extLst>
                    <a:ext uri="{FF2B5EF4-FFF2-40B4-BE49-F238E27FC236}">
                      <a16:creationId xmlns:a16="http://schemas.microsoft.com/office/drawing/2014/main" id="{957E1F82-88E3-DB40-8D1A-EC6D4618FB1D}"/>
                    </a:ext>
                  </a:extLst>
                </p:cNvPr>
                <p:cNvSpPr txBox="1"/>
                <p:nvPr/>
              </p:nvSpPr>
              <p:spPr>
                <a:xfrm>
                  <a:off x="7153491" y="5560758"/>
                  <a:ext cx="15534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89" name="Rectangle 188">
                      <a:extLst>
                        <a:ext uri="{FF2B5EF4-FFF2-40B4-BE49-F238E27FC236}">
                          <a16:creationId xmlns:a16="http://schemas.microsoft.com/office/drawing/2014/main" id="{AACA0777-C3C3-C443-B07F-7AE03E7C38C6}"/>
                        </a:ext>
                      </a:extLst>
                    </p:cNvPr>
                    <p:cNvSpPr/>
                    <p:nvPr/>
                  </p:nvSpPr>
                  <p:spPr>
                    <a:xfrm>
                      <a:off x="7148985" y="5558161"/>
                      <a:ext cx="1567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m:oMathPara>
                      </a14:m>
                      <a:endParaRPr lang="en-GB" dirty="0"/>
                    </a:p>
                  </p:txBody>
                </p:sp>
              </mc:Choice>
              <mc:Fallback xmlns="">
                <p:sp>
                  <p:nvSpPr>
                    <p:cNvPr id="189" name="Rectangle 188">
                      <a:extLst>
                        <a:ext uri="{FF2B5EF4-FFF2-40B4-BE49-F238E27FC236}">
                          <a16:creationId xmlns:a16="http://schemas.microsoft.com/office/drawing/2014/main" id="{AACA0777-C3C3-C443-B07F-7AE03E7C38C6}"/>
                        </a:ext>
                      </a:extLst>
                    </p:cNvPr>
                    <p:cNvSpPr>
                      <a:spLocks noRot="1" noChangeAspect="1" noMove="1" noResize="1" noEditPoints="1" noAdjustHandles="1" noChangeArrowheads="1" noChangeShapeType="1" noTextEdit="1"/>
                    </p:cNvSpPr>
                    <p:nvPr/>
                  </p:nvSpPr>
                  <p:spPr>
                    <a:xfrm>
                      <a:off x="7148985" y="5558161"/>
                      <a:ext cx="1567993" cy="369332"/>
                    </a:xfrm>
                    <a:prstGeom prst="rect">
                      <a:avLst/>
                    </a:prstGeom>
                    <a:blipFill>
                      <a:blip r:embed="rId17"/>
                      <a:stretch>
                        <a:fillRect/>
                      </a:stretch>
                    </a:blipFill>
                  </p:spPr>
                  <p:txBody>
                    <a:bodyPr/>
                    <a:lstStyle/>
                    <a:p>
                      <a:r>
                        <a:rPr lang="en-GB">
                          <a:noFill/>
                        </a:rPr>
                        <a:t> </a:t>
                      </a:r>
                    </a:p>
                  </p:txBody>
                </p:sp>
              </mc:Fallback>
            </mc:AlternateContent>
          </p:grpSp>
          <p:grpSp>
            <p:nvGrpSpPr>
              <p:cNvPr id="178" name="Group 177">
                <a:extLst>
                  <a:ext uri="{FF2B5EF4-FFF2-40B4-BE49-F238E27FC236}">
                    <a16:creationId xmlns:a16="http://schemas.microsoft.com/office/drawing/2014/main" id="{BD224884-A854-8D40-8B32-36453FB3BCF1}"/>
                  </a:ext>
                </a:extLst>
              </p:cNvPr>
              <p:cNvGrpSpPr/>
              <p:nvPr/>
            </p:nvGrpSpPr>
            <p:grpSpPr>
              <a:xfrm>
                <a:off x="6279248" y="4615063"/>
                <a:ext cx="1528942" cy="389513"/>
                <a:chOff x="6279248" y="4615063"/>
                <a:chExt cx="1528942" cy="389513"/>
              </a:xfrm>
            </p:grpSpPr>
            <p:sp>
              <p:nvSpPr>
                <p:cNvPr id="186" name="TextBox 185">
                  <a:extLst>
                    <a:ext uri="{FF2B5EF4-FFF2-40B4-BE49-F238E27FC236}">
                      <a16:creationId xmlns:a16="http://schemas.microsoft.com/office/drawing/2014/main" id="{408C9DBA-FCEC-DE41-822B-CC812AD89EEF}"/>
                    </a:ext>
                  </a:extLst>
                </p:cNvPr>
                <p:cNvSpPr txBox="1"/>
                <p:nvPr/>
              </p:nvSpPr>
              <p:spPr>
                <a:xfrm>
                  <a:off x="6279248" y="4615063"/>
                  <a:ext cx="1528942"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87" name="Rectangle 186">
                      <a:extLst>
                        <a:ext uri="{FF2B5EF4-FFF2-40B4-BE49-F238E27FC236}">
                          <a16:creationId xmlns:a16="http://schemas.microsoft.com/office/drawing/2014/main" id="{ADA892E9-DDD4-4041-9401-2D6AD85FBD59}"/>
                        </a:ext>
                      </a:extLst>
                    </p:cNvPr>
                    <p:cNvSpPr/>
                    <p:nvPr/>
                  </p:nvSpPr>
                  <p:spPr>
                    <a:xfrm>
                      <a:off x="6308452" y="4615834"/>
                      <a:ext cx="14245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m:oMathPara>
                      </a14:m>
                      <a:endParaRPr lang="en-GB" dirty="0"/>
                    </a:p>
                  </p:txBody>
                </p:sp>
              </mc:Choice>
              <mc:Fallback xmlns="">
                <p:sp>
                  <p:nvSpPr>
                    <p:cNvPr id="187" name="Rectangle 186">
                      <a:extLst>
                        <a:ext uri="{FF2B5EF4-FFF2-40B4-BE49-F238E27FC236}">
                          <a16:creationId xmlns:a16="http://schemas.microsoft.com/office/drawing/2014/main" id="{ADA892E9-DDD4-4041-9401-2D6AD85FBD59}"/>
                        </a:ext>
                      </a:extLst>
                    </p:cNvPr>
                    <p:cNvSpPr>
                      <a:spLocks noRot="1" noChangeAspect="1" noMove="1" noResize="1" noEditPoints="1" noAdjustHandles="1" noChangeArrowheads="1" noChangeShapeType="1" noTextEdit="1"/>
                    </p:cNvSpPr>
                    <p:nvPr/>
                  </p:nvSpPr>
                  <p:spPr>
                    <a:xfrm>
                      <a:off x="6308452" y="4615834"/>
                      <a:ext cx="1424575" cy="369332"/>
                    </a:xfrm>
                    <a:prstGeom prst="rect">
                      <a:avLst/>
                    </a:prstGeom>
                    <a:blipFill>
                      <a:blip r:embed="rId18"/>
                      <a:stretch>
                        <a:fillRect r="-885"/>
                      </a:stretch>
                    </a:blipFill>
                  </p:spPr>
                  <p:txBody>
                    <a:bodyPr/>
                    <a:lstStyle/>
                    <a:p>
                      <a:r>
                        <a:rPr lang="en-GB">
                          <a:noFill/>
                        </a:rPr>
                        <a:t> </a:t>
                      </a:r>
                    </a:p>
                  </p:txBody>
                </p:sp>
              </mc:Fallback>
            </mc:AlternateContent>
          </p:grpSp>
          <p:grpSp>
            <p:nvGrpSpPr>
              <p:cNvPr id="179" name="Group 178">
                <a:extLst>
                  <a:ext uri="{FF2B5EF4-FFF2-40B4-BE49-F238E27FC236}">
                    <a16:creationId xmlns:a16="http://schemas.microsoft.com/office/drawing/2014/main" id="{6BD9392E-0430-0042-A6F9-280312C7829D}"/>
                  </a:ext>
                </a:extLst>
              </p:cNvPr>
              <p:cNvGrpSpPr/>
              <p:nvPr/>
            </p:nvGrpSpPr>
            <p:grpSpPr>
              <a:xfrm>
                <a:off x="6545891" y="3371343"/>
                <a:ext cx="724173" cy="389513"/>
                <a:chOff x="6545891" y="3371343"/>
                <a:chExt cx="724173" cy="389513"/>
              </a:xfrm>
            </p:grpSpPr>
            <p:sp>
              <p:nvSpPr>
                <p:cNvPr id="184" name="TextBox 183">
                  <a:extLst>
                    <a:ext uri="{FF2B5EF4-FFF2-40B4-BE49-F238E27FC236}">
                      <a16:creationId xmlns:a16="http://schemas.microsoft.com/office/drawing/2014/main" id="{AF9942EE-87D5-8D44-A218-D152A4B2C4A2}"/>
                    </a:ext>
                  </a:extLst>
                </p:cNvPr>
                <p:cNvSpPr txBox="1"/>
                <p:nvPr/>
              </p:nvSpPr>
              <p:spPr>
                <a:xfrm>
                  <a:off x="6598869" y="3371343"/>
                  <a:ext cx="6166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85" name="Rectangle 184">
                      <a:extLst>
                        <a:ext uri="{FF2B5EF4-FFF2-40B4-BE49-F238E27FC236}">
                          <a16:creationId xmlns:a16="http://schemas.microsoft.com/office/drawing/2014/main" id="{7F10365E-8054-1C47-95F8-9D0B59E33B05}"/>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𝐸𝑝𝑖𝑑</m:t>
                            </m:r>
                          </m:oMath>
                        </m:oMathPara>
                      </a14:m>
                      <a:endParaRPr lang="en-GB" dirty="0"/>
                    </a:p>
                  </p:txBody>
                </p:sp>
              </mc:Choice>
              <mc:Fallback xmlns="">
                <p:sp>
                  <p:nvSpPr>
                    <p:cNvPr id="185" name="Rectangle 184">
                      <a:extLst>
                        <a:ext uri="{FF2B5EF4-FFF2-40B4-BE49-F238E27FC236}">
                          <a16:creationId xmlns:a16="http://schemas.microsoft.com/office/drawing/2014/main" id="{7F10365E-8054-1C47-95F8-9D0B59E33B05}"/>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19"/>
                      <a:stretch>
                        <a:fillRect b="-13333"/>
                      </a:stretch>
                    </a:blipFill>
                  </p:spPr>
                  <p:txBody>
                    <a:bodyPr/>
                    <a:lstStyle/>
                    <a:p>
                      <a:r>
                        <a:rPr lang="en-GB">
                          <a:noFill/>
                        </a:rPr>
                        <a:t> </a:t>
                      </a:r>
                    </a:p>
                  </p:txBody>
                </p:sp>
              </mc:Fallback>
            </mc:AlternateContent>
          </p:grpSp>
          <p:grpSp>
            <p:nvGrpSpPr>
              <p:cNvPr id="180" name="Group 179">
                <a:extLst>
                  <a:ext uri="{FF2B5EF4-FFF2-40B4-BE49-F238E27FC236}">
                    <a16:creationId xmlns:a16="http://schemas.microsoft.com/office/drawing/2014/main" id="{73F98700-E023-D948-BC85-CE7C24E3066F}"/>
                  </a:ext>
                </a:extLst>
              </p:cNvPr>
              <p:cNvGrpSpPr/>
              <p:nvPr/>
            </p:nvGrpSpPr>
            <p:grpSpPr>
              <a:xfrm>
                <a:off x="6067082" y="5600711"/>
                <a:ext cx="1012035" cy="389513"/>
                <a:chOff x="5970830" y="5664879"/>
                <a:chExt cx="1012035" cy="389513"/>
              </a:xfrm>
            </p:grpSpPr>
            <p:sp>
              <p:nvSpPr>
                <p:cNvPr id="182" name="TextBox 181">
                  <a:extLst>
                    <a:ext uri="{FF2B5EF4-FFF2-40B4-BE49-F238E27FC236}">
                      <a16:creationId xmlns:a16="http://schemas.microsoft.com/office/drawing/2014/main" id="{84616AE9-49EA-1D4B-8779-05A50B326A4E}"/>
                    </a:ext>
                  </a:extLst>
                </p:cNvPr>
                <p:cNvSpPr txBox="1"/>
                <p:nvPr/>
              </p:nvSpPr>
              <p:spPr>
                <a:xfrm>
                  <a:off x="5970830" y="5664879"/>
                  <a:ext cx="1012035" cy="389513"/>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183" name="Rectangle 182">
                      <a:extLst>
                        <a:ext uri="{FF2B5EF4-FFF2-40B4-BE49-F238E27FC236}">
                          <a16:creationId xmlns:a16="http://schemas.microsoft.com/office/drawing/2014/main" id="{F7D76EF2-D5EC-6447-9ABE-2CD084E475A8}"/>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𝑆𝑖𝑐𝑘</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183" name="Rectangle 182">
                      <a:extLst>
                        <a:ext uri="{FF2B5EF4-FFF2-40B4-BE49-F238E27FC236}">
                          <a16:creationId xmlns:a16="http://schemas.microsoft.com/office/drawing/2014/main" id="{F7D76EF2-D5EC-6447-9ABE-2CD084E475A8}"/>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20"/>
                      <a:stretch>
                        <a:fillRect r="-8451"/>
                      </a:stretch>
                    </a:blipFill>
                  </p:spPr>
                  <p:txBody>
                    <a:bodyPr/>
                    <a:lstStyle/>
                    <a:p>
                      <a:r>
                        <a:rPr lang="en-GB">
                          <a:noFill/>
                        </a:rPr>
                        <a:t> </a:t>
                      </a:r>
                    </a:p>
                  </p:txBody>
                </p:sp>
              </mc:Fallback>
            </mc:AlternateContent>
          </p:grpSp>
          <p:cxnSp>
            <p:nvCxnSpPr>
              <p:cNvPr id="181" name="Straight Connector 180">
                <a:extLst>
                  <a:ext uri="{FF2B5EF4-FFF2-40B4-BE49-F238E27FC236}">
                    <a16:creationId xmlns:a16="http://schemas.microsoft.com/office/drawing/2014/main" id="{B26A772D-6AD0-AB40-8E05-86BFFA80ADD4}"/>
                  </a:ext>
                </a:extLst>
              </p:cNvPr>
              <p:cNvCxnSpPr>
                <a:cxnSpLocks/>
                <a:stCxn id="204" idx="2"/>
                <a:endCxn id="182" idx="0"/>
              </p:cNvCxnSpPr>
              <p:nvPr/>
            </p:nvCxnSpPr>
            <p:spPr>
              <a:xfrm>
                <a:off x="5703180" y="4881820"/>
                <a:ext cx="869920" cy="718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2" name="Straight Connector 141">
              <a:extLst>
                <a:ext uri="{FF2B5EF4-FFF2-40B4-BE49-F238E27FC236}">
                  <a16:creationId xmlns:a16="http://schemas.microsoft.com/office/drawing/2014/main" id="{50C39EEC-BF77-4F4C-B2E0-A92F4FB94B1D}"/>
                </a:ext>
              </a:extLst>
            </p:cNvPr>
            <p:cNvCxnSpPr>
              <a:cxnSpLocks/>
              <a:stCxn id="184" idx="0"/>
              <a:endCxn id="206" idx="2"/>
            </p:cNvCxnSpPr>
            <p:nvPr/>
          </p:nvCxnSpPr>
          <p:spPr>
            <a:xfrm flipH="1" flipV="1">
              <a:off x="6697278" y="3021618"/>
              <a:ext cx="247721"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a16="http://schemas.microsoft.com/office/drawing/2014/main" id="{FE162A32-2949-4746-9FBF-F02A74A14A47}"/>
              </a:ext>
            </a:extLst>
          </p:cNvPr>
          <p:cNvSpPr txBox="1"/>
          <p:nvPr/>
        </p:nvSpPr>
        <p:spPr>
          <a:xfrm>
            <a:off x="190080" y="6049906"/>
            <a:ext cx="6536886" cy="584775"/>
          </a:xfrm>
          <a:prstGeom prst="rect">
            <a:avLst/>
          </a:prstGeom>
          <a:noFill/>
        </p:spPr>
        <p:txBody>
          <a:bodyPr wrap="square" rtlCol="0">
            <a:spAutoFit/>
          </a:bodyPr>
          <a:lstStyle/>
          <a:p>
            <a:r>
              <a:rPr lang="en-US" sz="3200" b="1" dirty="0">
                <a:solidFill>
                  <a:srgbClr val="C00000"/>
                </a:solidFill>
              </a:rPr>
              <a:t>Table denotes compatibility of values</a:t>
            </a:r>
          </a:p>
        </p:txBody>
      </p:sp>
    </p:spTree>
    <p:extLst>
      <p:ext uri="{BB962C8B-B14F-4D97-AF65-F5344CB8AC3E}">
        <p14:creationId xmlns:p14="http://schemas.microsoft.com/office/powerpoint/2010/main" val="38532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Answering (QA): Queries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628648" y="1309816"/>
                <a:ext cx="5720813" cy="4867147"/>
              </a:xfrm>
            </p:spPr>
            <p:txBody>
              <a:bodyPr>
                <a:noAutofit/>
              </a:bodyPr>
              <a:lstStyle/>
              <a:p>
                <a:r>
                  <a:rPr lang="en-US" dirty="0">
                    <a:solidFill>
                      <a:schemeClr val="accent1"/>
                    </a:solidFill>
                  </a:rPr>
                  <a:t>Marginal</a:t>
                </a:r>
                <a:r>
                  <a:rPr lang="en-US" dirty="0"/>
                  <a:t> distribution</a:t>
                </a:r>
              </a:p>
              <a:p>
                <a:pPr lvl="1"/>
                <a14:m>
                  <m:oMath xmlns:m="http://schemas.openxmlformats.org/officeDocument/2006/math">
                    <m:r>
                      <a:rPr lang="de-DE" i="1">
                        <a:latin typeface="Cambria Math" charset="0"/>
                      </a:rPr>
                      <m:t>𝑃</m:t>
                    </m:r>
                    <m:d>
                      <m:dPr>
                        <m:ctrlPr>
                          <a:rPr lang="de-DE" i="1">
                            <a:latin typeface="Cambria Math" panose="02040503050406030204" pitchFamily="18" charset="0"/>
                          </a:rPr>
                        </m:ctrlPr>
                      </m:dPr>
                      <m:e>
                        <m:r>
                          <a:rPr lang="de-DE" b="0" i="1" smtClean="0">
                            <a:latin typeface="Cambria Math" panose="02040503050406030204" pitchFamily="18" charset="0"/>
                          </a:rPr>
                          <m:t>𝑆𝑖𝑐𝑘</m:t>
                        </m:r>
                        <m:r>
                          <a:rPr lang="de-DE" i="1">
                            <a:latin typeface="Cambria Math" charset="0"/>
                          </a:rPr>
                          <m:t>.</m:t>
                        </m:r>
                        <m:r>
                          <a:rPr lang="de-DE" i="1">
                            <a:latin typeface="Cambria Math" charset="0"/>
                          </a:rPr>
                          <m:t>𝑒𝑣𝑒</m:t>
                        </m:r>
                      </m:e>
                    </m:d>
                  </m:oMath>
                </a14:m>
                <a:endParaRPr lang="de-DE" dirty="0"/>
              </a:p>
              <a:p>
                <a:pPr lvl="1"/>
                <a14:m>
                  <m:oMath xmlns:m="http://schemas.openxmlformats.org/officeDocument/2006/math">
                    <m:r>
                      <a:rPr lang="de-DE" i="1">
                        <a:latin typeface="Cambria Math" charset="0"/>
                      </a:rPr>
                      <m:t>𝑃</m:t>
                    </m:r>
                    <m:d>
                      <m:dPr>
                        <m:ctrlPr>
                          <a:rPr lang="de-DE" i="1">
                            <a:latin typeface="Cambria Math" panose="02040503050406030204" pitchFamily="18" charset="0"/>
                          </a:rPr>
                        </m:ctrlPr>
                      </m:dPr>
                      <m:e>
                        <m:r>
                          <a:rPr lang="de-DE" b="0" i="1" smtClean="0">
                            <a:latin typeface="Cambria Math" panose="02040503050406030204" pitchFamily="18" charset="0"/>
                          </a:rPr>
                          <m:t>𝑇𝑟𝑎𝑣𝑒𝑙</m:t>
                        </m:r>
                        <m:r>
                          <a:rPr lang="de-DE" i="1">
                            <a:latin typeface="Cambria Math" charset="0"/>
                          </a:rPr>
                          <m:t>.</m:t>
                        </m:r>
                        <m:r>
                          <a:rPr lang="de-DE" i="1">
                            <a:latin typeface="Cambria Math" charset="0"/>
                          </a:rPr>
                          <m:t>𝑒𝑣𝑒</m:t>
                        </m:r>
                        <m:r>
                          <a:rPr lang="de-DE" b="0" i="1" smtClean="0">
                            <a:latin typeface="Cambria Math" charset="0"/>
                          </a:rPr>
                          <m:t>, </m:t>
                        </m:r>
                        <m:r>
                          <a:rPr lang="de-DE" b="0" i="1" smtClean="0">
                            <a:latin typeface="Cambria Math" charset="0"/>
                          </a:rPr>
                          <m:t>𝑇𝑟𝑒𝑎𝑡</m:t>
                        </m:r>
                        <m:r>
                          <a:rPr lang="de-DE" b="0" i="1" smtClean="0">
                            <a:latin typeface="Cambria Math" panose="02040503050406030204" pitchFamily="18" charset="0"/>
                          </a:rPr>
                          <m:t>.</m:t>
                        </m:r>
                        <m:r>
                          <a:rPr lang="de-DE" b="0" i="1" smtClean="0">
                            <a:latin typeface="Cambria Math" charset="0"/>
                          </a:rPr>
                          <m:t>𝑒𝑣𝑒</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𝑚</m:t>
                            </m:r>
                          </m:e>
                          <m:sub>
                            <m:r>
                              <a:rPr lang="de-DE" b="0" i="1" smtClean="0">
                                <a:latin typeface="Cambria Math" charset="0"/>
                              </a:rPr>
                              <m:t>1</m:t>
                            </m:r>
                          </m:sub>
                        </m:sSub>
                      </m:e>
                    </m:d>
                  </m:oMath>
                </a14:m>
                <a:endParaRPr lang="en-US" dirty="0"/>
              </a:p>
              <a:p>
                <a:r>
                  <a:rPr lang="en-US" dirty="0">
                    <a:solidFill>
                      <a:schemeClr val="accent1"/>
                    </a:solidFill>
                  </a:rPr>
                  <a:t>Conditional</a:t>
                </a:r>
                <a:r>
                  <a:rPr lang="en-US" dirty="0"/>
                  <a:t> distribution</a:t>
                </a:r>
              </a:p>
              <a:p>
                <a:pPr lvl="1"/>
                <a14:m>
                  <m:oMath xmlns:m="http://schemas.openxmlformats.org/officeDocument/2006/math">
                    <m:r>
                      <a:rPr lang="de-DE" i="1">
                        <a:latin typeface="Cambria Math" charset="0"/>
                      </a:rPr>
                      <m:t>𝑃</m:t>
                    </m:r>
                    <m:d>
                      <m:dPr>
                        <m:endChr m:val="|"/>
                        <m:ctrlPr>
                          <a:rPr lang="de-DE" i="1">
                            <a:latin typeface="Cambria Math" panose="02040503050406030204" pitchFamily="18" charset="0"/>
                          </a:rPr>
                        </m:ctrlPr>
                      </m:dPr>
                      <m:e>
                        <m:r>
                          <a:rPr lang="de-DE" b="0" i="1" smtClean="0">
                            <a:latin typeface="Cambria Math" panose="02040503050406030204" pitchFamily="18" charset="0"/>
                          </a:rPr>
                          <m:t>𝑆𝑖𝑐𝑘</m:t>
                        </m:r>
                        <m:r>
                          <a:rPr lang="de-DE" i="1">
                            <a:latin typeface="Cambria Math" charset="0"/>
                          </a:rPr>
                          <m:t>.</m:t>
                        </m:r>
                        <m:r>
                          <a:rPr lang="de-DE" i="1">
                            <a:latin typeface="Cambria Math" charset="0"/>
                          </a:rPr>
                          <m:t>𝑒𝑣𝑒</m:t>
                        </m:r>
                      </m:e>
                    </m:d>
                    <m:r>
                      <a:rPr lang="de-DE" b="0" i="1" smtClean="0">
                        <a:latin typeface="Cambria Math" charset="0"/>
                      </a:rPr>
                      <m:t>𝐸𝑝𝑖𝑑</m:t>
                    </m:r>
                    <m:r>
                      <a:rPr lang="de-DE" b="0" i="1" smtClean="0">
                        <a:latin typeface="Cambria Math" charset="0"/>
                      </a:rPr>
                      <m:t>)</m:t>
                    </m:r>
                  </m:oMath>
                </a14:m>
                <a:endParaRPr lang="de-DE" b="0" dirty="0"/>
              </a:p>
              <a:p>
                <a:pPr lvl="1"/>
                <a14:m>
                  <m:oMath xmlns:m="http://schemas.openxmlformats.org/officeDocument/2006/math">
                    <m:r>
                      <a:rPr lang="de-DE" i="1">
                        <a:latin typeface="Cambria Math" charset="0"/>
                      </a:rPr>
                      <m:t>𝑃</m:t>
                    </m:r>
                    <m:d>
                      <m:dPr>
                        <m:endChr m:val="|"/>
                        <m:ctrlPr>
                          <a:rPr lang="de-DE" i="1">
                            <a:latin typeface="Cambria Math" panose="02040503050406030204" pitchFamily="18" charset="0"/>
                          </a:rPr>
                        </m:ctrlPr>
                      </m:dPr>
                      <m:e>
                        <m:r>
                          <a:rPr lang="de-DE" b="0" i="1" smtClean="0">
                            <a:latin typeface="Cambria Math" panose="02040503050406030204" pitchFamily="18" charset="0"/>
                          </a:rPr>
                          <m:t>𝐸𝑝𝑖𝑑</m:t>
                        </m:r>
                      </m:e>
                    </m:d>
                    <m:r>
                      <a:rPr lang="de-DE" b="0" i="1" smtClean="0">
                        <a:latin typeface="Cambria Math" panose="02040503050406030204" pitchFamily="18" charset="0"/>
                      </a:rPr>
                      <m:t>𝑆𝑖𝑐𝑘</m:t>
                    </m:r>
                    <m:r>
                      <a:rPr lang="de-DE" b="0" i="1" smtClean="0">
                        <a:latin typeface="Cambria Math" panose="02040503050406030204" pitchFamily="18" charset="0"/>
                      </a:rPr>
                      <m:t>.</m:t>
                    </m:r>
                    <m:r>
                      <a:rPr lang="de-DE" b="0" i="1" smtClean="0">
                        <a:latin typeface="Cambria Math" panose="02040503050406030204" pitchFamily="18" charset="0"/>
                      </a:rPr>
                      <m:t>𝑒𝑣𝑒</m:t>
                    </m:r>
                    <m:r>
                      <a:rPr lang="de-DE" b="0" i="1" smtClean="0">
                        <a:latin typeface="Cambria Math" panose="02040503050406030204" pitchFamily="18" charset="0"/>
                      </a:rPr>
                      <m:t>=</m:t>
                    </m:r>
                    <m:r>
                      <a:rPr lang="de-DE" b="0" i="1" smtClean="0">
                        <a:latin typeface="Cambria Math" panose="02040503050406030204" pitchFamily="18" charset="0"/>
                      </a:rPr>
                      <m:t>𝑡𝑟𝑢𝑒</m:t>
                    </m:r>
                    <m:r>
                      <a:rPr lang="de-DE" i="1">
                        <a:latin typeface="Cambria Math" charset="0"/>
                      </a:rPr>
                      <m:t>)</m:t>
                    </m:r>
                  </m:oMath>
                </a14:m>
                <a:endParaRPr lang="en-US" dirty="0"/>
              </a:p>
              <a:p>
                <a:r>
                  <a:rPr lang="en-US" dirty="0"/>
                  <a:t>Most probable </a:t>
                </a:r>
                <a:r>
                  <a:rPr lang="en-US" dirty="0">
                    <a:solidFill>
                      <a:schemeClr val="accent1"/>
                    </a:solidFill>
                  </a:rPr>
                  <a:t>assignment</a:t>
                </a:r>
              </a:p>
              <a:p>
                <a:endParaRPr lang="en-US" dirty="0">
                  <a:solidFill>
                    <a:schemeClr val="accent1"/>
                  </a:solidFill>
                </a:endParaRPr>
              </a:p>
              <a:p>
                <a:endParaRPr lang="en-US" dirty="0">
                  <a:solidFill>
                    <a:schemeClr val="accent1"/>
                  </a:solidFill>
                </a:endParaRPr>
              </a:p>
              <a:p>
                <a:pPr lvl="1"/>
                <a:r>
                  <a:rPr lang="de-DE" dirty="0">
                    <a:solidFill>
                      <a:schemeClr val="accent1"/>
                    </a:solidFill>
                  </a:rPr>
                  <a:t>MPE</a:t>
                </a:r>
                <a:r>
                  <a:rPr lang="de-DE" dirty="0"/>
                  <a:t>:</a:t>
                </a:r>
                <a14:m>
                  <m:oMath xmlns:m="http://schemas.openxmlformats.org/officeDocument/2006/math">
                    <m:r>
                      <a:rPr lang="de-DE">
                        <a:latin typeface="Cambria Math" panose="02040503050406030204" pitchFamily="18" charset="0"/>
                      </a:rPr>
                      <m:t> </m:t>
                    </m:r>
                    <m:r>
                      <a:rPr lang="de-DE" i="1">
                        <a:latin typeface="Cambria Math" panose="02040503050406030204" pitchFamily="18" charset="0"/>
                      </a:rPr>
                      <m:t>𝑅</m:t>
                    </m:r>
                    <m:r>
                      <a:rPr lang="de-DE" i="1">
                        <a:latin typeface="Cambria Math" panose="02040503050406030204" pitchFamily="18" charset="0"/>
                      </a:rPr>
                      <m:t>=</m:t>
                    </m:r>
                    <m:r>
                      <a:rPr lang="de-DE" b="0" i="1" smtClean="0">
                        <a:latin typeface="Cambria Math" panose="02040503050406030204" pitchFamily="18" charset="0"/>
                      </a:rPr>
                      <m:t>𝑟𝑣</m:t>
                    </m:r>
                    <m:r>
                      <a:rPr lang="de-DE" b="0" i="1" smtClean="0">
                        <a:latin typeface="Cambria Math" panose="02040503050406030204" pitchFamily="18" charset="0"/>
                      </a:rPr>
                      <m:t>(</m:t>
                    </m:r>
                    <m:r>
                      <a:rPr lang="de-DE" b="0" i="1" smtClean="0">
                        <a:latin typeface="Cambria Math" panose="02040503050406030204" pitchFamily="18" charset="0"/>
                      </a:rPr>
                      <m:t>𝐹</m:t>
                    </m:r>
                    <m:r>
                      <a:rPr lang="de-DE" b="0" i="1" smtClean="0">
                        <a:latin typeface="Cambria Math" panose="02040503050406030204" pitchFamily="18" charset="0"/>
                      </a:rPr>
                      <m:t>)</m:t>
                    </m:r>
                  </m:oMath>
                </a14:m>
                <a:endParaRPr lang="en-US" dirty="0">
                  <a:solidFill>
                    <a:schemeClr val="accent1"/>
                  </a:solidFill>
                </a:endParaRPr>
              </a:p>
              <a:p>
                <a:pPr lvl="1"/>
                <a:r>
                  <a:rPr lang="de-DE" b="0" dirty="0">
                    <a:solidFill>
                      <a:schemeClr val="accent1"/>
                    </a:solidFill>
                  </a:rPr>
                  <a:t>MAP</a:t>
                </a:r>
                <a:r>
                  <a:rPr lang="de-DE" b="0" dirty="0"/>
                  <a:t>:</a:t>
                </a:r>
                <a14:m>
                  <m:oMath xmlns:m="http://schemas.openxmlformats.org/officeDocument/2006/math">
                    <m:r>
                      <a:rPr lang="de-DE" b="0" i="0" smtClean="0">
                        <a:latin typeface="Cambria Math" panose="02040503050406030204" pitchFamily="18" charset="0"/>
                      </a:rPr>
                      <m:t> </m:t>
                    </m:r>
                    <m:r>
                      <a:rPr lang="de-DE" b="0" i="1" smtClean="0">
                        <a:latin typeface="Cambria Math" panose="02040503050406030204" pitchFamily="18" charset="0"/>
                      </a:rPr>
                      <m:t>𝑅</m:t>
                    </m:r>
                    <m:r>
                      <a:rPr lang="de-DE" b="0" i="1" smtClean="0">
                        <a:latin typeface="Cambria Math" panose="02040503050406030204" pitchFamily="18" charset="0"/>
                      </a:rPr>
                      <m:t>={</m:t>
                    </m:r>
                    <m:r>
                      <a:rPr lang="de-DE" i="1">
                        <a:latin typeface="Cambria Math" charset="0"/>
                      </a:rPr>
                      <m:t>𝑇𝑟𝑎𝑣𝑒𝑙</m:t>
                    </m:r>
                    <m:r>
                      <a:rPr lang="de-DE" i="1">
                        <a:latin typeface="Cambria Math" charset="0"/>
                      </a:rPr>
                      <m:t>.</m:t>
                    </m:r>
                    <m:r>
                      <a:rPr lang="de-DE" i="1">
                        <a:latin typeface="Cambria Math" charset="0"/>
                      </a:rPr>
                      <m:t>𝑒𝑣𝑒</m:t>
                    </m:r>
                    <m:r>
                      <a:rPr lang="de-DE" i="1">
                        <a:latin typeface="Cambria Math" charset="0"/>
                      </a:rPr>
                      <m:t>,</m:t>
                    </m:r>
                    <m:r>
                      <a:rPr lang="de-DE" i="1">
                        <a:latin typeface="Cambria Math" charset="0"/>
                      </a:rPr>
                      <m:t>𝑀𝑎𝑛</m:t>
                    </m:r>
                    <m:r>
                      <a:rPr lang="de-DE" i="1">
                        <a:latin typeface="Cambria Math" charset="0"/>
                      </a:rPr>
                      <m:t>.</m:t>
                    </m:r>
                    <m:r>
                      <a:rPr lang="de-DE" i="1">
                        <a:latin typeface="Cambria Math" panose="02040503050406030204" pitchFamily="18" charset="0"/>
                      </a:rPr>
                      <m:t>𝑣𝑖𝑟𝑢𝑠</m:t>
                    </m:r>
                    <m:r>
                      <a:rPr lang="de-DE" b="0" i="1" smtClean="0">
                        <a:latin typeface="Cambria Math" panose="02040503050406030204" pitchFamily="18" charset="0"/>
                      </a:rPr>
                      <m:t>}</m:t>
                    </m:r>
                  </m:oMath>
                </a14:m>
                <a:endParaRPr lang="en-US"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628648" y="1309816"/>
                <a:ext cx="5720813" cy="4867147"/>
              </a:xfrm>
              <a:blipFill>
                <a:blip r:embed="rId3"/>
                <a:stretch>
                  <a:fillRect l="-1770" t="-1823" b="-286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8</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FD052D1-AD3E-0B42-8E63-2AED7A60B012}"/>
                  </a:ext>
                </a:extLst>
              </p:cNvPr>
              <p:cNvSpPr/>
              <p:nvPr/>
            </p:nvSpPr>
            <p:spPr>
              <a:xfrm>
                <a:off x="1145868" y="4447136"/>
                <a:ext cx="3358099" cy="800219"/>
              </a:xfrm>
              <a:prstGeom prst="rect">
                <a:avLst/>
              </a:prstGeom>
            </p:spPr>
            <p:txBody>
              <a:bodyPr wrap="none">
                <a:spAutoFit/>
              </a:bodyPr>
              <a:lstStyle/>
              <a:p>
                <a:pPr marL="12700" lvl="1"/>
                <a14:m>
                  <m:oMathPara xmlns:m="http://schemas.openxmlformats.org/officeDocument/2006/math">
                    <m:oMathParaPr>
                      <m:jc m:val="center"/>
                    </m:oMathParaPr>
                    <m:oMath xmlns:m="http://schemas.openxmlformats.org/officeDocument/2006/math">
                      <m:func>
                        <m:funcPr>
                          <m:ctrlPr>
                            <a:rPr lang="mr-IN" i="1" smtClean="0">
                              <a:latin typeface="Cambria Math" panose="02040503050406030204" pitchFamily="18" charset="0"/>
                            </a:rPr>
                          </m:ctrlPr>
                        </m:funcPr>
                        <m:fName>
                          <m:limLow>
                            <m:limLowPr>
                              <m:ctrlPr>
                                <a:rPr lang="mr-IN" i="1">
                                  <a:latin typeface="Cambria Math" panose="02040503050406030204" pitchFamily="18" charset="0"/>
                                </a:rPr>
                              </m:ctrlPr>
                            </m:limLowPr>
                            <m:e>
                              <m:r>
                                <m:rPr>
                                  <m:sty m:val="p"/>
                                </m:rPr>
                                <a:rPr lang="de-DE">
                                  <a:latin typeface="Cambria Math" charset="0"/>
                                </a:rPr>
                                <m:t>arg</m:t>
                              </m:r>
                              <m:r>
                                <m:rPr>
                                  <m:sty m:val="p"/>
                                </m:rPr>
                                <a:rPr lang="mr-IN">
                                  <a:latin typeface="Cambria Math" charset="0"/>
                                </a:rPr>
                                <m:t>max</m:t>
                              </m:r>
                            </m:e>
                            <m:lim>
                              <m:r>
                                <a:rPr lang="de-DE" b="0" i="1" smtClean="0">
                                  <a:latin typeface="Cambria Math" panose="02040503050406030204" pitchFamily="18" charset="0"/>
                                </a:rPr>
                                <m:t>𝑣</m:t>
                              </m:r>
                              <m:r>
                                <a:rPr lang="de-DE" b="0" i="1" smtClean="0">
                                  <a:latin typeface="Cambria Math" panose="02040503050406030204" pitchFamily="18" charset="0"/>
                                </a:rPr>
                                <m:t>∈</m:t>
                              </m:r>
                              <m:r>
                                <a:rPr lang="de-DE" b="0" i="1" smtClean="0">
                                  <a:latin typeface="Cambria Math" panose="02040503050406030204" pitchFamily="18" charset="0"/>
                                </a:rPr>
                                <m:t>𝑟</m:t>
                              </m:r>
                              <m:r>
                                <a:rPr lang="de-DE" b="0" i="1" smtClean="0">
                                  <a:latin typeface="Cambria Math" panose="02040503050406030204" pitchFamily="18" charset="0"/>
                                </a:rPr>
                                <m:t>(</m:t>
                              </m:r>
                              <m:r>
                                <a:rPr lang="de-DE" b="0" i="1" smtClean="0">
                                  <a:latin typeface="Cambria Math" panose="02040503050406030204" pitchFamily="18" charset="0"/>
                                </a:rPr>
                                <m:t>𝑅</m:t>
                              </m:r>
                              <m:r>
                                <a:rPr lang="de-DE" b="0" i="1" smtClean="0">
                                  <a:latin typeface="Cambria Math" panose="02040503050406030204" pitchFamily="18" charset="0"/>
                                </a:rPr>
                                <m:t>)</m:t>
                              </m:r>
                            </m:lim>
                          </m:limLow>
                        </m:fName>
                        <m:e>
                          <m:nary>
                            <m:naryPr>
                              <m:chr m:val="∑"/>
                              <m:supHide m:val="on"/>
                              <m:ctrlPr>
                                <a:rPr lang="de-DE" i="1" smtClean="0">
                                  <a:latin typeface="Cambria Math" panose="02040503050406030204" pitchFamily="18" charset="0"/>
                                </a:rPr>
                              </m:ctrlPr>
                            </m:naryPr>
                            <m:sub>
                              <m:r>
                                <m:rPr>
                                  <m:brk m:alnAt="7"/>
                                </m:rPr>
                                <a:rPr lang="de-DE" b="0" i="1" smtClean="0">
                                  <a:latin typeface="Cambria Math" panose="02040503050406030204" pitchFamily="18" charset="0"/>
                                </a:rPr>
                                <m:t>𝑣</m:t>
                              </m:r>
                              <m:r>
                                <a:rPr lang="de-DE" b="0" i="1" smtClean="0">
                                  <a:latin typeface="Cambria Math" panose="02040503050406030204" pitchFamily="18" charset="0"/>
                                </a:rPr>
                                <m:t>∈</m:t>
                              </m:r>
                              <m:r>
                                <a:rPr lang="de-DE" b="0" i="1" smtClean="0">
                                  <a:latin typeface="Cambria Math" panose="02040503050406030204" pitchFamily="18" charset="0"/>
                                </a:rPr>
                                <m:t>𝑟</m:t>
                              </m:r>
                              <m:r>
                                <a:rPr lang="de-DE" b="0" i="1" smtClean="0">
                                  <a:latin typeface="Cambria Math" panose="02040503050406030204" pitchFamily="18" charset="0"/>
                                </a:rPr>
                                <m:t>(</m:t>
                              </m:r>
                              <m:r>
                                <a:rPr lang="de-DE" b="0" i="1" smtClean="0">
                                  <a:latin typeface="Cambria Math" panose="02040503050406030204" pitchFamily="18" charset="0"/>
                                </a:rPr>
                                <m:t>𝑅</m:t>
                              </m:r>
                              <m:r>
                                <a:rPr lang="de-DE" b="0" i="1" smtClean="0">
                                  <a:latin typeface="Cambria Math" panose="02040503050406030204" pitchFamily="18" charset="0"/>
                                  <a:ea typeface="Cambria Math" panose="02040503050406030204" pitchFamily="18" charset="0"/>
                                </a:rPr>
                                <m:t>)</m:t>
                              </m:r>
                            </m:sub>
                            <m:sup/>
                            <m:e>
                              <m:sSub>
                                <m:sSubPr>
                                  <m:ctrlPr>
                                    <a:rPr lang="de-DE" i="1">
                                      <a:latin typeface="Cambria Math" panose="02040503050406030204" pitchFamily="18" charset="0"/>
                                    </a:rPr>
                                  </m:ctrlPr>
                                </m:sSubPr>
                                <m:e>
                                  <m:r>
                                    <a:rPr lang="de-DE" i="1">
                                      <a:latin typeface="Cambria Math" charset="0"/>
                                    </a:rPr>
                                    <m:t>𝑃</m:t>
                                  </m:r>
                                </m:e>
                                <m:sub>
                                  <m:r>
                                    <a:rPr lang="de-DE" b="0" i="1" smtClean="0">
                                      <a:latin typeface="Cambria Math" panose="02040503050406030204" pitchFamily="18" charset="0"/>
                                    </a:rPr>
                                    <m:t>𝐹</m:t>
                                  </m:r>
                                </m:sub>
                              </m:sSub>
                              <m:r>
                                <a:rPr lang="de-DE" b="0" i="1" smtClean="0">
                                  <a:latin typeface="Cambria Math" panose="02040503050406030204" pitchFamily="18" charset="0"/>
                                </a:rPr>
                                <m:t>(</m:t>
                              </m:r>
                              <m:r>
                                <a:rPr lang="de-DE" b="0" i="1" smtClean="0">
                                  <a:latin typeface="Cambria Math" panose="02040503050406030204" pitchFamily="18" charset="0"/>
                                </a:rPr>
                                <m:t>𝑣</m:t>
                              </m:r>
                              <m:r>
                                <a:rPr lang="de-DE" b="0" i="1" smtClean="0">
                                  <a:latin typeface="Cambria Math" panose="02040503050406030204" pitchFamily="18" charset="0"/>
                                </a:rPr>
                                <m:t>)</m:t>
                              </m:r>
                            </m:e>
                          </m:nary>
                        </m:e>
                      </m:func>
                      <m:r>
                        <a:rPr lang="de-DE" b="0" i="0" smtClean="0">
                          <a:latin typeface="Cambria Math" panose="02040503050406030204" pitchFamily="18" charset="0"/>
                        </a:rPr>
                        <m:t>, </m:t>
                      </m:r>
                      <m:r>
                        <a:rPr lang="de-DE" b="0" i="1" smtClean="0">
                          <a:latin typeface="Cambria Math" panose="02040503050406030204" pitchFamily="18" charset="0"/>
                        </a:rPr>
                        <m:t>𝑅</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rPr>
                        <m:t>𝑟𝑣</m:t>
                      </m:r>
                      <m:d>
                        <m:dPr>
                          <m:ctrlPr>
                            <a:rPr lang="de-DE" b="0" i="1" smtClean="0">
                              <a:latin typeface="Cambria Math" panose="02040503050406030204" pitchFamily="18" charset="0"/>
                            </a:rPr>
                          </m:ctrlPr>
                        </m:dPr>
                        <m:e>
                          <m:r>
                            <a:rPr lang="de-DE" b="0" i="1" smtClean="0">
                              <a:latin typeface="Cambria Math" panose="02040503050406030204" pitchFamily="18" charset="0"/>
                            </a:rPr>
                            <m:t>𝐹</m:t>
                          </m:r>
                        </m:e>
                      </m:d>
                    </m:oMath>
                  </m:oMathPara>
                </a14:m>
                <a:endParaRPr lang="de-DE" dirty="0">
                  <a:ea typeface="Cambria Math" panose="02040503050406030204" pitchFamily="18" charset="0"/>
                </a:endParaRPr>
              </a:p>
            </p:txBody>
          </p:sp>
        </mc:Choice>
        <mc:Fallback xmlns="">
          <p:sp>
            <p:nvSpPr>
              <p:cNvPr id="5" name="Rectangle 4">
                <a:extLst>
                  <a:ext uri="{FF2B5EF4-FFF2-40B4-BE49-F238E27FC236}">
                    <a16:creationId xmlns:a16="http://schemas.microsoft.com/office/drawing/2014/main" id="{9FD052D1-AD3E-0B42-8E63-2AED7A60B012}"/>
                  </a:ext>
                </a:extLst>
              </p:cNvPr>
              <p:cNvSpPr>
                <a:spLocks noRot="1" noChangeAspect="1" noMove="1" noResize="1" noEditPoints="1" noAdjustHandles="1" noChangeArrowheads="1" noChangeShapeType="1" noTextEdit="1"/>
              </p:cNvSpPr>
              <p:nvPr/>
            </p:nvSpPr>
            <p:spPr>
              <a:xfrm>
                <a:off x="1145868" y="4447136"/>
                <a:ext cx="3358099" cy="800219"/>
              </a:xfrm>
              <a:prstGeom prst="rect">
                <a:avLst/>
              </a:prstGeom>
              <a:blipFill>
                <a:blip r:embed="rId4"/>
                <a:stretch>
                  <a:fillRect t="-115625" b="-157813"/>
                </a:stretch>
              </a:blipFill>
            </p:spPr>
            <p:txBody>
              <a:bodyPr/>
              <a:lstStyle/>
              <a:p>
                <a:r>
                  <a:rPr lang="en-GB">
                    <a:noFill/>
                  </a:rPr>
                  <a:t> </a:t>
                </a:r>
              </a:p>
            </p:txBody>
          </p:sp>
        </mc:Fallback>
      </mc:AlternateContent>
      <p:grpSp>
        <p:nvGrpSpPr>
          <p:cNvPr id="384" name="Group 383">
            <a:extLst>
              <a:ext uri="{FF2B5EF4-FFF2-40B4-BE49-F238E27FC236}">
                <a16:creationId xmlns:a16="http://schemas.microsoft.com/office/drawing/2014/main" id="{7E952614-0572-4946-80D4-05FDD165BA4C}"/>
              </a:ext>
            </a:extLst>
          </p:cNvPr>
          <p:cNvGrpSpPr/>
          <p:nvPr/>
        </p:nvGrpSpPr>
        <p:grpSpPr>
          <a:xfrm>
            <a:off x="4892080" y="1615324"/>
            <a:ext cx="4089378" cy="4374900"/>
            <a:chOff x="4892080" y="1615324"/>
            <a:chExt cx="4089378" cy="4374900"/>
          </a:xfrm>
        </p:grpSpPr>
        <p:grpSp>
          <p:nvGrpSpPr>
            <p:cNvPr id="385" name="Group 384">
              <a:extLst>
                <a:ext uri="{FF2B5EF4-FFF2-40B4-BE49-F238E27FC236}">
                  <a16:creationId xmlns:a16="http://schemas.microsoft.com/office/drawing/2014/main" id="{9FC72AC0-4B96-1340-9060-5D1EE6C30334}"/>
                </a:ext>
              </a:extLst>
            </p:cNvPr>
            <p:cNvGrpSpPr/>
            <p:nvPr/>
          </p:nvGrpSpPr>
          <p:grpSpPr>
            <a:xfrm>
              <a:off x="4892080" y="1615324"/>
              <a:ext cx="4089378" cy="4374900"/>
              <a:chOff x="4854295" y="1615324"/>
              <a:chExt cx="4089378" cy="4374900"/>
            </a:xfrm>
          </p:grpSpPr>
          <p:sp>
            <p:nvSpPr>
              <p:cNvPr id="387" name="TextBox 386">
                <a:extLst>
                  <a:ext uri="{FF2B5EF4-FFF2-40B4-BE49-F238E27FC236}">
                    <a16:creationId xmlns:a16="http://schemas.microsoft.com/office/drawing/2014/main" id="{1F9C390A-A0FB-5C42-AA11-B130387003DD}"/>
                  </a:ext>
                </a:extLst>
              </p:cNvPr>
              <p:cNvSpPr txBox="1"/>
              <p:nvPr/>
            </p:nvSpPr>
            <p:spPr>
              <a:xfrm>
                <a:off x="5217587" y="2753753"/>
                <a:ext cx="1232634" cy="389513"/>
              </a:xfrm>
              <a:prstGeom prst="ellipse">
                <a:avLst/>
              </a:prstGeom>
              <a:noFill/>
              <a:ln>
                <a:solidFill>
                  <a:schemeClr val="tx1"/>
                </a:solidFill>
              </a:ln>
            </p:spPr>
            <p:txBody>
              <a:bodyPr wrap="square" lIns="0" tIns="0" rIns="0" bIns="0" rtlCol="0">
                <a:spAutoFit/>
              </a:bodyPr>
              <a:lstStyle/>
              <a:p>
                <a:pPr marL="15875"/>
                <a:endParaRPr lang="en-GB" dirty="0"/>
              </a:p>
            </p:txBody>
          </p:sp>
          <p:sp>
            <p:nvSpPr>
              <p:cNvPr id="388" name="TextBox 387">
                <a:extLst>
                  <a:ext uri="{FF2B5EF4-FFF2-40B4-BE49-F238E27FC236}">
                    <a16:creationId xmlns:a16="http://schemas.microsoft.com/office/drawing/2014/main" id="{885BA5CE-F938-F44A-9F1D-C74A97E1B486}"/>
                  </a:ext>
                </a:extLst>
              </p:cNvPr>
              <p:cNvSpPr txBox="1"/>
              <p:nvPr/>
            </p:nvSpPr>
            <p:spPr>
              <a:xfrm>
                <a:off x="7404470" y="2756785"/>
                <a:ext cx="1072819" cy="389513"/>
              </a:xfrm>
              <a:prstGeom prst="ellipse">
                <a:avLst/>
              </a:prstGeom>
              <a:noFill/>
              <a:ln>
                <a:solidFill>
                  <a:schemeClr val="tx1"/>
                </a:solidFill>
              </a:ln>
            </p:spPr>
            <p:txBody>
              <a:bodyPr wrap="square" lIns="0" tIns="0" rIns="0" bIns="0" rtlCol="0">
                <a:spAutoFit/>
              </a:bodyPr>
              <a:lstStyle/>
              <a:p>
                <a:endParaRPr lang="en-GB" dirty="0"/>
              </a:p>
            </p:txBody>
          </p:sp>
          <p:sp>
            <p:nvSpPr>
              <p:cNvPr id="389" name="TextBox 388">
                <a:extLst>
                  <a:ext uri="{FF2B5EF4-FFF2-40B4-BE49-F238E27FC236}">
                    <a16:creationId xmlns:a16="http://schemas.microsoft.com/office/drawing/2014/main" id="{98A2D4BF-BCFA-A84F-ABF6-46B8237C7B9F}"/>
                  </a:ext>
                </a:extLst>
              </p:cNvPr>
              <p:cNvSpPr txBox="1"/>
              <p:nvPr/>
            </p:nvSpPr>
            <p:spPr>
              <a:xfrm>
                <a:off x="4972669" y="5277574"/>
                <a:ext cx="1274390" cy="389513"/>
              </a:xfrm>
              <a:prstGeom prst="ellipse">
                <a:avLst/>
              </a:prstGeom>
              <a:noFill/>
              <a:ln>
                <a:solidFill>
                  <a:schemeClr val="tx1"/>
                </a:solidFill>
              </a:ln>
            </p:spPr>
            <p:txBody>
              <a:bodyPr wrap="square" lIns="0" tIns="0" rIns="0" bIns="0" rtlCol="0">
                <a:spAutoFit/>
              </a:bodyPr>
              <a:lstStyle/>
              <a:p>
                <a:endParaRPr lang="en-GB" dirty="0"/>
              </a:p>
            </p:txBody>
          </p:sp>
          <p:cxnSp>
            <p:nvCxnSpPr>
              <p:cNvPr id="390" name="Straight Connector 389">
                <a:extLst>
                  <a:ext uri="{FF2B5EF4-FFF2-40B4-BE49-F238E27FC236}">
                    <a16:creationId xmlns:a16="http://schemas.microsoft.com/office/drawing/2014/main" id="{58A5F6B5-4FC5-614B-AA79-DD522EA3A7E2}"/>
                  </a:ext>
                </a:extLst>
              </p:cNvPr>
              <p:cNvCxnSpPr>
                <a:cxnSpLocks/>
                <a:stCxn id="450" idx="1"/>
                <a:endCxn id="387" idx="6"/>
              </p:cNvCxnSpPr>
              <p:nvPr/>
            </p:nvCxnSpPr>
            <p:spPr>
              <a:xfrm flipH="1" flipV="1">
                <a:off x="6450221" y="2948510"/>
                <a:ext cx="13727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F36776C-F9A4-454F-915E-746CA5FBF130}"/>
                  </a:ext>
                </a:extLst>
              </p:cNvPr>
              <p:cNvCxnSpPr>
                <a:cxnSpLocks/>
              </p:cNvCxnSpPr>
              <p:nvPr/>
            </p:nvCxnSpPr>
            <p:spPr>
              <a:xfrm flipH="1" flipV="1">
                <a:off x="5703180"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58E7AFD-C877-8D4F-8077-85AA2D2B4699}"/>
                  </a:ext>
                </a:extLst>
              </p:cNvPr>
              <p:cNvCxnSpPr>
                <a:cxnSpLocks/>
                <a:stCxn id="428" idx="4"/>
              </p:cNvCxnSpPr>
              <p:nvPr/>
            </p:nvCxnSpPr>
            <p:spPr>
              <a:xfrm flipH="1">
                <a:off x="6058874" y="3760856"/>
                <a:ext cx="848340" cy="978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BB23FE61-B509-1945-9324-92BE030EE530}"/>
                  </a:ext>
                </a:extLst>
              </p:cNvPr>
              <p:cNvCxnSpPr/>
              <p:nvPr/>
            </p:nvCxnSpPr>
            <p:spPr>
              <a:xfrm flipH="1">
                <a:off x="6178999" y="4809820"/>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02CD0030-197D-A04D-9C37-E6D5372CA49E}"/>
                  </a:ext>
                </a:extLst>
              </p:cNvPr>
              <p:cNvCxnSpPr>
                <a:cxnSpLocks/>
                <a:stCxn id="448" idx="0"/>
                <a:endCxn id="428" idx="4"/>
              </p:cNvCxnSpPr>
              <p:nvPr/>
            </p:nvCxnSpPr>
            <p:spPr>
              <a:xfrm flipV="1">
                <a:off x="5703180" y="3760856"/>
                <a:ext cx="1204034" cy="976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5" name="Group 394">
                <a:extLst>
                  <a:ext uri="{FF2B5EF4-FFF2-40B4-BE49-F238E27FC236}">
                    <a16:creationId xmlns:a16="http://schemas.microsoft.com/office/drawing/2014/main" id="{8DBBE961-76C4-1846-A95B-0FDD42D147FC}"/>
                  </a:ext>
                </a:extLst>
              </p:cNvPr>
              <p:cNvGrpSpPr/>
              <p:nvPr/>
            </p:nvGrpSpPr>
            <p:grpSpPr>
              <a:xfrm>
                <a:off x="6435854" y="2589890"/>
                <a:ext cx="295978" cy="431728"/>
                <a:chOff x="6435854" y="2589890"/>
                <a:chExt cx="295978" cy="431728"/>
              </a:xfrm>
            </p:grpSpPr>
            <p:sp>
              <p:nvSpPr>
                <p:cNvPr id="450" name="Rectangle 449">
                  <a:extLst>
                    <a:ext uri="{FF2B5EF4-FFF2-40B4-BE49-F238E27FC236}">
                      <a16:creationId xmlns:a16="http://schemas.microsoft.com/office/drawing/2014/main" id="{94EDB2FB-81BB-D847-B403-FA3C2C11C8A0}"/>
                    </a:ext>
                  </a:extLst>
                </p:cNvPr>
                <p:cNvSpPr/>
                <p:nvPr/>
              </p:nvSpPr>
              <p:spPr>
                <a:xfrm>
                  <a:off x="6587493" y="287761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1" name="TextBox 450">
                      <a:extLst>
                        <a:ext uri="{FF2B5EF4-FFF2-40B4-BE49-F238E27FC236}">
                          <a16:creationId xmlns:a16="http://schemas.microsoft.com/office/drawing/2014/main" id="{66416B2E-3B1D-C64A-9DD0-C54FE17F3E4D}"/>
                        </a:ext>
                      </a:extLst>
                    </p:cNvPr>
                    <p:cNvSpPr txBox="1"/>
                    <p:nvPr/>
                  </p:nvSpPr>
                  <p:spPr>
                    <a:xfrm>
                      <a:off x="6435854" y="2589890"/>
                      <a:ext cx="295978"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1</m:t>
                                </m:r>
                              </m:sup>
                            </m:sSubSup>
                          </m:oMath>
                        </m:oMathPara>
                      </a14:m>
                      <a:endParaRPr lang="en-GB" dirty="0"/>
                    </a:p>
                  </p:txBody>
                </p:sp>
              </mc:Choice>
              <mc:Fallback xmlns="">
                <p:sp>
                  <p:nvSpPr>
                    <p:cNvPr id="451" name="TextBox 450">
                      <a:extLst>
                        <a:ext uri="{FF2B5EF4-FFF2-40B4-BE49-F238E27FC236}">
                          <a16:creationId xmlns:a16="http://schemas.microsoft.com/office/drawing/2014/main" id="{66416B2E-3B1D-C64A-9DD0-C54FE17F3E4D}"/>
                        </a:ext>
                      </a:extLst>
                    </p:cNvPr>
                    <p:cNvSpPr txBox="1">
                      <a:spLocks noRot="1" noChangeAspect="1" noMove="1" noResize="1" noEditPoints="1" noAdjustHandles="1" noChangeArrowheads="1" noChangeShapeType="1" noTextEdit="1"/>
                    </p:cNvSpPr>
                    <p:nvPr/>
                  </p:nvSpPr>
                  <p:spPr>
                    <a:xfrm>
                      <a:off x="6435854" y="2589890"/>
                      <a:ext cx="295978" cy="279628"/>
                    </a:xfrm>
                    <a:prstGeom prst="rect">
                      <a:avLst/>
                    </a:prstGeom>
                    <a:blipFill>
                      <a:blip r:embed="rId5"/>
                      <a:stretch>
                        <a:fillRect l="-25000" t="-4545" r="-4167" b="-31818"/>
                      </a:stretch>
                    </a:blipFill>
                  </p:spPr>
                  <p:txBody>
                    <a:bodyPr/>
                    <a:lstStyle/>
                    <a:p>
                      <a:r>
                        <a:rPr lang="en-GB">
                          <a:noFill/>
                        </a:rPr>
                        <a:t> </a:t>
                      </a:r>
                    </a:p>
                  </p:txBody>
                </p:sp>
              </mc:Fallback>
            </mc:AlternateContent>
          </p:grpSp>
          <p:grpSp>
            <p:nvGrpSpPr>
              <p:cNvPr id="396" name="Group 395">
                <a:extLst>
                  <a:ext uri="{FF2B5EF4-FFF2-40B4-BE49-F238E27FC236}">
                    <a16:creationId xmlns:a16="http://schemas.microsoft.com/office/drawing/2014/main" id="{4758C9B8-EC15-7641-AB9B-D2A1D6E38A09}"/>
                  </a:ext>
                </a:extLst>
              </p:cNvPr>
              <p:cNvGrpSpPr/>
              <p:nvPr/>
            </p:nvGrpSpPr>
            <p:grpSpPr>
              <a:xfrm>
                <a:off x="5558622" y="4425847"/>
                <a:ext cx="300915" cy="455973"/>
                <a:chOff x="5558622" y="4425847"/>
                <a:chExt cx="300915" cy="455973"/>
              </a:xfrm>
            </p:grpSpPr>
            <p:sp>
              <p:nvSpPr>
                <p:cNvPr id="448" name="Rectangle 447">
                  <a:extLst>
                    <a:ext uri="{FF2B5EF4-FFF2-40B4-BE49-F238E27FC236}">
                      <a16:creationId xmlns:a16="http://schemas.microsoft.com/office/drawing/2014/main" id="{FA157A68-B5EE-8444-A976-82B11AA1D356}"/>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9" name="TextBox 448">
                      <a:extLst>
                        <a:ext uri="{FF2B5EF4-FFF2-40B4-BE49-F238E27FC236}">
                          <a16:creationId xmlns:a16="http://schemas.microsoft.com/office/drawing/2014/main" id="{B6277294-14E2-A143-9C81-33523C67AB6D}"/>
                        </a:ext>
                      </a:extLst>
                    </p:cNvPr>
                    <p:cNvSpPr txBox="1"/>
                    <p:nvPr/>
                  </p:nvSpPr>
                  <p:spPr>
                    <a:xfrm>
                      <a:off x="5558622" y="4425847"/>
                      <a:ext cx="300915" cy="28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2</m:t>
                                </m:r>
                              </m:sub>
                              <m:sup>
                                <m:r>
                                  <a:rPr lang="de-DE" b="0" i="1" smtClean="0">
                                    <a:latin typeface="Cambria Math" panose="02040503050406030204" pitchFamily="18" charset="0"/>
                                  </a:rPr>
                                  <m:t>1</m:t>
                                </m:r>
                              </m:sup>
                            </m:sSubSup>
                          </m:oMath>
                        </m:oMathPara>
                      </a14:m>
                      <a:endParaRPr lang="en-GB" dirty="0"/>
                    </a:p>
                  </p:txBody>
                </p:sp>
              </mc:Choice>
              <mc:Fallback xmlns="">
                <p:sp>
                  <p:nvSpPr>
                    <p:cNvPr id="449" name="TextBox 448">
                      <a:extLst>
                        <a:ext uri="{FF2B5EF4-FFF2-40B4-BE49-F238E27FC236}">
                          <a16:creationId xmlns:a16="http://schemas.microsoft.com/office/drawing/2014/main" id="{B6277294-14E2-A143-9C81-33523C67AB6D}"/>
                        </a:ext>
                      </a:extLst>
                    </p:cNvPr>
                    <p:cNvSpPr txBox="1">
                      <a:spLocks noRot="1" noChangeAspect="1" noMove="1" noResize="1" noEditPoints="1" noAdjustHandles="1" noChangeArrowheads="1" noChangeShapeType="1" noTextEdit="1"/>
                    </p:cNvSpPr>
                    <p:nvPr/>
                  </p:nvSpPr>
                  <p:spPr>
                    <a:xfrm>
                      <a:off x="5558622" y="4425847"/>
                      <a:ext cx="300915" cy="280718"/>
                    </a:xfrm>
                    <a:prstGeom prst="rect">
                      <a:avLst/>
                    </a:prstGeom>
                    <a:blipFill>
                      <a:blip r:embed="rId6"/>
                      <a:stretch>
                        <a:fillRect l="-25000" r="-4167" b="-30435"/>
                      </a:stretch>
                    </a:blipFill>
                  </p:spPr>
                  <p:txBody>
                    <a:bodyPr/>
                    <a:lstStyle/>
                    <a:p>
                      <a:r>
                        <a:rPr lang="en-GB">
                          <a:noFill/>
                        </a:rPr>
                        <a:t> </a:t>
                      </a:r>
                    </a:p>
                  </p:txBody>
                </p:sp>
              </mc:Fallback>
            </mc:AlternateContent>
          </p:grpSp>
          <p:grpSp>
            <p:nvGrpSpPr>
              <p:cNvPr id="397" name="Group 396">
                <a:extLst>
                  <a:ext uri="{FF2B5EF4-FFF2-40B4-BE49-F238E27FC236}">
                    <a16:creationId xmlns:a16="http://schemas.microsoft.com/office/drawing/2014/main" id="{C768E884-1FDD-7A4B-947A-033DD1560B44}"/>
                  </a:ext>
                </a:extLst>
              </p:cNvPr>
              <p:cNvGrpSpPr/>
              <p:nvPr/>
            </p:nvGrpSpPr>
            <p:grpSpPr>
              <a:xfrm>
                <a:off x="5935104" y="4443991"/>
                <a:ext cx="300915" cy="439496"/>
                <a:chOff x="5935104" y="4443991"/>
                <a:chExt cx="300915" cy="439496"/>
              </a:xfrm>
            </p:grpSpPr>
            <p:sp>
              <p:nvSpPr>
                <p:cNvPr id="446" name="Rectangle 445">
                  <a:extLst>
                    <a:ext uri="{FF2B5EF4-FFF2-40B4-BE49-F238E27FC236}">
                      <a16:creationId xmlns:a16="http://schemas.microsoft.com/office/drawing/2014/main" id="{FB96F6B5-4671-9943-A64B-748F9B965EC4}"/>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7" name="TextBox 446">
                      <a:extLst>
                        <a:ext uri="{FF2B5EF4-FFF2-40B4-BE49-F238E27FC236}">
                          <a16:creationId xmlns:a16="http://schemas.microsoft.com/office/drawing/2014/main" id="{D47B5AA4-4FF1-E84D-88C9-7265A92ED404}"/>
                        </a:ext>
                      </a:extLst>
                    </p:cNvPr>
                    <p:cNvSpPr txBox="1"/>
                    <p:nvPr/>
                  </p:nvSpPr>
                  <p:spPr>
                    <a:xfrm>
                      <a:off x="5935104" y="4443991"/>
                      <a:ext cx="300915" cy="282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1</m:t>
                                </m:r>
                              </m:sup>
                            </m:sSubSup>
                          </m:oMath>
                        </m:oMathPara>
                      </a14:m>
                      <a:endParaRPr lang="en-GB" dirty="0"/>
                    </a:p>
                  </p:txBody>
                </p:sp>
              </mc:Choice>
              <mc:Fallback xmlns="">
                <p:sp>
                  <p:nvSpPr>
                    <p:cNvPr id="447" name="TextBox 446">
                      <a:extLst>
                        <a:ext uri="{FF2B5EF4-FFF2-40B4-BE49-F238E27FC236}">
                          <a16:creationId xmlns:a16="http://schemas.microsoft.com/office/drawing/2014/main" id="{D47B5AA4-4FF1-E84D-88C9-7265A92ED404}"/>
                        </a:ext>
                      </a:extLst>
                    </p:cNvPr>
                    <p:cNvSpPr txBox="1">
                      <a:spLocks noRot="1" noChangeAspect="1" noMove="1" noResize="1" noEditPoints="1" noAdjustHandles="1" noChangeArrowheads="1" noChangeShapeType="1" noTextEdit="1"/>
                    </p:cNvSpPr>
                    <p:nvPr/>
                  </p:nvSpPr>
                  <p:spPr>
                    <a:xfrm>
                      <a:off x="5935104" y="4443991"/>
                      <a:ext cx="300915" cy="282129"/>
                    </a:xfrm>
                    <a:prstGeom prst="rect">
                      <a:avLst/>
                    </a:prstGeom>
                    <a:blipFill>
                      <a:blip r:embed="rId7"/>
                      <a:stretch>
                        <a:fillRect l="-24000" b="-30435"/>
                      </a:stretch>
                    </a:blipFill>
                  </p:spPr>
                  <p:txBody>
                    <a:bodyPr/>
                    <a:lstStyle/>
                    <a:p>
                      <a:r>
                        <a:rPr lang="en-GB">
                          <a:noFill/>
                        </a:rPr>
                        <a:t> </a:t>
                      </a:r>
                    </a:p>
                  </p:txBody>
                </p:sp>
              </mc:Fallback>
            </mc:AlternateContent>
          </p:grpSp>
          <p:cxnSp>
            <p:nvCxnSpPr>
              <p:cNvPr id="398" name="Straight Connector 397">
                <a:extLst>
                  <a:ext uri="{FF2B5EF4-FFF2-40B4-BE49-F238E27FC236}">
                    <a16:creationId xmlns:a16="http://schemas.microsoft.com/office/drawing/2014/main" id="{A32C1079-D0EB-7D4D-9C80-17C8F067F393}"/>
                  </a:ext>
                </a:extLst>
              </p:cNvPr>
              <p:cNvCxnSpPr>
                <a:cxnSpLocks/>
                <a:stCxn id="388" idx="2"/>
              </p:cNvCxnSpPr>
              <p:nvPr/>
            </p:nvCxnSpPr>
            <p:spPr>
              <a:xfrm flipH="1" flipV="1">
                <a:off x="7228782" y="2946144"/>
                <a:ext cx="175688" cy="5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629C8D85-957B-FB4E-97CD-0BF16E3024E4}"/>
                  </a:ext>
                </a:extLst>
              </p:cNvPr>
              <p:cNvCxnSpPr>
                <a:cxnSpLocks/>
                <a:stCxn id="428" idx="0"/>
              </p:cNvCxnSpPr>
              <p:nvPr/>
            </p:nvCxnSpPr>
            <p:spPr>
              <a:xfrm flipV="1">
                <a:off x="6907214" y="3018147"/>
                <a:ext cx="201440" cy="353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3AC7CF2F-E437-3A47-94D6-8A8D77A5AC1D}"/>
                  </a:ext>
                </a:extLst>
              </p:cNvPr>
              <p:cNvCxnSpPr>
                <a:cxnSpLocks/>
                <a:stCxn id="442" idx="3"/>
                <a:endCxn id="387" idx="2"/>
              </p:cNvCxnSpPr>
              <p:nvPr/>
            </p:nvCxnSpPr>
            <p:spPr>
              <a:xfrm flipV="1">
                <a:off x="5076753" y="2948510"/>
                <a:ext cx="140834" cy="2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8E1CA708-44B6-7441-856A-AEBA8F40FC90}"/>
                  </a:ext>
                </a:extLst>
              </p:cNvPr>
              <p:cNvCxnSpPr>
                <a:cxnSpLocks/>
                <a:stCxn id="391" idx="6"/>
                <a:endCxn id="440" idx="1"/>
              </p:cNvCxnSpPr>
              <p:nvPr/>
            </p:nvCxnSpPr>
            <p:spPr>
              <a:xfrm flipV="1">
                <a:off x="8477289" y="2949083"/>
                <a:ext cx="243927" cy="2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B2A718CA-D497-EA4D-B032-7D667595AEA6}"/>
                  </a:ext>
                </a:extLst>
              </p:cNvPr>
              <p:cNvCxnSpPr>
                <a:endCxn id="451" idx="0"/>
              </p:cNvCxnSpPr>
              <p:nvPr/>
            </p:nvCxnSpPr>
            <p:spPr>
              <a:xfrm flipH="1">
                <a:off x="6659493" y="2574860"/>
                <a:ext cx="252446" cy="302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E4073229-FB61-5246-B178-198BD7FE2F1A}"/>
                  </a:ext>
                </a:extLst>
              </p:cNvPr>
              <p:cNvCxnSpPr/>
              <p:nvPr/>
            </p:nvCxnSpPr>
            <p:spPr>
              <a:xfrm>
                <a:off x="6911939" y="2574860"/>
                <a:ext cx="244841" cy="2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B889F257-D99C-804F-8F17-E38AFB244AE6}"/>
                  </a:ext>
                </a:extLst>
              </p:cNvPr>
              <p:cNvCxnSpPr>
                <a:cxnSpLocks/>
                <a:stCxn id="442" idx="0"/>
                <a:endCxn id="434" idx="3"/>
              </p:cNvCxnSpPr>
              <p:nvPr/>
            </p:nvCxnSpPr>
            <p:spPr>
              <a:xfrm flipV="1">
                <a:off x="5004753" y="1947794"/>
                <a:ext cx="1535233" cy="93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EC6A257C-B6C9-3742-BA34-D5D4D8B2D56F}"/>
                  </a:ext>
                </a:extLst>
              </p:cNvPr>
              <p:cNvCxnSpPr>
                <a:cxnSpLocks/>
                <a:stCxn id="434" idx="5"/>
                <a:endCxn id="440" idx="0"/>
              </p:cNvCxnSpPr>
              <p:nvPr/>
            </p:nvCxnSpPr>
            <p:spPr>
              <a:xfrm>
                <a:off x="7282728" y="1947794"/>
                <a:ext cx="1510488" cy="929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1B2BD65D-C5C0-6043-82CD-1AE1F176F8F0}"/>
                  </a:ext>
                </a:extLst>
              </p:cNvPr>
              <p:cNvCxnSpPr>
                <a:cxnSpLocks/>
                <a:stCxn id="442" idx="2"/>
                <a:endCxn id="428" idx="1"/>
              </p:cNvCxnSpPr>
              <p:nvPr/>
            </p:nvCxnSpPr>
            <p:spPr>
              <a:xfrm>
                <a:off x="5004753" y="3023344"/>
                <a:ext cx="1684428" cy="405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A697DA99-4C15-ED46-ADE0-22415E817A7B}"/>
                  </a:ext>
                </a:extLst>
              </p:cNvPr>
              <p:cNvCxnSpPr>
                <a:cxnSpLocks/>
                <a:stCxn id="440" idx="2"/>
                <a:endCxn id="448" idx="7"/>
              </p:cNvCxnSpPr>
              <p:nvPr/>
            </p:nvCxnSpPr>
            <p:spPr>
              <a:xfrm flipH="1">
                <a:off x="7125248" y="3021083"/>
                <a:ext cx="1667968" cy="407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FCB62CD0-6BFE-984D-A06E-17F68F193615}"/>
                  </a:ext>
                </a:extLst>
              </p:cNvPr>
              <p:cNvCxnSpPr>
                <a:cxnSpLocks/>
                <a:endCxn id="426" idx="0"/>
              </p:cNvCxnSpPr>
              <p:nvPr/>
            </p:nvCxnSpPr>
            <p:spPr>
              <a:xfrm>
                <a:off x="6106999" y="4883487"/>
                <a:ext cx="466101"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15CC42F7-0D66-BE40-A15F-FDB663D079A9}"/>
                  </a:ext>
                </a:extLst>
              </p:cNvPr>
              <p:cNvCxnSpPr>
                <a:cxnSpLocks/>
                <a:stCxn id="429" idx="2"/>
                <a:endCxn id="438" idx="3"/>
              </p:cNvCxnSpPr>
              <p:nvPr/>
            </p:nvCxnSpPr>
            <p:spPr>
              <a:xfrm>
                <a:off x="6907978" y="3756786"/>
                <a:ext cx="1130604" cy="1040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DD738385-824A-2840-AB38-DB016AC79324}"/>
                  </a:ext>
                </a:extLst>
              </p:cNvPr>
              <p:cNvCxnSpPr>
                <a:cxnSpLocks/>
                <a:stCxn id="426" idx="7"/>
                <a:endCxn id="438" idx="2"/>
              </p:cNvCxnSpPr>
              <p:nvPr/>
            </p:nvCxnSpPr>
            <p:spPr>
              <a:xfrm flipV="1">
                <a:off x="6930908" y="4869780"/>
                <a:ext cx="1035674" cy="787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C35FC6C1-615C-044A-8868-9A01601CE93A}"/>
                  </a:ext>
                </a:extLst>
              </p:cNvPr>
              <p:cNvCxnSpPr/>
              <p:nvPr/>
            </p:nvCxnSpPr>
            <p:spPr>
              <a:xfrm flipH="1">
                <a:off x="7960399" y="4869780"/>
                <a:ext cx="6183" cy="69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2" name="Group 411">
                <a:extLst>
                  <a:ext uri="{FF2B5EF4-FFF2-40B4-BE49-F238E27FC236}">
                    <a16:creationId xmlns:a16="http://schemas.microsoft.com/office/drawing/2014/main" id="{8513DADB-CCA8-9946-9A80-D9F8BCB790C9}"/>
                  </a:ext>
                </a:extLst>
              </p:cNvPr>
              <p:cNvGrpSpPr/>
              <p:nvPr/>
            </p:nvGrpSpPr>
            <p:grpSpPr>
              <a:xfrm>
                <a:off x="7084780" y="2571386"/>
                <a:ext cx="369193" cy="446758"/>
                <a:chOff x="7084780" y="2571386"/>
                <a:chExt cx="369193" cy="446758"/>
              </a:xfrm>
            </p:grpSpPr>
            <p:sp>
              <p:nvSpPr>
                <p:cNvPr id="444" name="Rectangle 443">
                  <a:extLst>
                    <a:ext uri="{FF2B5EF4-FFF2-40B4-BE49-F238E27FC236}">
                      <a16:creationId xmlns:a16="http://schemas.microsoft.com/office/drawing/2014/main" id="{D4ABD239-AD94-FF43-80A7-740E3ED47484}"/>
                    </a:ext>
                  </a:extLst>
                </p:cNvPr>
                <p:cNvSpPr/>
                <p:nvPr/>
              </p:nvSpPr>
              <p:spPr>
                <a:xfrm>
                  <a:off x="7084780" y="28741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5" name="TextBox 444">
                      <a:extLst>
                        <a:ext uri="{FF2B5EF4-FFF2-40B4-BE49-F238E27FC236}">
                          <a16:creationId xmlns:a16="http://schemas.microsoft.com/office/drawing/2014/main" id="{66576CB5-EEB5-EF4D-BE1D-88AEC1F28F78}"/>
                        </a:ext>
                      </a:extLst>
                    </p:cNvPr>
                    <p:cNvSpPr txBox="1"/>
                    <p:nvPr/>
                  </p:nvSpPr>
                  <p:spPr>
                    <a:xfrm>
                      <a:off x="7153058" y="2571386"/>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2</m:t>
                                </m:r>
                              </m:sup>
                            </m:sSubSup>
                          </m:oMath>
                        </m:oMathPara>
                      </a14:m>
                      <a:endParaRPr lang="en-GB" dirty="0"/>
                    </a:p>
                  </p:txBody>
                </p:sp>
              </mc:Choice>
              <mc:Fallback xmlns="">
                <p:sp>
                  <p:nvSpPr>
                    <p:cNvPr id="445" name="TextBox 444">
                      <a:extLst>
                        <a:ext uri="{FF2B5EF4-FFF2-40B4-BE49-F238E27FC236}">
                          <a16:creationId xmlns:a16="http://schemas.microsoft.com/office/drawing/2014/main" id="{66576CB5-EEB5-EF4D-BE1D-88AEC1F28F78}"/>
                        </a:ext>
                      </a:extLst>
                    </p:cNvPr>
                    <p:cNvSpPr txBox="1">
                      <a:spLocks noRot="1" noChangeAspect="1" noMove="1" noResize="1" noEditPoints="1" noAdjustHandles="1" noChangeArrowheads="1" noChangeShapeType="1" noTextEdit="1"/>
                    </p:cNvSpPr>
                    <p:nvPr/>
                  </p:nvSpPr>
                  <p:spPr>
                    <a:xfrm>
                      <a:off x="7153058" y="2571386"/>
                      <a:ext cx="300915" cy="280205"/>
                    </a:xfrm>
                    <a:prstGeom prst="rect">
                      <a:avLst/>
                    </a:prstGeom>
                    <a:blipFill>
                      <a:blip r:embed="rId8"/>
                      <a:stretch>
                        <a:fillRect l="-24000" r="-4000" b="-29167"/>
                      </a:stretch>
                    </a:blipFill>
                  </p:spPr>
                  <p:txBody>
                    <a:bodyPr/>
                    <a:lstStyle/>
                    <a:p>
                      <a:r>
                        <a:rPr lang="en-GB">
                          <a:noFill/>
                        </a:rPr>
                        <a:t> </a:t>
                      </a:r>
                    </a:p>
                  </p:txBody>
                </p:sp>
              </mc:Fallback>
            </mc:AlternateContent>
          </p:grpSp>
          <p:grpSp>
            <p:nvGrpSpPr>
              <p:cNvPr id="413" name="Group 412">
                <a:extLst>
                  <a:ext uri="{FF2B5EF4-FFF2-40B4-BE49-F238E27FC236}">
                    <a16:creationId xmlns:a16="http://schemas.microsoft.com/office/drawing/2014/main" id="{81C8C949-AA01-C348-9E1E-7E834FA68CE2}"/>
                  </a:ext>
                </a:extLst>
              </p:cNvPr>
              <p:cNvGrpSpPr/>
              <p:nvPr/>
            </p:nvGrpSpPr>
            <p:grpSpPr>
              <a:xfrm>
                <a:off x="4854295" y="2568526"/>
                <a:ext cx="300915" cy="454818"/>
                <a:chOff x="4854295" y="2568526"/>
                <a:chExt cx="300915" cy="454818"/>
              </a:xfrm>
            </p:grpSpPr>
            <p:sp>
              <p:nvSpPr>
                <p:cNvPr id="442" name="Rectangle 441">
                  <a:extLst>
                    <a:ext uri="{FF2B5EF4-FFF2-40B4-BE49-F238E27FC236}">
                      <a16:creationId xmlns:a16="http://schemas.microsoft.com/office/drawing/2014/main" id="{F99653F2-0A27-024F-BBE5-F935645D6377}"/>
                    </a:ext>
                  </a:extLst>
                </p:cNvPr>
                <p:cNvSpPr/>
                <p:nvPr/>
              </p:nvSpPr>
              <p:spPr>
                <a:xfrm>
                  <a:off x="4932753" y="28793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3" name="TextBox 442">
                      <a:extLst>
                        <a:ext uri="{FF2B5EF4-FFF2-40B4-BE49-F238E27FC236}">
                          <a16:creationId xmlns:a16="http://schemas.microsoft.com/office/drawing/2014/main" id="{BD19D6A5-0F7D-214E-BEF2-58E46F87D210}"/>
                        </a:ext>
                      </a:extLst>
                    </p:cNvPr>
                    <p:cNvSpPr txBox="1"/>
                    <p:nvPr/>
                  </p:nvSpPr>
                  <p:spPr>
                    <a:xfrm>
                      <a:off x="4854295" y="2568526"/>
                      <a:ext cx="300915" cy="28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3</m:t>
                                </m:r>
                              </m:sup>
                            </m:sSubSup>
                          </m:oMath>
                        </m:oMathPara>
                      </a14:m>
                      <a:endParaRPr lang="en-GB" dirty="0"/>
                    </a:p>
                  </p:txBody>
                </p:sp>
              </mc:Choice>
              <mc:Fallback xmlns="">
                <p:sp>
                  <p:nvSpPr>
                    <p:cNvPr id="443" name="TextBox 442">
                      <a:extLst>
                        <a:ext uri="{FF2B5EF4-FFF2-40B4-BE49-F238E27FC236}">
                          <a16:creationId xmlns:a16="http://schemas.microsoft.com/office/drawing/2014/main" id="{BD19D6A5-0F7D-214E-BEF2-58E46F87D210}"/>
                        </a:ext>
                      </a:extLst>
                    </p:cNvPr>
                    <p:cNvSpPr txBox="1">
                      <a:spLocks noRot="1" noChangeAspect="1" noMove="1" noResize="1" noEditPoints="1" noAdjustHandles="1" noChangeArrowheads="1" noChangeShapeType="1" noTextEdit="1"/>
                    </p:cNvSpPr>
                    <p:nvPr/>
                  </p:nvSpPr>
                  <p:spPr>
                    <a:xfrm>
                      <a:off x="4854295" y="2568526"/>
                      <a:ext cx="300915" cy="281552"/>
                    </a:xfrm>
                    <a:prstGeom prst="rect">
                      <a:avLst/>
                    </a:prstGeom>
                    <a:blipFill>
                      <a:blip r:embed="rId9"/>
                      <a:stretch>
                        <a:fillRect l="-24000" r="-4000" b="-30435"/>
                      </a:stretch>
                    </a:blipFill>
                  </p:spPr>
                  <p:txBody>
                    <a:bodyPr/>
                    <a:lstStyle/>
                    <a:p>
                      <a:r>
                        <a:rPr lang="en-GB">
                          <a:noFill/>
                        </a:rPr>
                        <a:t> </a:t>
                      </a:r>
                    </a:p>
                  </p:txBody>
                </p:sp>
              </mc:Fallback>
            </mc:AlternateContent>
          </p:grpSp>
          <p:grpSp>
            <p:nvGrpSpPr>
              <p:cNvPr id="414" name="Group 413">
                <a:extLst>
                  <a:ext uri="{FF2B5EF4-FFF2-40B4-BE49-F238E27FC236}">
                    <a16:creationId xmlns:a16="http://schemas.microsoft.com/office/drawing/2014/main" id="{FDC138EB-E16D-F445-98CE-6B9F24F95D21}"/>
                  </a:ext>
                </a:extLst>
              </p:cNvPr>
              <p:cNvGrpSpPr/>
              <p:nvPr/>
            </p:nvGrpSpPr>
            <p:grpSpPr>
              <a:xfrm>
                <a:off x="8642758" y="2586822"/>
                <a:ext cx="300915" cy="434261"/>
                <a:chOff x="8642758" y="2586822"/>
                <a:chExt cx="300915" cy="434261"/>
              </a:xfrm>
            </p:grpSpPr>
            <p:sp>
              <p:nvSpPr>
                <p:cNvPr id="440" name="Rectangle 439">
                  <a:extLst>
                    <a:ext uri="{FF2B5EF4-FFF2-40B4-BE49-F238E27FC236}">
                      <a16:creationId xmlns:a16="http://schemas.microsoft.com/office/drawing/2014/main" id="{77249BBE-8AC1-AE47-9633-4BD6583FE2FC}"/>
                    </a:ext>
                  </a:extLst>
                </p:cNvPr>
                <p:cNvSpPr/>
                <p:nvPr/>
              </p:nvSpPr>
              <p:spPr>
                <a:xfrm>
                  <a:off x="8721216" y="287708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1" name="TextBox 440">
                      <a:extLst>
                        <a:ext uri="{FF2B5EF4-FFF2-40B4-BE49-F238E27FC236}">
                          <a16:creationId xmlns:a16="http://schemas.microsoft.com/office/drawing/2014/main" id="{3C9B6143-C0CF-F449-91AC-FA5EB703BA9F}"/>
                        </a:ext>
                      </a:extLst>
                    </p:cNvPr>
                    <p:cNvSpPr txBox="1"/>
                    <p:nvPr/>
                  </p:nvSpPr>
                  <p:spPr>
                    <a:xfrm>
                      <a:off x="8642758" y="2586822"/>
                      <a:ext cx="300915" cy="279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4</m:t>
                                </m:r>
                              </m:sup>
                            </m:sSubSup>
                          </m:oMath>
                        </m:oMathPara>
                      </a14:m>
                      <a:endParaRPr lang="en-GB" dirty="0"/>
                    </a:p>
                  </p:txBody>
                </p:sp>
              </mc:Choice>
              <mc:Fallback xmlns="">
                <p:sp>
                  <p:nvSpPr>
                    <p:cNvPr id="441" name="TextBox 440">
                      <a:extLst>
                        <a:ext uri="{FF2B5EF4-FFF2-40B4-BE49-F238E27FC236}">
                          <a16:creationId xmlns:a16="http://schemas.microsoft.com/office/drawing/2014/main" id="{3C9B6143-C0CF-F449-91AC-FA5EB703BA9F}"/>
                        </a:ext>
                      </a:extLst>
                    </p:cNvPr>
                    <p:cNvSpPr txBox="1">
                      <a:spLocks noRot="1" noChangeAspect="1" noMove="1" noResize="1" noEditPoints="1" noAdjustHandles="1" noChangeArrowheads="1" noChangeShapeType="1" noTextEdit="1"/>
                    </p:cNvSpPr>
                    <p:nvPr/>
                  </p:nvSpPr>
                  <p:spPr>
                    <a:xfrm>
                      <a:off x="8642758" y="2586822"/>
                      <a:ext cx="300915" cy="279051"/>
                    </a:xfrm>
                    <a:prstGeom prst="rect">
                      <a:avLst/>
                    </a:prstGeom>
                    <a:blipFill>
                      <a:blip r:embed="rId10"/>
                      <a:stretch>
                        <a:fillRect l="-34783" t="-4545" r="-4348" b="-31818"/>
                      </a:stretch>
                    </a:blipFill>
                  </p:spPr>
                  <p:txBody>
                    <a:bodyPr/>
                    <a:lstStyle/>
                    <a:p>
                      <a:r>
                        <a:rPr lang="en-GB">
                          <a:noFill/>
                        </a:rPr>
                        <a:t> </a:t>
                      </a:r>
                    </a:p>
                  </p:txBody>
                </p:sp>
              </mc:Fallback>
            </mc:AlternateContent>
          </p:grpSp>
          <p:grpSp>
            <p:nvGrpSpPr>
              <p:cNvPr id="415" name="Group 414">
                <a:extLst>
                  <a:ext uri="{FF2B5EF4-FFF2-40B4-BE49-F238E27FC236}">
                    <a16:creationId xmlns:a16="http://schemas.microsoft.com/office/drawing/2014/main" id="{742975DB-20A9-2C4C-A1DE-079FED85A197}"/>
                  </a:ext>
                </a:extLst>
              </p:cNvPr>
              <p:cNvGrpSpPr/>
              <p:nvPr/>
            </p:nvGrpSpPr>
            <p:grpSpPr>
              <a:xfrm>
                <a:off x="7868133" y="4420730"/>
                <a:ext cx="300916" cy="449050"/>
                <a:chOff x="7868133" y="4420730"/>
                <a:chExt cx="300916" cy="449050"/>
              </a:xfrm>
            </p:grpSpPr>
            <p:sp>
              <p:nvSpPr>
                <p:cNvPr id="438" name="Rectangle 437">
                  <a:extLst>
                    <a:ext uri="{FF2B5EF4-FFF2-40B4-BE49-F238E27FC236}">
                      <a16:creationId xmlns:a16="http://schemas.microsoft.com/office/drawing/2014/main" id="{575C48FC-8AF4-F84D-A174-2F303A2DB841}"/>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39" name="TextBox 438">
                      <a:extLst>
                        <a:ext uri="{FF2B5EF4-FFF2-40B4-BE49-F238E27FC236}">
                          <a16:creationId xmlns:a16="http://schemas.microsoft.com/office/drawing/2014/main" id="{55B47A64-D3F8-8E41-880E-06F9F8359A27}"/>
                        </a:ext>
                      </a:extLst>
                    </p:cNvPr>
                    <p:cNvSpPr txBox="1"/>
                    <p:nvPr/>
                  </p:nvSpPr>
                  <p:spPr>
                    <a:xfrm>
                      <a:off x="7868133" y="4420730"/>
                      <a:ext cx="300916" cy="287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2</m:t>
                                </m:r>
                              </m:sup>
                            </m:sSubSup>
                          </m:oMath>
                        </m:oMathPara>
                      </a14:m>
                      <a:endParaRPr lang="en-GB" dirty="0"/>
                    </a:p>
                  </p:txBody>
                </p:sp>
              </mc:Choice>
              <mc:Fallback xmlns="">
                <p:sp>
                  <p:nvSpPr>
                    <p:cNvPr id="439" name="TextBox 438">
                      <a:extLst>
                        <a:ext uri="{FF2B5EF4-FFF2-40B4-BE49-F238E27FC236}">
                          <a16:creationId xmlns:a16="http://schemas.microsoft.com/office/drawing/2014/main" id="{55B47A64-D3F8-8E41-880E-06F9F8359A27}"/>
                        </a:ext>
                      </a:extLst>
                    </p:cNvPr>
                    <p:cNvSpPr txBox="1">
                      <a:spLocks noRot="1" noChangeAspect="1" noMove="1" noResize="1" noEditPoints="1" noAdjustHandles="1" noChangeArrowheads="1" noChangeShapeType="1" noTextEdit="1"/>
                    </p:cNvSpPr>
                    <p:nvPr/>
                  </p:nvSpPr>
                  <p:spPr>
                    <a:xfrm>
                      <a:off x="7868133" y="4420730"/>
                      <a:ext cx="300916" cy="287771"/>
                    </a:xfrm>
                    <a:prstGeom prst="rect">
                      <a:avLst/>
                    </a:prstGeom>
                    <a:blipFill>
                      <a:blip r:embed="rId11"/>
                      <a:stretch>
                        <a:fillRect l="-29167" t="-4348" r="-4167"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16" name="TextBox 415">
                    <a:extLst>
                      <a:ext uri="{FF2B5EF4-FFF2-40B4-BE49-F238E27FC236}">
                        <a16:creationId xmlns:a16="http://schemas.microsoft.com/office/drawing/2014/main" id="{9D979E08-775D-EF42-BA0F-6C92AD2C99DC}"/>
                      </a:ext>
                    </a:extLst>
                  </p:cNvPr>
                  <p:cNvSpPr txBox="1"/>
                  <p:nvPr/>
                </p:nvSpPr>
                <p:spPr>
                  <a:xfrm>
                    <a:off x="5210415" y="2774768"/>
                    <a:ext cx="12595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r>
                            <m:rPr>
                              <m:nor/>
                            </m:rPr>
                            <a:rPr lang="de-DE">
                              <a:latin typeface="Cambria Math" charset="0"/>
                            </a:rPr>
                            <m:t>.</m:t>
                          </m:r>
                          <m:r>
                            <a:rPr lang="de-DE" i="1">
                              <a:latin typeface="Cambria Math" panose="02040503050406030204" pitchFamily="18" charset="0"/>
                            </a:rPr>
                            <m:t>𝑓𝑙𝑜𝑜𝑑</m:t>
                          </m:r>
                        </m:oMath>
                      </m:oMathPara>
                    </a14:m>
                    <a:endParaRPr lang="en-GB" dirty="0"/>
                  </a:p>
                </p:txBody>
              </p:sp>
            </mc:Choice>
            <mc:Fallback xmlns="">
              <p:sp>
                <p:nvSpPr>
                  <p:cNvPr id="416" name="TextBox 415">
                    <a:extLst>
                      <a:ext uri="{FF2B5EF4-FFF2-40B4-BE49-F238E27FC236}">
                        <a16:creationId xmlns:a16="http://schemas.microsoft.com/office/drawing/2014/main" id="{9D979E08-775D-EF42-BA0F-6C92AD2C99DC}"/>
                      </a:ext>
                    </a:extLst>
                  </p:cNvPr>
                  <p:cNvSpPr txBox="1">
                    <a:spLocks noRot="1" noChangeAspect="1" noMove="1" noResize="1" noEditPoints="1" noAdjustHandles="1" noChangeArrowheads="1" noChangeShapeType="1" noTextEdit="1"/>
                  </p:cNvSpPr>
                  <p:nvPr/>
                </p:nvSpPr>
                <p:spPr>
                  <a:xfrm>
                    <a:off x="5210415" y="2774768"/>
                    <a:ext cx="1259576" cy="369332"/>
                  </a:xfrm>
                  <a:prstGeom prst="rect">
                    <a:avLst/>
                  </a:prstGeom>
                  <a:blipFill>
                    <a:blip r:embed="rId12"/>
                    <a:stretch>
                      <a:fillRect b="-129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7" name="Rectangle 416">
                    <a:extLst>
                      <a:ext uri="{FF2B5EF4-FFF2-40B4-BE49-F238E27FC236}">
                        <a16:creationId xmlns:a16="http://schemas.microsoft.com/office/drawing/2014/main" id="{CCC9A1AC-AC44-1844-935F-547EA3485FA1}"/>
                      </a:ext>
                    </a:extLst>
                  </p:cNvPr>
                  <p:cNvSpPr/>
                  <p:nvPr/>
                </p:nvSpPr>
                <p:spPr>
                  <a:xfrm>
                    <a:off x="7405714" y="2779905"/>
                    <a:ext cx="11018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𝑁𝑎𝑡</m:t>
                          </m:r>
                          <m:r>
                            <m:rPr>
                              <m:nor/>
                            </m:rPr>
                            <a:rPr lang="de-DE">
                              <a:latin typeface="Cambria Math" charset="0"/>
                            </a:rPr>
                            <m:t>.</m:t>
                          </m:r>
                          <m:r>
                            <a:rPr lang="de-DE" i="1">
                              <a:latin typeface="Cambria Math" panose="02040503050406030204" pitchFamily="18" charset="0"/>
                            </a:rPr>
                            <m:t>𝑓𝑖𝑟𝑒</m:t>
                          </m:r>
                        </m:oMath>
                      </m:oMathPara>
                    </a14:m>
                    <a:endParaRPr lang="en-GB" dirty="0"/>
                  </a:p>
                </p:txBody>
              </p:sp>
            </mc:Choice>
            <mc:Fallback xmlns="">
              <p:sp>
                <p:nvSpPr>
                  <p:cNvPr id="417" name="Rectangle 416">
                    <a:extLst>
                      <a:ext uri="{FF2B5EF4-FFF2-40B4-BE49-F238E27FC236}">
                        <a16:creationId xmlns:a16="http://schemas.microsoft.com/office/drawing/2014/main" id="{CCC9A1AC-AC44-1844-935F-547EA3485FA1}"/>
                      </a:ext>
                    </a:extLst>
                  </p:cNvPr>
                  <p:cNvSpPr>
                    <a:spLocks noRot="1" noChangeAspect="1" noMove="1" noResize="1" noEditPoints="1" noAdjustHandles="1" noChangeArrowheads="1" noChangeShapeType="1" noTextEdit="1"/>
                  </p:cNvSpPr>
                  <p:nvPr/>
                </p:nvSpPr>
                <p:spPr>
                  <a:xfrm>
                    <a:off x="7405714" y="2779905"/>
                    <a:ext cx="1101840" cy="369332"/>
                  </a:xfrm>
                  <a:prstGeom prst="rect">
                    <a:avLst/>
                  </a:prstGeom>
                  <a:blipFill>
                    <a:blip r:embed="rId13"/>
                    <a:stretch>
                      <a:fillRect b="-13333"/>
                    </a:stretch>
                  </a:blipFill>
                </p:spPr>
                <p:txBody>
                  <a:bodyPr/>
                  <a:lstStyle/>
                  <a:p>
                    <a:r>
                      <a:rPr lang="en-GB">
                        <a:noFill/>
                      </a:rPr>
                      <a:t> </a:t>
                    </a:r>
                  </a:p>
                </p:txBody>
              </p:sp>
            </mc:Fallback>
          </mc:AlternateContent>
          <p:grpSp>
            <p:nvGrpSpPr>
              <p:cNvPr id="418" name="Group 417">
                <a:extLst>
                  <a:ext uri="{FF2B5EF4-FFF2-40B4-BE49-F238E27FC236}">
                    <a16:creationId xmlns:a16="http://schemas.microsoft.com/office/drawing/2014/main" id="{A8B5DC74-1C08-604F-97E3-694C4C692598}"/>
                  </a:ext>
                </a:extLst>
              </p:cNvPr>
              <p:cNvGrpSpPr/>
              <p:nvPr/>
            </p:nvGrpSpPr>
            <p:grpSpPr>
              <a:xfrm>
                <a:off x="6282966" y="2185347"/>
                <a:ext cx="1295483" cy="389513"/>
                <a:chOff x="6282966" y="2185347"/>
                <a:chExt cx="1295483" cy="389513"/>
              </a:xfrm>
            </p:grpSpPr>
            <p:sp>
              <p:nvSpPr>
                <p:cNvPr id="436" name="TextBox 435">
                  <a:extLst>
                    <a:ext uri="{FF2B5EF4-FFF2-40B4-BE49-F238E27FC236}">
                      <a16:creationId xmlns:a16="http://schemas.microsoft.com/office/drawing/2014/main" id="{6D9B0680-546B-7541-A786-C79DFC6BC832}"/>
                    </a:ext>
                  </a:extLst>
                </p:cNvPr>
                <p:cNvSpPr txBox="1"/>
                <p:nvPr/>
              </p:nvSpPr>
              <p:spPr>
                <a:xfrm>
                  <a:off x="6355240" y="2185347"/>
                  <a:ext cx="113683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437" name="Rectangle 436">
                      <a:extLst>
                        <a:ext uri="{FF2B5EF4-FFF2-40B4-BE49-F238E27FC236}">
                          <a16:creationId xmlns:a16="http://schemas.microsoft.com/office/drawing/2014/main" id="{AA3D6B44-2464-0642-A768-B69E982C71DD}"/>
                        </a:ext>
                      </a:extLst>
                    </p:cNvPr>
                    <p:cNvSpPr/>
                    <p:nvPr/>
                  </p:nvSpPr>
                  <p:spPr>
                    <a:xfrm>
                      <a:off x="6282966" y="2201169"/>
                      <a:ext cx="1295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𝑣𝑖𝑟𝑢𝑠</m:t>
                            </m:r>
                          </m:oMath>
                        </m:oMathPara>
                      </a14:m>
                      <a:endParaRPr lang="en-GB" dirty="0"/>
                    </a:p>
                  </p:txBody>
                </p:sp>
              </mc:Choice>
              <mc:Fallback xmlns="">
                <p:sp>
                  <p:nvSpPr>
                    <p:cNvPr id="437" name="Rectangle 436">
                      <a:extLst>
                        <a:ext uri="{FF2B5EF4-FFF2-40B4-BE49-F238E27FC236}">
                          <a16:creationId xmlns:a16="http://schemas.microsoft.com/office/drawing/2014/main" id="{AA3D6B44-2464-0642-A768-B69E982C71DD}"/>
                        </a:ext>
                      </a:extLst>
                    </p:cNvPr>
                    <p:cNvSpPr>
                      <a:spLocks noRot="1" noChangeAspect="1" noMove="1" noResize="1" noEditPoints="1" noAdjustHandles="1" noChangeArrowheads="1" noChangeShapeType="1" noTextEdit="1"/>
                    </p:cNvSpPr>
                    <p:nvPr/>
                  </p:nvSpPr>
                  <p:spPr>
                    <a:xfrm>
                      <a:off x="6282966" y="2201169"/>
                      <a:ext cx="1295483" cy="369332"/>
                    </a:xfrm>
                    <a:prstGeom prst="rect">
                      <a:avLst/>
                    </a:prstGeom>
                    <a:blipFill>
                      <a:blip r:embed="rId14"/>
                      <a:stretch>
                        <a:fillRect/>
                      </a:stretch>
                    </a:blipFill>
                  </p:spPr>
                  <p:txBody>
                    <a:bodyPr/>
                    <a:lstStyle/>
                    <a:p>
                      <a:r>
                        <a:rPr lang="en-GB">
                          <a:noFill/>
                        </a:rPr>
                        <a:t> </a:t>
                      </a:r>
                    </a:p>
                  </p:txBody>
                </p:sp>
              </mc:Fallback>
            </mc:AlternateContent>
          </p:grpSp>
          <p:grpSp>
            <p:nvGrpSpPr>
              <p:cNvPr id="419" name="Group 418">
                <a:extLst>
                  <a:ext uri="{FF2B5EF4-FFF2-40B4-BE49-F238E27FC236}">
                    <a16:creationId xmlns:a16="http://schemas.microsoft.com/office/drawing/2014/main" id="{C531C6C1-2856-3243-BEDF-9CFF90E6B16C}"/>
                  </a:ext>
                </a:extLst>
              </p:cNvPr>
              <p:cNvGrpSpPr/>
              <p:nvPr/>
            </p:nvGrpSpPr>
            <p:grpSpPr>
              <a:xfrm>
                <a:off x="6361665" y="1615324"/>
                <a:ext cx="1156342" cy="393610"/>
                <a:chOff x="6361665" y="1615324"/>
                <a:chExt cx="1156342" cy="393610"/>
              </a:xfrm>
            </p:grpSpPr>
            <p:sp>
              <p:nvSpPr>
                <p:cNvPr id="434" name="TextBox 433">
                  <a:extLst>
                    <a:ext uri="{FF2B5EF4-FFF2-40B4-BE49-F238E27FC236}">
                      <a16:creationId xmlns:a16="http://schemas.microsoft.com/office/drawing/2014/main" id="{2181B0CC-7060-8B49-84AA-D6A45596B978}"/>
                    </a:ext>
                  </a:extLst>
                </p:cNvPr>
                <p:cNvSpPr txBox="1"/>
                <p:nvPr/>
              </p:nvSpPr>
              <p:spPr>
                <a:xfrm>
                  <a:off x="6386159" y="1615324"/>
                  <a:ext cx="1050396"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435" name="Rectangle 434">
                      <a:extLst>
                        <a:ext uri="{FF2B5EF4-FFF2-40B4-BE49-F238E27FC236}">
                          <a16:creationId xmlns:a16="http://schemas.microsoft.com/office/drawing/2014/main" id="{21E22D2D-28D6-C245-8ADD-E2656CC90187}"/>
                        </a:ext>
                      </a:extLst>
                    </p:cNvPr>
                    <p:cNvSpPr/>
                    <p:nvPr/>
                  </p:nvSpPr>
                  <p:spPr>
                    <a:xfrm>
                      <a:off x="6361665" y="1639602"/>
                      <a:ext cx="1156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𝑤𝑎𝑟</m:t>
                            </m:r>
                          </m:oMath>
                        </m:oMathPara>
                      </a14:m>
                      <a:endParaRPr lang="en-GB" dirty="0"/>
                    </a:p>
                  </p:txBody>
                </p:sp>
              </mc:Choice>
              <mc:Fallback xmlns="">
                <p:sp>
                  <p:nvSpPr>
                    <p:cNvPr id="435" name="Rectangle 434">
                      <a:extLst>
                        <a:ext uri="{FF2B5EF4-FFF2-40B4-BE49-F238E27FC236}">
                          <a16:creationId xmlns:a16="http://schemas.microsoft.com/office/drawing/2014/main" id="{21E22D2D-28D6-C245-8ADD-E2656CC90187}"/>
                        </a:ext>
                      </a:extLst>
                    </p:cNvPr>
                    <p:cNvSpPr>
                      <a:spLocks noRot="1" noChangeAspect="1" noMove="1" noResize="1" noEditPoints="1" noAdjustHandles="1" noChangeArrowheads="1" noChangeShapeType="1" noTextEdit="1"/>
                    </p:cNvSpPr>
                    <p:nvPr/>
                  </p:nvSpPr>
                  <p:spPr>
                    <a:xfrm>
                      <a:off x="6361665" y="1639602"/>
                      <a:ext cx="1156342" cy="369332"/>
                    </a:xfrm>
                    <a:prstGeom prst="rect">
                      <a:avLst/>
                    </a:prstGeom>
                    <a:blipFill>
                      <a:blip r:embed="rId1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20" name="Rectangle 419">
                    <a:extLst>
                      <a:ext uri="{FF2B5EF4-FFF2-40B4-BE49-F238E27FC236}">
                        <a16:creationId xmlns:a16="http://schemas.microsoft.com/office/drawing/2014/main" id="{0F463686-A303-8643-9FEA-0BDD320EB207}"/>
                      </a:ext>
                    </a:extLst>
                  </p:cNvPr>
                  <p:cNvSpPr/>
                  <p:nvPr/>
                </p:nvSpPr>
                <p:spPr>
                  <a:xfrm>
                    <a:off x="4965822"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𝑇𝑟𝑎𝑣𝑒𝑙</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420" name="Rectangle 419">
                    <a:extLst>
                      <a:ext uri="{FF2B5EF4-FFF2-40B4-BE49-F238E27FC236}">
                        <a16:creationId xmlns:a16="http://schemas.microsoft.com/office/drawing/2014/main" id="{0F463686-A303-8643-9FEA-0BDD320EB207}"/>
                      </a:ext>
                    </a:extLst>
                  </p:cNvPr>
                  <p:cNvSpPr>
                    <a:spLocks noRot="1" noChangeAspect="1" noMove="1" noResize="1" noEditPoints="1" noAdjustHandles="1" noChangeArrowheads="1" noChangeShapeType="1" noTextEdit="1"/>
                  </p:cNvSpPr>
                  <p:nvPr/>
                </p:nvSpPr>
                <p:spPr>
                  <a:xfrm>
                    <a:off x="4965822" y="5296651"/>
                    <a:ext cx="1329467" cy="369332"/>
                  </a:xfrm>
                  <a:prstGeom prst="rect">
                    <a:avLst/>
                  </a:prstGeom>
                  <a:blipFill>
                    <a:blip r:embed="rId16"/>
                    <a:stretch>
                      <a:fillRect/>
                    </a:stretch>
                  </a:blipFill>
                </p:spPr>
                <p:txBody>
                  <a:bodyPr/>
                  <a:lstStyle/>
                  <a:p>
                    <a:r>
                      <a:rPr lang="en-GB">
                        <a:noFill/>
                      </a:rPr>
                      <a:t> </a:t>
                    </a:r>
                  </a:p>
                </p:txBody>
              </p:sp>
            </mc:Fallback>
          </mc:AlternateContent>
          <p:grpSp>
            <p:nvGrpSpPr>
              <p:cNvPr id="421" name="Group 420">
                <a:extLst>
                  <a:ext uri="{FF2B5EF4-FFF2-40B4-BE49-F238E27FC236}">
                    <a16:creationId xmlns:a16="http://schemas.microsoft.com/office/drawing/2014/main" id="{174FF892-39D6-3748-BCE4-6210A2F3B7A1}"/>
                  </a:ext>
                </a:extLst>
              </p:cNvPr>
              <p:cNvGrpSpPr/>
              <p:nvPr/>
            </p:nvGrpSpPr>
            <p:grpSpPr>
              <a:xfrm>
                <a:off x="7148985" y="5558161"/>
                <a:ext cx="1567993" cy="392110"/>
                <a:chOff x="7148985" y="5558161"/>
                <a:chExt cx="1567993" cy="392110"/>
              </a:xfrm>
            </p:grpSpPr>
            <p:sp>
              <p:nvSpPr>
                <p:cNvPr id="432" name="TextBox 431">
                  <a:extLst>
                    <a:ext uri="{FF2B5EF4-FFF2-40B4-BE49-F238E27FC236}">
                      <a16:creationId xmlns:a16="http://schemas.microsoft.com/office/drawing/2014/main" id="{559ED43C-2D45-A646-985C-1351BD60AA19}"/>
                    </a:ext>
                  </a:extLst>
                </p:cNvPr>
                <p:cNvSpPr txBox="1"/>
                <p:nvPr/>
              </p:nvSpPr>
              <p:spPr>
                <a:xfrm>
                  <a:off x="7153491" y="5560758"/>
                  <a:ext cx="15534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433" name="Rectangle 432">
                      <a:extLst>
                        <a:ext uri="{FF2B5EF4-FFF2-40B4-BE49-F238E27FC236}">
                          <a16:creationId xmlns:a16="http://schemas.microsoft.com/office/drawing/2014/main" id="{CC33B758-3D12-F940-81ED-FB5B060BF564}"/>
                        </a:ext>
                      </a:extLst>
                    </p:cNvPr>
                    <p:cNvSpPr/>
                    <p:nvPr/>
                  </p:nvSpPr>
                  <p:spPr>
                    <a:xfrm>
                      <a:off x="7148985" y="5558161"/>
                      <a:ext cx="1567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m:oMathPara>
                      </a14:m>
                      <a:endParaRPr lang="en-GB" dirty="0"/>
                    </a:p>
                  </p:txBody>
                </p:sp>
              </mc:Choice>
              <mc:Fallback xmlns="">
                <p:sp>
                  <p:nvSpPr>
                    <p:cNvPr id="433" name="Rectangle 432">
                      <a:extLst>
                        <a:ext uri="{FF2B5EF4-FFF2-40B4-BE49-F238E27FC236}">
                          <a16:creationId xmlns:a16="http://schemas.microsoft.com/office/drawing/2014/main" id="{CC33B758-3D12-F940-81ED-FB5B060BF564}"/>
                        </a:ext>
                      </a:extLst>
                    </p:cNvPr>
                    <p:cNvSpPr>
                      <a:spLocks noRot="1" noChangeAspect="1" noMove="1" noResize="1" noEditPoints="1" noAdjustHandles="1" noChangeArrowheads="1" noChangeShapeType="1" noTextEdit="1"/>
                    </p:cNvSpPr>
                    <p:nvPr/>
                  </p:nvSpPr>
                  <p:spPr>
                    <a:xfrm>
                      <a:off x="7148985" y="5558161"/>
                      <a:ext cx="1567993" cy="369332"/>
                    </a:xfrm>
                    <a:prstGeom prst="rect">
                      <a:avLst/>
                    </a:prstGeom>
                    <a:blipFill>
                      <a:blip r:embed="rId17"/>
                      <a:stretch>
                        <a:fillRect/>
                      </a:stretch>
                    </a:blipFill>
                  </p:spPr>
                  <p:txBody>
                    <a:bodyPr/>
                    <a:lstStyle/>
                    <a:p>
                      <a:r>
                        <a:rPr lang="en-GB">
                          <a:noFill/>
                        </a:rPr>
                        <a:t> </a:t>
                      </a:r>
                    </a:p>
                  </p:txBody>
                </p:sp>
              </mc:Fallback>
            </mc:AlternateContent>
          </p:grpSp>
          <p:grpSp>
            <p:nvGrpSpPr>
              <p:cNvPr id="422" name="Group 421">
                <a:extLst>
                  <a:ext uri="{FF2B5EF4-FFF2-40B4-BE49-F238E27FC236}">
                    <a16:creationId xmlns:a16="http://schemas.microsoft.com/office/drawing/2014/main" id="{3A2BD8E9-92F8-8540-99FE-B58326C0EE8E}"/>
                  </a:ext>
                </a:extLst>
              </p:cNvPr>
              <p:cNvGrpSpPr/>
              <p:nvPr/>
            </p:nvGrpSpPr>
            <p:grpSpPr>
              <a:xfrm>
                <a:off x="6279248" y="4615063"/>
                <a:ext cx="1528942" cy="389513"/>
                <a:chOff x="6279248" y="4615063"/>
                <a:chExt cx="1528942" cy="389513"/>
              </a:xfrm>
            </p:grpSpPr>
            <p:sp>
              <p:nvSpPr>
                <p:cNvPr id="430" name="TextBox 429">
                  <a:extLst>
                    <a:ext uri="{FF2B5EF4-FFF2-40B4-BE49-F238E27FC236}">
                      <a16:creationId xmlns:a16="http://schemas.microsoft.com/office/drawing/2014/main" id="{E6E9EA0C-7FBA-8541-8DD1-7C6678AE7655}"/>
                    </a:ext>
                  </a:extLst>
                </p:cNvPr>
                <p:cNvSpPr txBox="1"/>
                <p:nvPr/>
              </p:nvSpPr>
              <p:spPr>
                <a:xfrm>
                  <a:off x="6279248" y="4615063"/>
                  <a:ext cx="1528942"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431" name="Rectangle 430">
                      <a:extLst>
                        <a:ext uri="{FF2B5EF4-FFF2-40B4-BE49-F238E27FC236}">
                          <a16:creationId xmlns:a16="http://schemas.microsoft.com/office/drawing/2014/main" id="{BC2E8FCD-2B00-7042-98AF-318C97508E6C}"/>
                        </a:ext>
                      </a:extLst>
                    </p:cNvPr>
                    <p:cNvSpPr/>
                    <p:nvPr/>
                  </p:nvSpPr>
                  <p:spPr>
                    <a:xfrm>
                      <a:off x="6308452" y="4615834"/>
                      <a:ext cx="14245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m:oMathPara>
                      </a14:m>
                      <a:endParaRPr lang="en-GB" dirty="0"/>
                    </a:p>
                  </p:txBody>
                </p:sp>
              </mc:Choice>
              <mc:Fallback xmlns="">
                <p:sp>
                  <p:nvSpPr>
                    <p:cNvPr id="431" name="Rectangle 430">
                      <a:extLst>
                        <a:ext uri="{FF2B5EF4-FFF2-40B4-BE49-F238E27FC236}">
                          <a16:creationId xmlns:a16="http://schemas.microsoft.com/office/drawing/2014/main" id="{BC2E8FCD-2B00-7042-98AF-318C97508E6C}"/>
                        </a:ext>
                      </a:extLst>
                    </p:cNvPr>
                    <p:cNvSpPr>
                      <a:spLocks noRot="1" noChangeAspect="1" noMove="1" noResize="1" noEditPoints="1" noAdjustHandles="1" noChangeArrowheads="1" noChangeShapeType="1" noTextEdit="1"/>
                    </p:cNvSpPr>
                    <p:nvPr/>
                  </p:nvSpPr>
                  <p:spPr>
                    <a:xfrm>
                      <a:off x="6308452" y="4615834"/>
                      <a:ext cx="1424575" cy="369332"/>
                    </a:xfrm>
                    <a:prstGeom prst="rect">
                      <a:avLst/>
                    </a:prstGeom>
                    <a:blipFill>
                      <a:blip r:embed="rId18"/>
                      <a:stretch>
                        <a:fillRect r="-885"/>
                      </a:stretch>
                    </a:blipFill>
                  </p:spPr>
                  <p:txBody>
                    <a:bodyPr/>
                    <a:lstStyle/>
                    <a:p>
                      <a:r>
                        <a:rPr lang="en-GB">
                          <a:noFill/>
                        </a:rPr>
                        <a:t> </a:t>
                      </a:r>
                    </a:p>
                  </p:txBody>
                </p:sp>
              </mc:Fallback>
            </mc:AlternateContent>
          </p:grpSp>
          <p:grpSp>
            <p:nvGrpSpPr>
              <p:cNvPr id="423" name="Group 422">
                <a:extLst>
                  <a:ext uri="{FF2B5EF4-FFF2-40B4-BE49-F238E27FC236}">
                    <a16:creationId xmlns:a16="http://schemas.microsoft.com/office/drawing/2014/main" id="{9AF29789-567C-5A46-9B23-9CC792E5145A}"/>
                  </a:ext>
                </a:extLst>
              </p:cNvPr>
              <p:cNvGrpSpPr/>
              <p:nvPr/>
            </p:nvGrpSpPr>
            <p:grpSpPr>
              <a:xfrm>
                <a:off x="6545891" y="3371343"/>
                <a:ext cx="724173" cy="389513"/>
                <a:chOff x="6545891" y="3371343"/>
                <a:chExt cx="724173" cy="389513"/>
              </a:xfrm>
            </p:grpSpPr>
            <p:sp>
              <p:nvSpPr>
                <p:cNvPr id="428" name="TextBox 427">
                  <a:extLst>
                    <a:ext uri="{FF2B5EF4-FFF2-40B4-BE49-F238E27FC236}">
                      <a16:creationId xmlns:a16="http://schemas.microsoft.com/office/drawing/2014/main" id="{B9E8E47D-AD38-4343-B5BB-8BBC4C94901F}"/>
                    </a:ext>
                  </a:extLst>
                </p:cNvPr>
                <p:cNvSpPr txBox="1"/>
                <p:nvPr/>
              </p:nvSpPr>
              <p:spPr>
                <a:xfrm>
                  <a:off x="6598869" y="3371343"/>
                  <a:ext cx="6166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429" name="Rectangle 428">
                      <a:extLst>
                        <a:ext uri="{FF2B5EF4-FFF2-40B4-BE49-F238E27FC236}">
                          <a16:creationId xmlns:a16="http://schemas.microsoft.com/office/drawing/2014/main" id="{AA0E8C76-D34D-104A-873D-D6D297051580}"/>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𝐸𝑝𝑖𝑑</m:t>
                            </m:r>
                          </m:oMath>
                        </m:oMathPara>
                      </a14:m>
                      <a:endParaRPr lang="en-GB" dirty="0"/>
                    </a:p>
                  </p:txBody>
                </p:sp>
              </mc:Choice>
              <mc:Fallback xmlns="">
                <p:sp>
                  <p:nvSpPr>
                    <p:cNvPr id="429" name="Rectangle 428">
                      <a:extLst>
                        <a:ext uri="{FF2B5EF4-FFF2-40B4-BE49-F238E27FC236}">
                          <a16:creationId xmlns:a16="http://schemas.microsoft.com/office/drawing/2014/main" id="{AA0E8C76-D34D-104A-873D-D6D297051580}"/>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19"/>
                      <a:stretch>
                        <a:fillRect b="-13333"/>
                      </a:stretch>
                    </a:blipFill>
                  </p:spPr>
                  <p:txBody>
                    <a:bodyPr/>
                    <a:lstStyle/>
                    <a:p>
                      <a:r>
                        <a:rPr lang="en-GB">
                          <a:noFill/>
                        </a:rPr>
                        <a:t> </a:t>
                      </a:r>
                    </a:p>
                  </p:txBody>
                </p:sp>
              </mc:Fallback>
            </mc:AlternateContent>
          </p:grpSp>
          <p:grpSp>
            <p:nvGrpSpPr>
              <p:cNvPr id="424" name="Group 423">
                <a:extLst>
                  <a:ext uri="{FF2B5EF4-FFF2-40B4-BE49-F238E27FC236}">
                    <a16:creationId xmlns:a16="http://schemas.microsoft.com/office/drawing/2014/main" id="{BF1D0FF9-39F3-9E43-9616-2542F1565CC8}"/>
                  </a:ext>
                </a:extLst>
              </p:cNvPr>
              <p:cNvGrpSpPr/>
              <p:nvPr/>
            </p:nvGrpSpPr>
            <p:grpSpPr>
              <a:xfrm>
                <a:off x="6067082" y="5600711"/>
                <a:ext cx="1012035" cy="389513"/>
                <a:chOff x="5970830" y="5664879"/>
                <a:chExt cx="1012035" cy="389513"/>
              </a:xfrm>
            </p:grpSpPr>
            <p:sp>
              <p:nvSpPr>
                <p:cNvPr id="426" name="TextBox 425">
                  <a:extLst>
                    <a:ext uri="{FF2B5EF4-FFF2-40B4-BE49-F238E27FC236}">
                      <a16:creationId xmlns:a16="http://schemas.microsoft.com/office/drawing/2014/main" id="{AF88088A-98D4-2942-991C-2CD7108090E2}"/>
                    </a:ext>
                  </a:extLst>
                </p:cNvPr>
                <p:cNvSpPr txBox="1"/>
                <p:nvPr/>
              </p:nvSpPr>
              <p:spPr>
                <a:xfrm>
                  <a:off x="5970830" y="5664879"/>
                  <a:ext cx="1012035" cy="389513"/>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427" name="Rectangle 426">
                      <a:extLst>
                        <a:ext uri="{FF2B5EF4-FFF2-40B4-BE49-F238E27FC236}">
                          <a16:creationId xmlns:a16="http://schemas.microsoft.com/office/drawing/2014/main" id="{E2D92F2E-2A2A-C94A-9427-3914ED224091}"/>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𝑆𝑖𝑐𝑘</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427" name="Rectangle 426">
                      <a:extLst>
                        <a:ext uri="{FF2B5EF4-FFF2-40B4-BE49-F238E27FC236}">
                          <a16:creationId xmlns:a16="http://schemas.microsoft.com/office/drawing/2014/main" id="{E2D92F2E-2A2A-C94A-9427-3914ED224091}"/>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20"/>
                      <a:stretch>
                        <a:fillRect r="-8451"/>
                      </a:stretch>
                    </a:blipFill>
                  </p:spPr>
                  <p:txBody>
                    <a:bodyPr/>
                    <a:lstStyle/>
                    <a:p>
                      <a:r>
                        <a:rPr lang="en-GB">
                          <a:noFill/>
                        </a:rPr>
                        <a:t> </a:t>
                      </a:r>
                    </a:p>
                  </p:txBody>
                </p:sp>
              </mc:Fallback>
            </mc:AlternateContent>
          </p:grpSp>
          <p:cxnSp>
            <p:nvCxnSpPr>
              <p:cNvPr id="425" name="Straight Connector 424">
                <a:extLst>
                  <a:ext uri="{FF2B5EF4-FFF2-40B4-BE49-F238E27FC236}">
                    <a16:creationId xmlns:a16="http://schemas.microsoft.com/office/drawing/2014/main" id="{C254354E-F79E-B247-8300-3A21EFF46AA4}"/>
                  </a:ext>
                </a:extLst>
              </p:cNvPr>
              <p:cNvCxnSpPr>
                <a:cxnSpLocks/>
                <a:stCxn id="448" idx="2"/>
                <a:endCxn id="426" idx="0"/>
              </p:cNvCxnSpPr>
              <p:nvPr/>
            </p:nvCxnSpPr>
            <p:spPr>
              <a:xfrm>
                <a:off x="5703180" y="4881820"/>
                <a:ext cx="869920" cy="718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6" name="Straight Connector 385">
              <a:extLst>
                <a:ext uri="{FF2B5EF4-FFF2-40B4-BE49-F238E27FC236}">
                  <a16:creationId xmlns:a16="http://schemas.microsoft.com/office/drawing/2014/main" id="{B26D41DA-35C5-F444-8021-140C10B6047F}"/>
                </a:ext>
              </a:extLst>
            </p:cNvPr>
            <p:cNvCxnSpPr>
              <a:cxnSpLocks/>
              <a:stCxn id="428" idx="0"/>
              <a:endCxn id="450" idx="2"/>
            </p:cNvCxnSpPr>
            <p:nvPr/>
          </p:nvCxnSpPr>
          <p:spPr>
            <a:xfrm flipH="1" flipV="1">
              <a:off x="6697278" y="3021618"/>
              <a:ext cx="247721"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308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Variable Elimination (VE)</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GB" dirty="0"/>
                  <a:t>Eliminate all variables not appearing in query</a:t>
                </a:r>
              </a:p>
              <a:p>
                <a:pPr lvl="1"/>
                <a:r>
                  <a:rPr lang="en-GB" dirty="0"/>
                  <a:t>Through </a:t>
                </a:r>
                <a:r>
                  <a:rPr lang="en-GB" dirty="0">
                    <a:solidFill>
                      <a:schemeClr val="accent1"/>
                    </a:solidFill>
                  </a:rPr>
                  <a:t>summing out</a:t>
                </a:r>
              </a:p>
              <a:p>
                <a:r>
                  <a:rPr lang="en-GB" dirty="0"/>
                  <a:t>E.g., marginal</a:t>
                </a:r>
              </a:p>
              <a:p>
                <a:pPr lvl="1"/>
                <a14:m>
                  <m:oMath xmlns:m="http://schemas.openxmlformats.org/officeDocument/2006/math">
                    <m:r>
                      <a:rPr lang="en-GB" i="1">
                        <a:latin typeface="Cambria Math" charset="0"/>
                      </a:rPr>
                      <m:t>𝑃</m:t>
                    </m:r>
                    <m:d>
                      <m:dPr>
                        <m:ctrlPr>
                          <a:rPr lang="en-GB" i="1">
                            <a:latin typeface="Cambria Math" panose="02040503050406030204" pitchFamily="18" charset="0"/>
                          </a:rPr>
                        </m:ctrlPr>
                      </m:dPr>
                      <m:e>
                        <m:r>
                          <a:rPr lang="de-DE" b="0" i="1" smtClean="0">
                            <a:solidFill>
                              <a:schemeClr val="accent1"/>
                            </a:solidFill>
                            <a:latin typeface="Cambria Math" panose="02040503050406030204" pitchFamily="18" charset="0"/>
                          </a:rPr>
                          <m:t>𝑇𝑟𝑎𝑣𝑒𝑙</m:t>
                        </m:r>
                        <m:r>
                          <a:rPr lang="en-GB" i="1">
                            <a:solidFill>
                              <a:schemeClr val="accent1"/>
                            </a:solidFill>
                            <a:latin typeface="Cambria Math" charset="0"/>
                          </a:rPr>
                          <m:t>.</m:t>
                        </m:r>
                        <m:r>
                          <a:rPr lang="en-GB" i="1">
                            <a:solidFill>
                              <a:schemeClr val="accent1"/>
                            </a:solidFill>
                            <a:latin typeface="Cambria Math" charset="0"/>
                          </a:rPr>
                          <m:t>𝑒𝑣𝑒</m:t>
                        </m:r>
                      </m:e>
                    </m:d>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2932" t="-182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DB7C4649-800D-CB47-881A-AA04BFFFB18C}" type="slidenum">
              <a:rPr lang="en-US" smtClean="0"/>
              <a:t>9</a:t>
            </a:fld>
            <a:endParaRPr lang="en-US"/>
          </a:p>
        </p:txBody>
      </p:sp>
      <p:sp>
        <p:nvSpPr>
          <p:cNvPr id="56" name="TextBox 55"/>
          <p:cNvSpPr txBox="1"/>
          <p:nvPr/>
        </p:nvSpPr>
        <p:spPr>
          <a:xfrm>
            <a:off x="5042537" y="1024818"/>
            <a:ext cx="3904799" cy="369332"/>
          </a:xfrm>
          <a:prstGeom prst="rect">
            <a:avLst/>
          </a:prstGeom>
          <a:noFill/>
        </p:spPr>
        <p:txBody>
          <a:bodyPr wrap="square" rtlCol="0">
            <a:spAutoFit/>
          </a:bodyPr>
          <a:lstStyle/>
          <a:p>
            <a:r>
              <a:rPr lang="en-GB" dirty="0"/>
              <a:t>Zhang and Poole (1994), </a:t>
            </a:r>
            <a:r>
              <a:rPr lang="en-GB" dirty="0" err="1"/>
              <a:t>Dechter</a:t>
            </a:r>
            <a:r>
              <a:rPr lang="en-GB" dirty="0"/>
              <a:t> (1999)</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9F509F5-606D-F344-805D-B9DEFE144B4E}"/>
                  </a:ext>
                </a:extLst>
              </p:cNvPr>
              <p:cNvSpPr/>
              <p:nvPr/>
            </p:nvSpPr>
            <p:spPr>
              <a:xfrm>
                <a:off x="360749" y="3552118"/>
                <a:ext cx="4572000" cy="2491323"/>
              </a:xfrm>
              <a:prstGeom prst="rect">
                <a:avLst/>
              </a:prstGeom>
            </p:spPr>
            <p:txBody>
              <a:bodyPr>
                <a:spAutoFit/>
              </a:bodyPr>
              <a:lstStyle/>
              <a:p>
                <a:pPr/>
                <a14:m>
                  <m:oMathPara xmlns:m="http://schemas.openxmlformats.org/officeDocument/2006/math">
                    <m:oMathParaPr>
                      <m:jc m:val="left"/>
                    </m:oMathParaPr>
                    <m:oMath xmlns:m="http://schemas.openxmlformats.org/officeDocument/2006/math">
                      <m:r>
                        <a:rPr lang="de-DE" i="1" smtClean="0">
                          <a:latin typeface="Cambria Math" panose="02040503050406030204" pitchFamily="18" charset="0"/>
                        </a:rPr>
                        <m:t>𝑃</m:t>
                      </m:r>
                      <m:d>
                        <m:dPr>
                          <m:ctrlPr>
                            <a:rPr lang="de-DE" i="1">
                              <a:latin typeface="Cambria Math" panose="02040503050406030204" pitchFamily="18" charset="0"/>
                            </a:rPr>
                          </m:ctrlPr>
                        </m:dPr>
                        <m:e>
                          <m:r>
                            <a:rPr lang="de-DE" i="1">
                              <a:latin typeface="Cambria Math" panose="02040503050406030204" pitchFamily="18" charset="0"/>
                            </a:rPr>
                            <m:t>𝑇𝑟𝑎𝑣𝑒𝑙</m:t>
                          </m:r>
                          <m:r>
                            <a:rPr lang="de-DE" i="1">
                              <a:latin typeface="Cambria Math" panose="02040503050406030204" pitchFamily="18" charset="0"/>
                            </a:rPr>
                            <m:t>.</m:t>
                          </m:r>
                          <m:r>
                            <a:rPr lang="de-DE" i="1">
                              <a:latin typeface="Cambria Math" panose="02040503050406030204" pitchFamily="18" charset="0"/>
                            </a:rPr>
                            <m:t>𝑒𝑣𝑒</m:t>
                          </m:r>
                        </m:e>
                      </m:d>
                      <m:r>
                        <a:rPr lang="de-DE" i="1">
                          <a:latin typeface="Cambria Math" panose="02040503050406030204" pitchFamily="18" charset="0"/>
                          <a:ea typeface="Cambria Math" panose="02040503050406030204" pitchFamily="18" charset="0"/>
                        </a:rPr>
                        <m:t>∝</m:t>
                      </m:r>
                    </m:oMath>
                  </m:oMathPara>
                </a14:m>
                <a:endParaRPr lang="de-DE" i="1" dirty="0">
                  <a:latin typeface="Cambria Math" panose="02040503050406030204" pitchFamily="18" charset="0"/>
                  <a:ea typeface="Cambria Math" panose="02040503050406030204" pitchFamily="18" charset="0"/>
                </a:endParaRPr>
              </a:p>
              <a:p>
                <a:pPr marL="403225" indent="-403225"/>
                <a14:m>
                  <m:oMathPara xmlns:m="http://schemas.openxmlformats.org/officeDocument/2006/math">
                    <m:oMathParaPr>
                      <m:jc m:val="left"/>
                    </m:oMathParaPr>
                    <m:oMath xmlns:m="http://schemas.openxmlformats.org/officeDocument/2006/math">
                      <m:nary>
                        <m:naryPr>
                          <m:chr m:val="∑"/>
                          <m:supHide m:val="on"/>
                          <m:ctrlPr>
                            <a:rPr lang="en-GB" i="1">
                              <a:latin typeface="Cambria Math" panose="02040503050406030204" pitchFamily="18" charset="0"/>
                            </a:rPr>
                          </m:ctrlPr>
                        </m:naryPr>
                        <m:sub>
                          <m:r>
                            <a:rPr lang="de-DE" i="1">
                              <a:latin typeface="Cambria Math" panose="02040503050406030204" pitchFamily="18" charset="0"/>
                            </a:rPr>
                            <m:t>𝑒</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a:latin typeface="Cambria Math" charset="0"/>
                                </a:rPr>
                                <m:t>𝐸𝑝𝑖𝑑</m:t>
                              </m:r>
                            </m:e>
                          </m:d>
                        </m:sub>
                        <m:sup/>
                        <m:e>
                          <m:nary>
                            <m:naryPr>
                              <m:chr m:val="∑"/>
                              <m:supHide m:val="on"/>
                              <m:ctrlPr>
                                <a:rPr lang="en-GB" i="1" smtClean="0">
                                  <a:latin typeface="Cambria Math" panose="02040503050406030204" pitchFamily="18" charset="0"/>
                                </a:rPr>
                              </m:ctrlPr>
                            </m:naryPr>
                            <m:sub>
                              <m:r>
                                <a:rPr lang="de-DE" i="1">
                                  <a:latin typeface="Cambria Math" panose="02040503050406030204" pitchFamily="18" charset="0"/>
                                </a:rPr>
                                <m:t>𝑠</m:t>
                              </m:r>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a:latin typeface="Cambria Math" charset="0"/>
                                    </a:rPr>
                                    <m:t>𝑆𝑖𝑐𝑘</m:t>
                                  </m:r>
                                  <m:r>
                                    <a:rPr lang="de-DE" i="1">
                                      <a:latin typeface="Cambria Math" charset="0"/>
                                    </a:rPr>
                                    <m:t>.</m:t>
                                  </m:r>
                                  <m:r>
                                    <a:rPr lang="de-DE" i="1">
                                      <a:latin typeface="Cambria Math" charset="0"/>
                                    </a:rPr>
                                    <m:t>𝑒𝑣𝑒</m:t>
                                  </m:r>
                                </m:e>
                              </m:d>
                            </m:sub>
                            <m:sup/>
                            <m:e>
                              <m:nary>
                                <m:naryPr>
                                  <m:chr m:val="∑"/>
                                  <m:supHide m:val="on"/>
                                  <m:ctrlPr>
                                    <a:rPr lang="de-DE" i="1" smtClean="0">
                                      <a:latin typeface="Cambria Math" panose="02040503050406030204" pitchFamily="18" charset="0"/>
                                    </a:rPr>
                                  </m:ctrlPr>
                                </m:naryPr>
                                <m:sub>
                                  <m:sSub>
                                    <m:sSubPr>
                                      <m:ctrlPr>
                                        <a:rPr lang="de-DE" i="1">
                                          <a:latin typeface="Cambria Math" panose="02040503050406030204" pitchFamily="18" charset="0"/>
                                        </a:rPr>
                                      </m:ctrlPr>
                                    </m:sSubPr>
                                    <m:e>
                                      <m:r>
                                        <a:rPr lang="de-DE" i="1">
                                          <a:latin typeface="Cambria Math" panose="02040503050406030204" pitchFamily="18" charset="0"/>
                                        </a:rPr>
                                        <m:t>𝑚</m:t>
                                      </m:r>
                                    </m:e>
                                    <m:sub>
                                      <m:r>
                                        <m:rPr>
                                          <m:brk m:alnAt="7"/>
                                        </m:rPr>
                                        <a:rPr lang="de-DE" i="1">
                                          <a:latin typeface="Cambria Math" charset="0"/>
                                        </a:rPr>
                                        <m:t>1</m:t>
                                      </m:r>
                                    </m:sub>
                                  </m:sSub>
                                  <m:r>
                                    <a:rPr lang="de-DE" i="1">
                                      <a:latin typeface="Cambria Math" charset="0"/>
                                    </a:rPr>
                                    <m:t>∈</m:t>
                                  </m:r>
                                  <m:r>
                                    <a:rPr lang="de-DE" i="1">
                                      <a:latin typeface="Cambria Math" charset="0"/>
                                    </a:rPr>
                                    <m:t>𝑟</m:t>
                                  </m:r>
                                  <m:d>
                                    <m:dPr>
                                      <m:ctrlPr>
                                        <a:rPr lang="de-DE" i="1">
                                          <a:latin typeface="Cambria Math" panose="02040503050406030204" pitchFamily="18" charset="0"/>
                                        </a:rPr>
                                      </m:ctrlPr>
                                    </m:dPr>
                                    <m:e>
                                      <m:r>
                                        <a:rPr lang="de-DE" i="1">
                                          <a:latin typeface="Cambria Math" charset="0"/>
                                        </a:rPr>
                                        <m:t>𝑇𝑟𝑒𝑎𝑡</m:t>
                                      </m:r>
                                      <m:r>
                                        <a:rPr lang="de-DE" i="1">
                                          <a:latin typeface="Cambria Math" charset="0"/>
                                        </a:rPr>
                                        <m:t>.</m:t>
                                      </m:r>
                                      <m:r>
                                        <a:rPr lang="de-DE" i="1">
                                          <a:latin typeface="Cambria Math" charset="0"/>
                                        </a:rPr>
                                        <m:t>𝑒𝑣𝑒</m:t>
                                      </m:r>
                                      <m:r>
                                        <a:rPr lang="de-DE" i="1">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e>
                                  </m:d>
                                </m:sub>
                                <m:sup/>
                                <m:e>
                                  <m:r>
                                    <a:rPr lang="de-DE" i="1" smtClean="0">
                                      <a:latin typeface="Cambria Math" panose="02040503050406030204" pitchFamily="18" charset="0"/>
                                    </a:rPr>
                                    <m:t> </m:t>
                                  </m:r>
                                </m:e>
                              </m:nary>
                            </m:e>
                          </m:nary>
                        </m:e>
                      </m:nary>
                    </m:oMath>
                  </m:oMathPara>
                </a14:m>
                <a:endParaRPr lang="de-DE" i="1" dirty="0">
                  <a:latin typeface="Cambria Math" panose="02040503050406030204" pitchFamily="18" charset="0"/>
                </a:endParaRPr>
              </a:p>
              <a:p>
                <a:pPr marL="403225" indent="-403225"/>
                <a14:m>
                  <m:oMathPara xmlns:m="http://schemas.openxmlformats.org/officeDocument/2006/math">
                    <m:oMathParaPr>
                      <m:jc m:val="left"/>
                    </m:oMathParaPr>
                    <m:oMath xmlns:m="http://schemas.openxmlformats.org/officeDocument/2006/math">
                      <m:nary>
                        <m:naryPr>
                          <m:chr m:val="∑"/>
                          <m:supHide m:val="on"/>
                          <m:ctrlPr>
                            <a:rPr lang="de-DE" i="1">
                              <a:latin typeface="Cambria Math" panose="02040503050406030204" pitchFamily="18" charset="0"/>
                            </a:rPr>
                          </m:ctrlPr>
                        </m:naryPr>
                        <m:sub>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r>
                            <a:rPr lang="de-DE" i="1">
                              <a:latin typeface="Cambria Math" charset="0"/>
                            </a:rPr>
                            <m:t>∈</m:t>
                          </m:r>
                          <m:r>
                            <a:rPr lang="de-DE" i="1">
                              <a:latin typeface="Cambria Math" charset="0"/>
                            </a:rPr>
                            <m:t>𝑟</m:t>
                          </m:r>
                          <m:r>
                            <a:rPr lang="de-DE" i="1">
                              <a:latin typeface="Cambria Math" charset="0"/>
                            </a:rPr>
                            <m:t>(</m:t>
                          </m:r>
                          <m:r>
                            <a:rPr lang="de-DE" i="1">
                              <a:latin typeface="Cambria Math" charset="0"/>
                            </a:rPr>
                            <m:t>𝑇𝑟𝑒𝑎𝑡</m:t>
                          </m:r>
                          <m:r>
                            <a:rPr lang="de-DE" i="1">
                              <a:latin typeface="Cambria Math" charset="0"/>
                            </a:rPr>
                            <m:t>.</m:t>
                          </m:r>
                          <m:r>
                            <a:rPr lang="de-DE" i="1">
                              <a:latin typeface="Cambria Math" charset="0"/>
                            </a:rPr>
                            <m:t>𝑒𝑣𝑒</m:t>
                          </m:r>
                          <m:r>
                            <a:rPr lang="de-DE" i="1">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r>
                            <a:rPr lang="de-DE" i="1">
                              <a:latin typeface="Cambria Math" charset="0"/>
                            </a:rPr>
                            <m:t>)</m:t>
                          </m:r>
                        </m:sub>
                        <m:sup/>
                        <m:e>
                          <m:nary>
                            <m:naryPr>
                              <m:chr m:val="∑"/>
                              <m:supHide m:val="on"/>
                              <m:ctrlPr>
                                <a:rPr lang="en-GB" i="1">
                                  <a:latin typeface="Cambria Math" panose="02040503050406030204" pitchFamily="18" charset="0"/>
                                </a:rPr>
                              </m:ctrlPr>
                            </m:naryPr>
                            <m:sub>
                              <m:r>
                                <a:rPr lang="de-DE" i="1">
                                  <a:latin typeface="Cambria Math" panose="02040503050406030204" pitchFamily="18" charset="0"/>
                                </a:rPr>
                                <m:t>𝑜</m:t>
                              </m:r>
                              <m:r>
                                <a:rPr lang="de-DE" i="1">
                                  <a:latin typeface="Cambria Math" charset="0"/>
                                </a:rPr>
                                <m:t>∈</m:t>
                              </m:r>
                              <m:r>
                                <a:rPr lang="de-DE" i="1">
                                  <a:latin typeface="Cambria Math" charset="0"/>
                                </a:rPr>
                                <m:t>𝑟</m:t>
                              </m:r>
                              <m:r>
                                <a:rPr lang="de-DE" i="1">
                                  <a:latin typeface="Cambria Math" charset="0"/>
                                </a:rPr>
                                <m:t>(</m:t>
                              </m:r>
                              <m:r>
                                <a:rPr lang="de-DE" i="1">
                                  <a:latin typeface="Cambria Math" charset="0"/>
                                </a:rPr>
                                <m:t>𝑁𝑎𝑡</m:t>
                              </m:r>
                              <m:r>
                                <a:rPr lang="de-DE" i="1">
                                  <a:latin typeface="Cambria Math" charset="0"/>
                                </a:rPr>
                                <m:t>.</m:t>
                              </m:r>
                              <m:r>
                                <a:rPr lang="de-DE" i="1">
                                  <a:latin typeface="Cambria Math" panose="02040503050406030204" pitchFamily="18" charset="0"/>
                                </a:rPr>
                                <m:t>𝑓𝑙𝑜𝑜𝑑</m:t>
                              </m:r>
                              <m:r>
                                <a:rPr lang="de-DE" i="1">
                                  <a:latin typeface="Cambria Math" charset="0"/>
                                </a:rPr>
                                <m:t>)</m:t>
                              </m:r>
                            </m:sub>
                            <m:sup/>
                            <m:e>
                              <m:nary>
                                <m:naryPr>
                                  <m:chr m:val="∑"/>
                                  <m:supHide m:val="on"/>
                                  <m:ctrlPr>
                                    <a:rPr lang="en-GB" i="1" smtClean="0">
                                      <a:latin typeface="Cambria Math" panose="02040503050406030204" pitchFamily="18" charset="0"/>
                                    </a:rPr>
                                  </m:ctrlPr>
                                </m:naryPr>
                                <m:sub>
                                  <m:r>
                                    <a:rPr lang="de-DE" i="1">
                                      <a:latin typeface="Cambria Math" panose="02040503050406030204" pitchFamily="18" charset="0"/>
                                    </a:rPr>
                                    <m:t>𝑖</m:t>
                                  </m:r>
                                  <m:r>
                                    <a:rPr lang="de-DE" i="1">
                                      <a:latin typeface="Cambria Math" charset="0"/>
                                    </a:rPr>
                                    <m:t>∈</m:t>
                                  </m:r>
                                  <m:r>
                                    <a:rPr lang="de-DE" i="1">
                                      <a:latin typeface="Cambria Math" charset="0"/>
                                    </a:rPr>
                                    <m:t>𝑟</m:t>
                                  </m:r>
                                  <m:r>
                                    <a:rPr lang="de-DE" i="1">
                                      <a:latin typeface="Cambria Math" charset="0"/>
                                    </a:rPr>
                                    <m:t>(</m:t>
                                  </m:r>
                                  <m:r>
                                    <a:rPr lang="de-DE" i="1">
                                      <a:latin typeface="Cambria Math" charset="0"/>
                                    </a:rPr>
                                    <m:t>𝑁𝑎𝑡</m:t>
                                  </m:r>
                                  <m:r>
                                    <a:rPr lang="de-DE" i="1">
                                      <a:latin typeface="Cambria Math" charset="0"/>
                                    </a:rPr>
                                    <m:t>.</m:t>
                                  </m:r>
                                  <m:r>
                                    <a:rPr lang="de-DE" i="1">
                                      <a:latin typeface="Cambria Math" panose="02040503050406030204" pitchFamily="18" charset="0"/>
                                    </a:rPr>
                                    <m:t>𝑓𝑖𝑟𝑒</m:t>
                                  </m:r>
                                  <m:r>
                                    <a:rPr lang="de-DE" i="1">
                                      <a:latin typeface="Cambria Math" charset="0"/>
                                    </a:rPr>
                                    <m:t>)</m:t>
                                  </m:r>
                                </m:sub>
                                <m:sup/>
                                <m:e>
                                  <m:r>
                                    <a:rPr lang="en-GB" i="1">
                                      <a:latin typeface="Cambria Math" charset="0"/>
                                    </a:rPr>
                                    <m:t> </m:t>
                                  </m:r>
                                </m:e>
                              </m:nary>
                            </m:e>
                          </m:nary>
                        </m:e>
                      </m:nary>
                    </m:oMath>
                  </m:oMathPara>
                </a14:m>
                <a:endParaRPr lang="de-DE" i="1" dirty="0">
                  <a:latin typeface="Cambria Math" panose="02040503050406030204" pitchFamily="18" charset="0"/>
                </a:endParaRPr>
              </a:p>
              <a:p>
                <a:pPr marL="403225" indent="-403225"/>
                <a14:m>
                  <m:oMathPara xmlns:m="http://schemas.openxmlformats.org/officeDocument/2006/math">
                    <m:oMathParaPr>
                      <m:jc m:val="left"/>
                    </m:oMathParaPr>
                    <m:oMath xmlns:m="http://schemas.openxmlformats.org/officeDocument/2006/math">
                      <m:nary>
                        <m:naryPr>
                          <m:chr m:val="∑"/>
                          <m:supHide m:val="on"/>
                          <m:ctrlPr>
                            <a:rPr lang="en-GB" i="1">
                              <a:latin typeface="Cambria Math" panose="02040503050406030204" pitchFamily="18" charset="0"/>
                            </a:rPr>
                          </m:ctrlPr>
                        </m:naryPr>
                        <m:sub>
                          <m:r>
                            <a:rPr lang="de-DE" i="1">
                              <a:latin typeface="Cambria Math" panose="02040503050406030204" pitchFamily="18" charset="0"/>
                            </a:rPr>
                            <m:t>𝑤</m:t>
                          </m:r>
                          <m:r>
                            <a:rPr lang="de-DE" i="1">
                              <a:latin typeface="Cambria Math" charset="0"/>
                            </a:rPr>
                            <m:t>∈</m:t>
                          </m:r>
                          <m:r>
                            <a:rPr lang="de-DE" i="1">
                              <a:latin typeface="Cambria Math" charset="0"/>
                            </a:rPr>
                            <m:t>𝑟</m:t>
                          </m:r>
                          <m:r>
                            <a:rPr lang="de-DE" i="1">
                              <a:latin typeface="Cambria Math" charset="0"/>
                            </a:rPr>
                            <m:t>(</m:t>
                          </m:r>
                          <m:r>
                            <a:rPr lang="de-DE" i="1">
                              <a:latin typeface="Cambria Math" charset="0"/>
                            </a:rPr>
                            <m:t>𝑀𝑎𝑛</m:t>
                          </m:r>
                          <m:r>
                            <a:rPr lang="de-DE" i="1">
                              <a:latin typeface="Cambria Math" charset="0"/>
                            </a:rPr>
                            <m:t>.</m:t>
                          </m:r>
                          <m:r>
                            <a:rPr lang="de-DE" i="1">
                              <a:latin typeface="Cambria Math" panose="02040503050406030204" pitchFamily="18" charset="0"/>
                            </a:rPr>
                            <m:t>𝑤𝑎𝑟</m:t>
                          </m:r>
                          <m:r>
                            <a:rPr lang="de-DE" i="1">
                              <a:latin typeface="Cambria Math" charset="0"/>
                            </a:rPr>
                            <m:t>)</m:t>
                          </m:r>
                        </m:sub>
                        <m:sup/>
                        <m:e>
                          <m:r>
                            <a:rPr lang="de-DE" i="1">
                              <a:latin typeface="Cambria Math" panose="02040503050406030204" pitchFamily="18" charset="0"/>
                            </a:rPr>
                            <m:t> </m:t>
                          </m:r>
                        </m:e>
                      </m:nary>
                      <m:nary>
                        <m:naryPr>
                          <m:chr m:val="∑"/>
                          <m:supHide m:val="on"/>
                          <m:ctrlPr>
                            <a:rPr lang="en-GB" i="1">
                              <a:latin typeface="Cambria Math" panose="02040503050406030204" pitchFamily="18" charset="0"/>
                            </a:rPr>
                          </m:ctrlPr>
                        </m:naryPr>
                        <m:sub>
                          <m:r>
                            <a:rPr lang="de-DE" i="1">
                              <a:latin typeface="Cambria Math" panose="02040503050406030204" pitchFamily="18" charset="0"/>
                            </a:rPr>
                            <m:t>𝑣</m:t>
                          </m:r>
                          <m:r>
                            <a:rPr lang="de-DE" i="1">
                              <a:latin typeface="Cambria Math" charset="0"/>
                            </a:rPr>
                            <m:t>∈</m:t>
                          </m:r>
                          <m:r>
                            <a:rPr lang="de-DE" i="1">
                              <a:latin typeface="Cambria Math" charset="0"/>
                            </a:rPr>
                            <m:t>𝑟</m:t>
                          </m:r>
                          <m:r>
                            <a:rPr lang="de-DE" i="1">
                              <a:latin typeface="Cambria Math" charset="0"/>
                            </a:rPr>
                            <m:t>(</m:t>
                          </m:r>
                          <m:r>
                            <a:rPr lang="de-DE" i="1">
                              <a:latin typeface="Cambria Math" charset="0"/>
                            </a:rPr>
                            <m:t>𝑀𝑎𝑛</m:t>
                          </m:r>
                          <m:r>
                            <a:rPr lang="de-DE" i="1">
                              <a:latin typeface="Cambria Math" charset="0"/>
                            </a:rPr>
                            <m:t>.</m:t>
                          </m:r>
                          <m:r>
                            <a:rPr lang="de-DE" i="1">
                              <a:latin typeface="Cambria Math" panose="02040503050406030204" pitchFamily="18" charset="0"/>
                            </a:rPr>
                            <m:t>𝑣𝑖𝑟𝑢𝑠</m:t>
                          </m:r>
                          <m:r>
                            <a:rPr lang="de-DE" i="1">
                              <a:latin typeface="Cambria Math" charset="0"/>
                            </a:rPr>
                            <m:t>)</m:t>
                          </m:r>
                        </m:sub>
                        <m:sup/>
                        <m:e>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𝐹</m:t>
                              </m:r>
                            </m:sub>
                          </m:sSub>
                        </m:e>
                      </m:nary>
                    </m:oMath>
                  </m:oMathPara>
                </a14:m>
                <a:endParaRPr lang="en-GB" dirty="0"/>
              </a:p>
            </p:txBody>
          </p:sp>
        </mc:Choice>
        <mc:Fallback xmlns="">
          <p:sp>
            <p:nvSpPr>
              <p:cNvPr id="5" name="Rectangle 4">
                <a:extLst>
                  <a:ext uri="{FF2B5EF4-FFF2-40B4-BE49-F238E27FC236}">
                    <a16:creationId xmlns:a16="http://schemas.microsoft.com/office/drawing/2014/main" id="{09F509F5-606D-F344-805D-B9DEFE144B4E}"/>
                  </a:ext>
                </a:extLst>
              </p:cNvPr>
              <p:cNvSpPr>
                <a:spLocks noRot="1" noChangeAspect="1" noMove="1" noResize="1" noEditPoints="1" noAdjustHandles="1" noChangeArrowheads="1" noChangeShapeType="1" noTextEdit="1"/>
              </p:cNvSpPr>
              <p:nvPr/>
            </p:nvSpPr>
            <p:spPr>
              <a:xfrm>
                <a:off x="360749" y="3552118"/>
                <a:ext cx="4572000" cy="2491323"/>
              </a:xfrm>
              <a:prstGeom prst="rect">
                <a:avLst/>
              </a:prstGeom>
              <a:blipFill>
                <a:blip r:embed="rId4"/>
                <a:stretch>
                  <a:fillRect l="-2216" t="-26396" r="-3878" b="-50254"/>
                </a:stretch>
              </a:blipFill>
            </p:spPr>
            <p:txBody>
              <a:bodyPr/>
              <a:lstStyle/>
              <a:p>
                <a:r>
                  <a:rPr lang="en-GB">
                    <a:noFill/>
                  </a:rPr>
                  <a:t> </a:t>
                </a:r>
              </a:p>
            </p:txBody>
          </p:sp>
        </mc:Fallback>
      </mc:AlternateContent>
      <p:grpSp>
        <p:nvGrpSpPr>
          <p:cNvPr id="204" name="Group 203">
            <a:extLst>
              <a:ext uri="{FF2B5EF4-FFF2-40B4-BE49-F238E27FC236}">
                <a16:creationId xmlns:a16="http://schemas.microsoft.com/office/drawing/2014/main" id="{136863A2-B943-DF4D-82EA-E08740205E89}"/>
              </a:ext>
            </a:extLst>
          </p:cNvPr>
          <p:cNvGrpSpPr/>
          <p:nvPr/>
        </p:nvGrpSpPr>
        <p:grpSpPr>
          <a:xfrm>
            <a:off x="4892080" y="1615324"/>
            <a:ext cx="4089378" cy="4374900"/>
            <a:chOff x="4892080" y="1615324"/>
            <a:chExt cx="4089378" cy="4374900"/>
          </a:xfrm>
        </p:grpSpPr>
        <p:grpSp>
          <p:nvGrpSpPr>
            <p:cNvPr id="57" name="Group 56">
              <a:extLst>
                <a:ext uri="{FF2B5EF4-FFF2-40B4-BE49-F238E27FC236}">
                  <a16:creationId xmlns:a16="http://schemas.microsoft.com/office/drawing/2014/main" id="{A5C3A508-8CE4-E943-9D83-36BAA5277908}"/>
                </a:ext>
              </a:extLst>
            </p:cNvPr>
            <p:cNvGrpSpPr/>
            <p:nvPr/>
          </p:nvGrpSpPr>
          <p:grpSpPr>
            <a:xfrm>
              <a:off x="4892080" y="1615324"/>
              <a:ext cx="4089378" cy="4374900"/>
              <a:chOff x="4854295" y="1615324"/>
              <a:chExt cx="4089378" cy="4374900"/>
            </a:xfrm>
          </p:grpSpPr>
          <p:sp>
            <p:nvSpPr>
              <p:cNvPr id="58" name="TextBox 57">
                <a:extLst>
                  <a:ext uri="{FF2B5EF4-FFF2-40B4-BE49-F238E27FC236}">
                    <a16:creationId xmlns:a16="http://schemas.microsoft.com/office/drawing/2014/main" id="{E4B808F4-1C16-3543-A6D7-4CD0BBF990E2}"/>
                  </a:ext>
                </a:extLst>
              </p:cNvPr>
              <p:cNvSpPr txBox="1"/>
              <p:nvPr/>
            </p:nvSpPr>
            <p:spPr>
              <a:xfrm>
                <a:off x="5217587" y="2753753"/>
                <a:ext cx="1232634" cy="389513"/>
              </a:xfrm>
              <a:prstGeom prst="ellipse">
                <a:avLst/>
              </a:prstGeom>
              <a:noFill/>
              <a:ln>
                <a:solidFill>
                  <a:schemeClr val="tx1"/>
                </a:solidFill>
              </a:ln>
            </p:spPr>
            <p:txBody>
              <a:bodyPr wrap="square" lIns="0" tIns="0" rIns="0" bIns="0" rtlCol="0">
                <a:spAutoFit/>
              </a:bodyPr>
              <a:lstStyle/>
              <a:p>
                <a:pPr marL="15875"/>
                <a:endParaRPr lang="en-GB" dirty="0"/>
              </a:p>
            </p:txBody>
          </p:sp>
          <p:sp>
            <p:nvSpPr>
              <p:cNvPr id="59" name="TextBox 58">
                <a:extLst>
                  <a:ext uri="{FF2B5EF4-FFF2-40B4-BE49-F238E27FC236}">
                    <a16:creationId xmlns:a16="http://schemas.microsoft.com/office/drawing/2014/main" id="{67B9F846-27C6-9E45-9BA9-798D66DCAC3C}"/>
                  </a:ext>
                </a:extLst>
              </p:cNvPr>
              <p:cNvSpPr txBox="1"/>
              <p:nvPr/>
            </p:nvSpPr>
            <p:spPr>
              <a:xfrm>
                <a:off x="7404470" y="2756785"/>
                <a:ext cx="1072819" cy="389513"/>
              </a:xfrm>
              <a:prstGeom prst="ellipse">
                <a:avLst/>
              </a:prstGeom>
              <a:noFill/>
              <a:ln>
                <a:solidFill>
                  <a:schemeClr val="tx1"/>
                </a:solidFill>
              </a:ln>
            </p:spPr>
            <p:txBody>
              <a:bodyPr wrap="square" lIns="0" tIns="0" rIns="0" bIns="0" rtlCol="0">
                <a:spAutoFit/>
              </a:bodyPr>
              <a:lstStyle/>
              <a:p>
                <a:endParaRPr lang="en-GB" dirty="0"/>
              </a:p>
            </p:txBody>
          </p:sp>
          <p:sp>
            <p:nvSpPr>
              <p:cNvPr id="60" name="TextBox 59">
                <a:extLst>
                  <a:ext uri="{FF2B5EF4-FFF2-40B4-BE49-F238E27FC236}">
                    <a16:creationId xmlns:a16="http://schemas.microsoft.com/office/drawing/2014/main" id="{EEABB8FB-C9BA-644B-91C1-B747A4D45F18}"/>
                  </a:ext>
                </a:extLst>
              </p:cNvPr>
              <p:cNvSpPr txBox="1"/>
              <p:nvPr/>
            </p:nvSpPr>
            <p:spPr>
              <a:xfrm>
                <a:off x="4972669" y="5277574"/>
                <a:ext cx="1274390" cy="389513"/>
              </a:xfrm>
              <a:prstGeom prst="ellipse">
                <a:avLst/>
              </a:prstGeom>
              <a:noFill/>
              <a:ln>
                <a:solidFill>
                  <a:schemeClr val="tx1"/>
                </a:solidFill>
              </a:ln>
            </p:spPr>
            <p:txBody>
              <a:bodyPr wrap="square" lIns="0" tIns="0" rIns="0" bIns="0" rtlCol="0">
                <a:spAutoFit/>
              </a:bodyPr>
              <a:lstStyle/>
              <a:p>
                <a:endParaRPr lang="en-GB" dirty="0"/>
              </a:p>
            </p:txBody>
          </p:sp>
          <p:cxnSp>
            <p:nvCxnSpPr>
              <p:cNvPr id="61" name="Straight Connector 60">
                <a:extLst>
                  <a:ext uri="{FF2B5EF4-FFF2-40B4-BE49-F238E27FC236}">
                    <a16:creationId xmlns:a16="http://schemas.microsoft.com/office/drawing/2014/main" id="{122E9D80-711D-394F-84DB-88F9506DF8C8}"/>
                  </a:ext>
                </a:extLst>
              </p:cNvPr>
              <p:cNvCxnSpPr>
                <a:cxnSpLocks/>
                <a:stCxn id="122" idx="1"/>
                <a:endCxn id="58" idx="6"/>
              </p:cNvCxnSpPr>
              <p:nvPr/>
            </p:nvCxnSpPr>
            <p:spPr>
              <a:xfrm flipH="1" flipV="1">
                <a:off x="6450221" y="2948510"/>
                <a:ext cx="137272" cy="1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67FA45D-782C-304E-8645-D02301425F20}"/>
                  </a:ext>
                </a:extLst>
              </p:cNvPr>
              <p:cNvCxnSpPr>
                <a:cxnSpLocks/>
              </p:cNvCxnSpPr>
              <p:nvPr/>
            </p:nvCxnSpPr>
            <p:spPr>
              <a:xfrm flipH="1" flipV="1">
                <a:off x="5703180" y="4881820"/>
                <a:ext cx="3222" cy="395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9D3BB47-C5FB-924C-A5C8-AE2D79F6C8E1}"/>
                  </a:ext>
                </a:extLst>
              </p:cNvPr>
              <p:cNvCxnSpPr>
                <a:cxnSpLocks/>
                <a:stCxn id="100" idx="4"/>
              </p:cNvCxnSpPr>
              <p:nvPr/>
            </p:nvCxnSpPr>
            <p:spPr>
              <a:xfrm flipH="1">
                <a:off x="6058874" y="3760856"/>
                <a:ext cx="848340" cy="978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40B377F-4841-1A47-BB3B-99CBD0D1F734}"/>
                  </a:ext>
                </a:extLst>
              </p:cNvPr>
              <p:cNvCxnSpPr/>
              <p:nvPr/>
            </p:nvCxnSpPr>
            <p:spPr>
              <a:xfrm flipH="1">
                <a:off x="6178999" y="4809820"/>
                <a:ext cx="100248" cy="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DEE9A8A-50B0-AC41-9E3B-19D0096C6412}"/>
                  </a:ext>
                </a:extLst>
              </p:cNvPr>
              <p:cNvCxnSpPr>
                <a:cxnSpLocks/>
                <a:stCxn id="120" idx="0"/>
                <a:endCxn id="100" idx="4"/>
              </p:cNvCxnSpPr>
              <p:nvPr/>
            </p:nvCxnSpPr>
            <p:spPr>
              <a:xfrm flipV="1">
                <a:off x="5703180" y="3760856"/>
                <a:ext cx="1204034" cy="9769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1E253533-6DC5-AD42-929F-6865E3CAD61F}"/>
                  </a:ext>
                </a:extLst>
              </p:cNvPr>
              <p:cNvGrpSpPr/>
              <p:nvPr/>
            </p:nvGrpSpPr>
            <p:grpSpPr>
              <a:xfrm>
                <a:off x="6435854" y="2589890"/>
                <a:ext cx="295978" cy="431728"/>
                <a:chOff x="6435854" y="2589890"/>
                <a:chExt cx="295978" cy="431728"/>
              </a:xfrm>
            </p:grpSpPr>
            <p:sp>
              <p:nvSpPr>
                <p:cNvPr id="122" name="Rectangle 121">
                  <a:extLst>
                    <a:ext uri="{FF2B5EF4-FFF2-40B4-BE49-F238E27FC236}">
                      <a16:creationId xmlns:a16="http://schemas.microsoft.com/office/drawing/2014/main" id="{C81636D1-E29A-D940-BA04-32340C2B93A4}"/>
                    </a:ext>
                  </a:extLst>
                </p:cNvPr>
                <p:cNvSpPr/>
                <p:nvPr/>
              </p:nvSpPr>
              <p:spPr>
                <a:xfrm>
                  <a:off x="6587493" y="2877618"/>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B57BCD61-8DDC-F44F-99E5-072A609D506C}"/>
                        </a:ext>
                      </a:extLst>
                    </p:cNvPr>
                    <p:cNvSpPr txBox="1"/>
                    <p:nvPr/>
                  </p:nvSpPr>
                  <p:spPr>
                    <a:xfrm>
                      <a:off x="6435854" y="2589890"/>
                      <a:ext cx="295978" cy="2796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1</m:t>
                                </m:r>
                              </m:sup>
                            </m:sSubSup>
                          </m:oMath>
                        </m:oMathPara>
                      </a14:m>
                      <a:endParaRPr lang="en-GB" dirty="0"/>
                    </a:p>
                  </p:txBody>
                </p:sp>
              </mc:Choice>
              <mc:Fallback xmlns="">
                <p:sp>
                  <p:nvSpPr>
                    <p:cNvPr id="123" name="TextBox 122">
                      <a:extLst>
                        <a:ext uri="{FF2B5EF4-FFF2-40B4-BE49-F238E27FC236}">
                          <a16:creationId xmlns:a16="http://schemas.microsoft.com/office/drawing/2014/main" id="{B57BCD61-8DDC-F44F-99E5-072A609D506C}"/>
                        </a:ext>
                      </a:extLst>
                    </p:cNvPr>
                    <p:cNvSpPr txBox="1">
                      <a:spLocks noRot="1" noChangeAspect="1" noMove="1" noResize="1" noEditPoints="1" noAdjustHandles="1" noChangeArrowheads="1" noChangeShapeType="1" noTextEdit="1"/>
                    </p:cNvSpPr>
                    <p:nvPr/>
                  </p:nvSpPr>
                  <p:spPr>
                    <a:xfrm>
                      <a:off x="6435854" y="2589890"/>
                      <a:ext cx="295978" cy="279628"/>
                    </a:xfrm>
                    <a:prstGeom prst="rect">
                      <a:avLst/>
                    </a:prstGeom>
                    <a:blipFill>
                      <a:blip r:embed="rId5"/>
                      <a:stretch>
                        <a:fillRect l="-25000" t="-4545" r="-4167" b="-31818"/>
                      </a:stretch>
                    </a:blipFill>
                  </p:spPr>
                  <p:txBody>
                    <a:bodyPr/>
                    <a:lstStyle/>
                    <a:p>
                      <a:r>
                        <a:rPr lang="en-GB">
                          <a:noFill/>
                        </a:rPr>
                        <a:t> </a:t>
                      </a:r>
                    </a:p>
                  </p:txBody>
                </p:sp>
              </mc:Fallback>
            </mc:AlternateContent>
          </p:grpSp>
          <p:grpSp>
            <p:nvGrpSpPr>
              <p:cNvPr id="68" name="Group 67">
                <a:extLst>
                  <a:ext uri="{FF2B5EF4-FFF2-40B4-BE49-F238E27FC236}">
                    <a16:creationId xmlns:a16="http://schemas.microsoft.com/office/drawing/2014/main" id="{A7E8B807-6092-814D-BE0F-8558C3836DD0}"/>
                  </a:ext>
                </a:extLst>
              </p:cNvPr>
              <p:cNvGrpSpPr/>
              <p:nvPr/>
            </p:nvGrpSpPr>
            <p:grpSpPr>
              <a:xfrm>
                <a:off x="5558622" y="4425847"/>
                <a:ext cx="300915" cy="455973"/>
                <a:chOff x="5558622" y="4425847"/>
                <a:chExt cx="300915" cy="455973"/>
              </a:xfrm>
            </p:grpSpPr>
            <p:sp>
              <p:nvSpPr>
                <p:cNvPr id="120" name="Rectangle 119">
                  <a:extLst>
                    <a:ext uri="{FF2B5EF4-FFF2-40B4-BE49-F238E27FC236}">
                      <a16:creationId xmlns:a16="http://schemas.microsoft.com/office/drawing/2014/main" id="{35185CF9-FE20-5C40-9C9E-2621BBEFE4D2}"/>
                    </a:ext>
                  </a:extLst>
                </p:cNvPr>
                <p:cNvSpPr/>
                <p:nvPr/>
              </p:nvSpPr>
              <p:spPr>
                <a:xfrm>
                  <a:off x="5631180" y="473782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A2F94F80-1703-A34E-9BA9-C7378DB2EDBE}"/>
                        </a:ext>
                      </a:extLst>
                    </p:cNvPr>
                    <p:cNvSpPr txBox="1"/>
                    <p:nvPr/>
                  </p:nvSpPr>
                  <p:spPr>
                    <a:xfrm>
                      <a:off x="5558622" y="4425847"/>
                      <a:ext cx="300915" cy="2807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2</m:t>
                                </m:r>
                              </m:sub>
                              <m:sup>
                                <m:r>
                                  <a:rPr lang="de-DE" b="0" i="1" smtClean="0">
                                    <a:latin typeface="Cambria Math" panose="02040503050406030204" pitchFamily="18" charset="0"/>
                                  </a:rPr>
                                  <m:t>1</m:t>
                                </m:r>
                              </m:sup>
                            </m:sSubSup>
                          </m:oMath>
                        </m:oMathPara>
                      </a14:m>
                      <a:endParaRPr lang="en-GB" dirty="0"/>
                    </a:p>
                  </p:txBody>
                </p:sp>
              </mc:Choice>
              <mc:Fallback xmlns="">
                <p:sp>
                  <p:nvSpPr>
                    <p:cNvPr id="121" name="TextBox 120">
                      <a:extLst>
                        <a:ext uri="{FF2B5EF4-FFF2-40B4-BE49-F238E27FC236}">
                          <a16:creationId xmlns:a16="http://schemas.microsoft.com/office/drawing/2014/main" id="{A2F94F80-1703-A34E-9BA9-C7378DB2EDBE}"/>
                        </a:ext>
                      </a:extLst>
                    </p:cNvPr>
                    <p:cNvSpPr txBox="1">
                      <a:spLocks noRot="1" noChangeAspect="1" noMove="1" noResize="1" noEditPoints="1" noAdjustHandles="1" noChangeArrowheads="1" noChangeShapeType="1" noTextEdit="1"/>
                    </p:cNvSpPr>
                    <p:nvPr/>
                  </p:nvSpPr>
                  <p:spPr>
                    <a:xfrm>
                      <a:off x="5558622" y="4425847"/>
                      <a:ext cx="300915" cy="280718"/>
                    </a:xfrm>
                    <a:prstGeom prst="rect">
                      <a:avLst/>
                    </a:prstGeom>
                    <a:blipFill>
                      <a:blip r:embed="rId6"/>
                      <a:stretch>
                        <a:fillRect l="-25000" r="-4167" b="-30435"/>
                      </a:stretch>
                    </a:blipFill>
                  </p:spPr>
                  <p:txBody>
                    <a:bodyPr/>
                    <a:lstStyle/>
                    <a:p>
                      <a:r>
                        <a:rPr lang="en-GB">
                          <a:noFill/>
                        </a:rPr>
                        <a:t> </a:t>
                      </a:r>
                    </a:p>
                  </p:txBody>
                </p:sp>
              </mc:Fallback>
            </mc:AlternateContent>
          </p:grpSp>
          <p:grpSp>
            <p:nvGrpSpPr>
              <p:cNvPr id="69" name="Group 68">
                <a:extLst>
                  <a:ext uri="{FF2B5EF4-FFF2-40B4-BE49-F238E27FC236}">
                    <a16:creationId xmlns:a16="http://schemas.microsoft.com/office/drawing/2014/main" id="{5A8EE18B-C70B-1B4B-B7E6-36F6159881B8}"/>
                  </a:ext>
                </a:extLst>
              </p:cNvPr>
              <p:cNvGrpSpPr/>
              <p:nvPr/>
            </p:nvGrpSpPr>
            <p:grpSpPr>
              <a:xfrm>
                <a:off x="5935104" y="4443991"/>
                <a:ext cx="300915" cy="439496"/>
                <a:chOff x="5935104" y="4443991"/>
                <a:chExt cx="300915" cy="439496"/>
              </a:xfrm>
            </p:grpSpPr>
            <p:sp>
              <p:nvSpPr>
                <p:cNvPr id="118" name="Rectangle 117">
                  <a:extLst>
                    <a:ext uri="{FF2B5EF4-FFF2-40B4-BE49-F238E27FC236}">
                      <a16:creationId xmlns:a16="http://schemas.microsoft.com/office/drawing/2014/main" id="{96E8471F-99DB-2740-909A-1B39B43F25EF}"/>
                    </a:ext>
                  </a:extLst>
                </p:cNvPr>
                <p:cNvSpPr/>
                <p:nvPr/>
              </p:nvSpPr>
              <p:spPr>
                <a:xfrm>
                  <a:off x="6034999" y="4739487"/>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8AEEC7E3-E77D-F34D-B73F-AB2849999E5B}"/>
                        </a:ext>
                      </a:extLst>
                    </p:cNvPr>
                    <p:cNvSpPr txBox="1"/>
                    <p:nvPr/>
                  </p:nvSpPr>
                  <p:spPr>
                    <a:xfrm>
                      <a:off x="5935104" y="4443991"/>
                      <a:ext cx="300915" cy="2821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1</m:t>
                                </m:r>
                              </m:sup>
                            </m:sSubSup>
                          </m:oMath>
                        </m:oMathPara>
                      </a14:m>
                      <a:endParaRPr lang="en-GB" dirty="0"/>
                    </a:p>
                  </p:txBody>
                </p:sp>
              </mc:Choice>
              <mc:Fallback xmlns="">
                <p:sp>
                  <p:nvSpPr>
                    <p:cNvPr id="119" name="TextBox 118">
                      <a:extLst>
                        <a:ext uri="{FF2B5EF4-FFF2-40B4-BE49-F238E27FC236}">
                          <a16:creationId xmlns:a16="http://schemas.microsoft.com/office/drawing/2014/main" id="{8AEEC7E3-E77D-F34D-B73F-AB2849999E5B}"/>
                        </a:ext>
                      </a:extLst>
                    </p:cNvPr>
                    <p:cNvSpPr txBox="1">
                      <a:spLocks noRot="1" noChangeAspect="1" noMove="1" noResize="1" noEditPoints="1" noAdjustHandles="1" noChangeArrowheads="1" noChangeShapeType="1" noTextEdit="1"/>
                    </p:cNvSpPr>
                    <p:nvPr/>
                  </p:nvSpPr>
                  <p:spPr>
                    <a:xfrm>
                      <a:off x="5935104" y="4443991"/>
                      <a:ext cx="300915" cy="282129"/>
                    </a:xfrm>
                    <a:prstGeom prst="rect">
                      <a:avLst/>
                    </a:prstGeom>
                    <a:blipFill>
                      <a:blip r:embed="rId7"/>
                      <a:stretch>
                        <a:fillRect l="-24000" b="-30435"/>
                      </a:stretch>
                    </a:blipFill>
                  </p:spPr>
                  <p:txBody>
                    <a:bodyPr/>
                    <a:lstStyle/>
                    <a:p>
                      <a:r>
                        <a:rPr lang="en-GB">
                          <a:noFill/>
                        </a:rPr>
                        <a:t> </a:t>
                      </a:r>
                    </a:p>
                  </p:txBody>
                </p:sp>
              </mc:Fallback>
            </mc:AlternateContent>
          </p:grpSp>
          <p:cxnSp>
            <p:nvCxnSpPr>
              <p:cNvPr id="70" name="Straight Connector 69">
                <a:extLst>
                  <a:ext uri="{FF2B5EF4-FFF2-40B4-BE49-F238E27FC236}">
                    <a16:creationId xmlns:a16="http://schemas.microsoft.com/office/drawing/2014/main" id="{246265D3-4392-E948-8B1A-E9E62C2DA4C8}"/>
                  </a:ext>
                </a:extLst>
              </p:cNvPr>
              <p:cNvCxnSpPr>
                <a:cxnSpLocks/>
                <a:stCxn id="59" idx="2"/>
              </p:cNvCxnSpPr>
              <p:nvPr/>
            </p:nvCxnSpPr>
            <p:spPr>
              <a:xfrm flipH="1" flipV="1">
                <a:off x="7228782" y="2946144"/>
                <a:ext cx="175688" cy="53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E4144F0-A5B1-DA4C-AAB2-09197E661B4A}"/>
                  </a:ext>
                </a:extLst>
              </p:cNvPr>
              <p:cNvCxnSpPr>
                <a:cxnSpLocks/>
                <a:stCxn id="100" idx="0"/>
              </p:cNvCxnSpPr>
              <p:nvPr/>
            </p:nvCxnSpPr>
            <p:spPr>
              <a:xfrm flipV="1">
                <a:off x="6907214" y="3018147"/>
                <a:ext cx="201440" cy="353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B632791-20A8-7245-B3E0-B8259676DC60}"/>
                  </a:ext>
                </a:extLst>
              </p:cNvPr>
              <p:cNvCxnSpPr>
                <a:cxnSpLocks/>
                <a:stCxn id="114" idx="3"/>
                <a:endCxn id="58" idx="2"/>
              </p:cNvCxnSpPr>
              <p:nvPr/>
            </p:nvCxnSpPr>
            <p:spPr>
              <a:xfrm flipV="1">
                <a:off x="5076753" y="2948510"/>
                <a:ext cx="140834" cy="28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EF5BDE5-3DA6-C144-A7A7-6D98D65E9FA9}"/>
                  </a:ext>
                </a:extLst>
              </p:cNvPr>
              <p:cNvCxnSpPr>
                <a:cxnSpLocks/>
                <a:stCxn id="62" idx="6"/>
                <a:endCxn id="112" idx="1"/>
              </p:cNvCxnSpPr>
              <p:nvPr/>
            </p:nvCxnSpPr>
            <p:spPr>
              <a:xfrm flipV="1">
                <a:off x="8477289" y="2949083"/>
                <a:ext cx="243927" cy="2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EF5B675-2F34-654D-B6EF-63A6904FFFA1}"/>
                  </a:ext>
                </a:extLst>
              </p:cNvPr>
              <p:cNvCxnSpPr>
                <a:endCxn id="123" idx="0"/>
              </p:cNvCxnSpPr>
              <p:nvPr/>
            </p:nvCxnSpPr>
            <p:spPr>
              <a:xfrm flipH="1">
                <a:off x="6659493" y="2574860"/>
                <a:ext cx="252446" cy="302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9480EB-AF7F-4A41-BA3D-53C7B0458132}"/>
                  </a:ext>
                </a:extLst>
              </p:cNvPr>
              <p:cNvCxnSpPr/>
              <p:nvPr/>
            </p:nvCxnSpPr>
            <p:spPr>
              <a:xfrm>
                <a:off x="6911939" y="2574860"/>
                <a:ext cx="244841" cy="299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F03C39A-71CC-974C-85A6-B3A12B771B0A}"/>
                  </a:ext>
                </a:extLst>
              </p:cNvPr>
              <p:cNvCxnSpPr>
                <a:cxnSpLocks/>
                <a:stCxn id="114" idx="0"/>
                <a:endCxn id="106" idx="3"/>
              </p:cNvCxnSpPr>
              <p:nvPr/>
            </p:nvCxnSpPr>
            <p:spPr>
              <a:xfrm flipV="1">
                <a:off x="5004753" y="1947794"/>
                <a:ext cx="1535233" cy="931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EBC734C-DEAF-F44C-A436-B78C4BE0295A}"/>
                  </a:ext>
                </a:extLst>
              </p:cNvPr>
              <p:cNvCxnSpPr>
                <a:cxnSpLocks/>
                <a:stCxn id="106" idx="5"/>
                <a:endCxn id="112" idx="0"/>
              </p:cNvCxnSpPr>
              <p:nvPr/>
            </p:nvCxnSpPr>
            <p:spPr>
              <a:xfrm>
                <a:off x="7282728" y="1947794"/>
                <a:ext cx="1510488" cy="929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1A54C6C-9A05-554D-A563-D6C6BC18EAA8}"/>
                  </a:ext>
                </a:extLst>
              </p:cNvPr>
              <p:cNvCxnSpPr>
                <a:cxnSpLocks/>
                <a:stCxn id="114" idx="2"/>
                <a:endCxn id="100" idx="1"/>
              </p:cNvCxnSpPr>
              <p:nvPr/>
            </p:nvCxnSpPr>
            <p:spPr>
              <a:xfrm>
                <a:off x="5004753" y="3023344"/>
                <a:ext cx="1684428" cy="405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22C304B-AEC4-0440-9473-7F91E6076D3C}"/>
                  </a:ext>
                </a:extLst>
              </p:cNvPr>
              <p:cNvCxnSpPr>
                <a:cxnSpLocks/>
                <a:stCxn id="112" idx="2"/>
                <a:endCxn id="120" idx="7"/>
              </p:cNvCxnSpPr>
              <p:nvPr/>
            </p:nvCxnSpPr>
            <p:spPr>
              <a:xfrm flipH="1">
                <a:off x="7125248" y="3021083"/>
                <a:ext cx="1667968" cy="4073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E11A315-D589-934C-A31D-58158ECBE8E4}"/>
                  </a:ext>
                </a:extLst>
              </p:cNvPr>
              <p:cNvCxnSpPr>
                <a:cxnSpLocks/>
                <a:endCxn id="98" idx="0"/>
              </p:cNvCxnSpPr>
              <p:nvPr/>
            </p:nvCxnSpPr>
            <p:spPr>
              <a:xfrm>
                <a:off x="6106999" y="4883487"/>
                <a:ext cx="466101" cy="717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79D78A1-F7B1-964C-B205-FB05CD3C17BD}"/>
                  </a:ext>
                </a:extLst>
              </p:cNvPr>
              <p:cNvCxnSpPr>
                <a:cxnSpLocks/>
                <a:stCxn id="101" idx="2"/>
                <a:endCxn id="110" idx="3"/>
              </p:cNvCxnSpPr>
              <p:nvPr/>
            </p:nvCxnSpPr>
            <p:spPr>
              <a:xfrm>
                <a:off x="6907978" y="3756786"/>
                <a:ext cx="1130604" cy="1040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37D8B86-E528-3345-A022-4986823AF7B6}"/>
                  </a:ext>
                </a:extLst>
              </p:cNvPr>
              <p:cNvCxnSpPr>
                <a:cxnSpLocks/>
                <a:stCxn id="98" idx="7"/>
                <a:endCxn id="110" idx="2"/>
              </p:cNvCxnSpPr>
              <p:nvPr/>
            </p:nvCxnSpPr>
            <p:spPr>
              <a:xfrm flipV="1">
                <a:off x="6930908" y="4869780"/>
                <a:ext cx="1035674" cy="787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7EFB878-8759-5E4A-803D-3B2AEC81E00D}"/>
                  </a:ext>
                </a:extLst>
              </p:cNvPr>
              <p:cNvCxnSpPr/>
              <p:nvPr/>
            </p:nvCxnSpPr>
            <p:spPr>
              <a:xfrm flipH="1">
                <a:off x="7960399" y="4869780"/>
                <a:ext cx="6183" cy="690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6AE71B37-1174-054A-9C41-5B43447D3C40}"/>
                  </a:ext>
                </a:extLst>
              </p:cNvPr>
              <p:cNvGrpSpPr/>
              <p:nvPr/>
            </p:nvGrpSpPr>
            <p:grpSpPr>
              <a:xfrm>
                <a:off x="7084780" y="2571386"/>
                <a:ext cx="369193" cy="446758"/>
                <a:chOff x="7084780" y="2571386"/>
                <a:chExt cx="369193" cy="446758"/>
              </a:xfrm>
            </p:grpSpPr>
            <p:sp>
              <p:nvSpPr>
                <p:cNvPr id="116" name="Rectangle 115">
                  <a:extLst>
                    <a:ext uri="{FF2B5EF4-FFF2-40B4-BE49-F238E27FC236}">
                      <a16:creationId xmlns:a16="http://schemas.microsoft.com/office/drawing/2014/main" id="{49352BE4-8133-C74F-B52D-F8CA3A62DAD7}"/>
                    </a:ext>
                  </a:extLst>
                </p:cNvPr>
                <p:cNvSpPr/>
                <p:nvPr/>
              </p:nvSpPr>
              <p:spPr>
                <a:xfrm>
                  <a:off x="7084780" y="28741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2825DC14-444D-5B45-ACBA-11B33BE3650A}"/>
                        </a:ext>
                      </a:extLst>
                    </p:cNvPr>
                    <p:cNvSpPr txBox="1"/>
                    <p:nvPr/>
                  </p:nvSpPr>
                  <p:spPr>
                    <a:xfrm>
                      <a:off x="7153058" y="2571386"/>
                      <a:ext cx="300915" cy="28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2</m:t>
                                </m:r>
                              </m:sup>
                            </m:sSubSup>
                          </m:oMath>
                        </m:oMathPara>
                      </a14:m>
                      <a:endParaRPr lang="en-GB" dirty="0"/>
                    </a:p>
                  </p:txBody>
                </p:sp>
              </mc:Choice>
              <mc:Fallback xmlns="">
                <p:sp>
                  <p:nvSpPr>
                    <p:cNvPr id="117" name="TextBox 116">
                      <a:extLst>
                        <a:ext uri="{FF2B5EF4-FFF2-40B4-BE49-F238E27FC236}">
                          <a16:creationId xmlns:a16="http://schemas.microsoft.com/office/drawing/2014/main" id="{2825DC14-444D-5B45-ACBA-11B33BE3650A}"/>
                        </a:ext>
                      </a:extLst>
                    </p:cNvPr>
                    <p:cNvSpPr txBox="1">
                      <a:spLocks noRot="1" noChangeAspect="1" noMove="1" noResize="1" noEditPoints="1" noAdjustHandles="1" noChangeArrowheads="1" noChangeShapeType="1" noTextEdit="1"/>
                    </p:cNvSpPr>
                    <p:nvPr/>
                  </p:nvSpPr>
                  <p:spPr>
                    <a:xfrm>
                      <a:off x="7153058" y="2571386"/>
                      <a:ext cx="300915" cy="280205"/>
                    </a:xfrm>
                    <a:prstGeom prst="rect">
                      <a:avLst/>
                    </a:prstGeom>
                    <a:blipFill>
                      <a:blip r:embed="rId8"/>
                      <a:stretch>
                        <a:fillRect l="-24000" r="-4000" b="-29167"/>
                      </a:stretch>
                    </a:blipFill>
                  </p:spPr>
                  <p:txBody>
                    <a:bodyPr/>
                    <a:lstStyle/>
                    <a:p>
                      <a:r>
                        <a:rPr lang="en-GB">
                          <a:noFill/>
                        </a:rPr>
                        <a:t> </a:t>
                      </a:r>
                    </a:p>
                  </p:txBody>
                </p:sp>
              </mc:Fallback>
            </mc:AlternateContent>
          </p:grpSp>
          <p:grpSp>
            <p:nvGrpSpPr>
              <p:cNvPr id="85" name="Group 84">
                <a:extLst>
                  <a:ext uri="{FF2B5EF4-FFF2-40B4-BE49-F238E27FC236}">
                    <a16:creationId xmlns:a16="http://schemas.microsoft.com/office/drawing/2014/main" id="{046DBDAD-56F5-8841-ABE7-1EE0E4151A57}"/>
                  </a:ext>
                </a:extLst>
              </p:cNvPr>
              <p:cNvGrpSpPr/>
              <p:nvPr/>
            </p:nvGrpSpPr>
            <p:grpSpPr>
              <a:xfrm>
                <a:off x="4854295" y="2568526"/>
                <a:ext cx="300915" cy="454818"/>
                <a:chOff x="4854295" y="2568526"/>
                <a:chExt cx="300915" cy="454818"/>
              </a:xfrm>
            </p:grpSpPr>
            <p:sp>
              <p:nvSpPr>
                <p:cNvPr id="114" name="Rectangle 113">
                  <a:extLst>
                    <a:ext uri="{FF2B5EF4-FFF2-40B4-BE49-F238E27FC236}">
                      <a16:creationId xmlns:a16="http://schemas.microsoft.com/office/drawing/2014/main" id="{E28ABC88-0BA0-844C-B2CF-2B640878F656}"/>
                    </a:ext>
                  </a:extLst>
                </p:cNvPr>
                <p:cNvSpPr/>
                <p:nvPr/>
              </p:nvSpPr>
              <p:spPr>
                <a:xfrm>
                  <a:off x="4932753" y="2879344"/>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D474EBFE-BF20-464F-BA95-EC958E135249}"/>
                        </a:ext>
                      </a:extLst>
                    </p:cNvPr>
                    <p:cNvSpPr txBox="1"/>
                    <p:nvPr/>
                  </p:nvSpPr>
                  <p:spPr>
                    <a:xfrm>
                      <a:off x="4854295" y="2568526"/>
                      <a:ext cx="300915" cy="28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3</m:t>
                                </m:r>
                              </m:sup>
                            </m:sSubSup>
                          </m:oMath>
                        </m:oMathPara>
                      </a14:m>
                      <a:endParaRPr lang="en-GB" dirty="0"/>
                    </a:p>
                  </p:txBody>
                </p:sp>
              </mc:Choice>
              <mc:Fallback xmlns="">
                <p:sp>
                  <p:nvSpPr>
                    <p:cNvPr id="115" name="TextBox 114">
                      <a:extLst>
                        <a:ext uri="{FF2B5EF4-FFF2-40B4-BE49-F238E27FC236}">
                          <a16:creationId xmlns:a16="http://schemas.microsoft.com/office/drawing/2014/main" id="{D474EBFE-BF20-464F-BA95-EC958E135249}"/>
                        </a:ext>
                      </a:extLst>
                    </p:cNvPr>
                    <p:cNvSpPr txBox="1">
                      <a:spLocks noRot="1" noChangeAspect="1" noMove="1" noResize="1" noEditPoints="1" noAdjustHandles="1" noChangeArrowheads="1" noChangeShapeType="1" noTextEdit="1"/>
                    </p:cNvSpPr>
                    <p:nvPr/>
                  </p:nvSpPr>
                  <p:spPr>
                    <a:xfrm>
                      <a:off x="4854295" y="2568526"/>
                      <a:ext cx="300915" cy="281552"/>
                    </a:xfrm>
                    <a:prstGeom prst="rect">
                      <a:avLst/>
                    </a:prstGeom>
                    <a:blipFill>
                      <a:blip r:embed="rId9"/>
                      <a:stretch>
                        <a:fillRect l="-24000" r="-4000" b="-30435"/>
                      </a:stretch>
                    </a:blipFill>
                  </p:spPr>
                  <p:txBody>
                    <a:bodyPr/>
                    <a:lstStyle/>
                    <a:p>
                      <a:r>
                        <a:rPr lang="en-GB">
                          <a:noFill/>
                        </a:rPr>
                        <a:t> </a:t>
                      </a:r>
                    </a:p>
                  </p:txBody>
                </p:sp>
              </mc:Fallback>
            </mc:AlternateContent>
          </p:grpSp>
          <p:grpSp>
            <p:nvGrpSpPr>
              <p:cNvPr id="86" name="Group 85">
                <a:extLst>
                  <a:ext uri="{FF2B5EF4-FFF2-40B4-BE49-F238E27FC236}">
                    <a16:creationId xmlns:a16="http://schemas.microsoft.com/office/drawing/2014/main" id="{DCE4B4E7-E288-1C40-8717-7A657C195670}"/>
                  </a:ext>
                </a:extLst>
              </p:cNvPr>
              <p:cNvGrpSpPr/>
              <p:nvPr/>
            </p:nvGrpSpPr>
            <p:grpSpPr>
              <a:xfrm>
                <a:off x="8642758" y="2586822"/>
                <a:ext cx="300915" cy="434261"/>
                <a:chOff x="8642758" y="2586822"/>
                <a:chExt cx="300915" cy="434261"/>
              </a:xfrm>
            </p:grpSpPr>
            <p:sp>
              <p:nvSpPr>
                <p:cNvPr id="112" name="Rectangle 111">
                  <a:extLst>
                    <a:ext uri="{FF2B5EF4-FFF2-40B4-BE49-F238E27FC236}">
                      <a16:creationId xmlns:a16="http://schemas.microsoft.com/office/drawing/2014/main" id="{E9B96921-CDDC-A848-939B-0B22E3364ADC}"/>
                    </a:ext>
                  </a:extLst>
                </p:cNvPr>
                <p:cNvSpPr/>
                <p:nvPr/>
              </p:nvSpPr>
              <p:spPr>
                <a:xfrm>
                  <a:off x="8721216" y="2877083"/>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C4BA0FEE-1767-B94D-9EDD-1B66C1817157}"/>
                        </a:ext>
                      </a:extLst>
                    </p:cNvPr>
                    <p:cNvSpPr txBox="1"/>
                    <p:nvPr/>
                  </p:nvSpPr>
                  <p:spPr>
                    <a:xfrm>
                      <a:off x="8642758" y="2586822"/>
                      <a:ext cx="300915" cy="279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1</m:t>
                                </m:r>
                              </m:sub>
                              <m:sup>
                                <m:r>
                                  <a:rPr lang="de-DE" b="0" i="1" smtClean="0">
                                    <a:latin typeface="Cambria Math" charset="0"/>
                                  </a:rPr>
                                  <m:t>4</m:t>
                                </m:r>
                              </m:sup>
                            </m:sSubSup>
                          </m:oMath>
                        </m:oMathPara>
                      </a14:m>
                      <a:endParaRPr lang="en-GB" dirty="0"/>
                    </a:p>
                  </p:txBody>
                </p:sp>
              </mc:Choice>
              <mc:Fallback xmlns="">
                <p:sp>
                  <p:nvSpPr>
                    <p:cNvPr id="113" name="TextBox 112">
                      <a:extLst>
                        <a:ext uri="{FF2B5EF4-FFF2-40B4-BE49-F238E27FC236}">
                          <a16:creationId xmlns:a16="http://schemas.microsoft.com/office/drawing/2014/main" id="{C4BA0FEE-1767-B94D-9EDD-1B66C1817157}"/>
                        </a:ext>
                      </a:extLst>
                    </p:cNvPr>
                    <p:cNvSpPr txBox="1">
                      <a:spLocks noRot="1" noChangeAspect="1" noMove="1" noResize="1" noEditPoints="1" noAdjustHandles="1" noChangeArrowheads="1" noChangeShapeType="1" noTextEdit="1"/>
                    </p:cNvSpPr>
                    <p:nvPr/>
                  </p:nvSpPr>
                  <p:spPr>
                    <a:xfrm>
                      <a:off x="8642758" y="2586822"/>
                      <a:ext cx="300915" cy="279051"/>
                    </a:xfrm>
                    <a:prstGeom prst="rect">
                      <a:avLst/>
                    </a:prstGeom>
                    <a:blipFill>
                      <a:blip r:embed="rId10"/>
                      <a:stretch>
                        <a:fillRect l="-34783" t="-4545" r="-4348" b="-31818"/>
                      </a:stretch>
                    </a:blipFill>
                  </p:spPr>
                  <p:txBody>
                    <a:bodyPr/>
                    <a:lstStyle/>
                    <a:p>
                      <a:r>
                        <a:rPr lang="en-GB">
                          <a:noFill/>
                        </a:rPr>
                        <a:t> </a:t>
                      </a:r>
                    </a:p>
                  </p:txBody>
                </p:sp>
              </mc:Fallback>
            </mc:AlternateContent>
          </p:grpSp>
          <p:grpSp>
            <p:nvGrpSpPr>
              <p:cNvPr id="87" name="Group 86">
                <a:extLst>
                  <a:ext uri="{FF2B5EF4-FFF2-40B4-BE49-F238E27FC236}">
                    <a16:creationId xmlns:a16="http://schemas.microsoft.com/office/drawing/2014/main" id="{61F949D1-3A59-DA40-BF75-CFE93DC0E86B}"/>
                  </a:ext>
                </a:extLst>
              </p:cNvPr>
              <p:cNvGrpSpPr/>
              <p:nvPr/>
            </p:nvGrpSpPr>
            <p:grpSpPr>
              <a:xfrm>
                <a:off x="7868133" y="4420730"/>
                <a:ext cx="300916" cy="449050"/>
                <a:chOff x="7868133" y="4420730"/>
                <a:chExt cx="300916" cy="449050"/>
              </a:xfrm>
            </p:grpSpPr>
            <p:sp>
              <p:nvSpPr>
                <p:cNvPr id="110" name="Rectangle 109">
                  <a:extLst>
                    <a:ext uri="{FF2B5EF4-FFF2-40B4-BE49-F238E27FC236}">
                      <a16:creationId xmlns:a16="http://schemas.microsoft.com/office/drawing/2014/main" id="{3A981F57-5837-BD45-8D5E-64C1D245E3ED}"/>
                    </a:ext>
                  </a:extLst>
                </p:cNvPr>
                <p:cNvSpPr/>
                <p:nvPr/>
              </p:nvSpPr>
              <p:spPr>
                <a:xfrm>
                  <a:off x="7894582" y="4725780"/>
                  <a:ext cx="144000" cy="144000"/>
                </a:xfrm>
                <a:prstGeom prst="rect">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59C59B30-CBB3-A54E-9783-BA7C8ABDC01C}"/>
                        </a:ext>
                      </a:extLst>
                    </p:cNvPr>
                    <p:cNvSpPr txBox="1"/>
                    <p:nvPr/>
                  </p:nvSpPr>
                  <p:spPr>
                    <a:xfrm>
                      <a:off x="7868133" y="4420730"/>
                      <a:ext cx="300916" cy="2877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de-DE" b="0" i="1" smtClean="0">
                                    <a:latin typeface="Cambria Math" panose="02040503050406030204" pitchFamily="18" charset="0"/>
                                  </a:rPr>
                                </m:ctrlPr>
                              </m:sSubSupPr>
                              <m:e>
                                <m:r>
                                  <a:rPr lang="de-DE" b="0" i="1" smtClean="0">
                                    <a:latin typeface="Cambria Math" charset="0"/>
                                  </a:rPr>
                                  <m:t>𝑓</m:t>
                                </m:r>
                              </m:e>
                              <m:sub>
                                <m:r>
                                  <a:rPr lang="de-DE" b="0" i="1" smtClean="0">
                                    <a:latin typeface="Cambria Math" charset="0"/>
                                  </a:rPr>
                                  <m:t>3</m:t>
                                </m:r>
                              </m:sub>
                              <m:sup>
                                <m:r>
                                  <a:rPr lang="de-DE" b="0" i="1" smtClean="0">
                                    <a:latin typeface="Cambria Math" panose="02040503050406030204" pitchFamily="18" charset="0"/>
                                  </a:rPr>
                                  <m:t>2</m:t>
                                </m:r>
                              </m:sup>
                            </m:sSubSup>
                          </m:oMath>
                        </m:oMathPara>
                      </a14:m>
                      <a:endParaRPr lang="en-GB" dirty="0"/>
                    </a:p>
                  </p:txBody>
                </p:sp>
              </mc:Choice>
              <mc:Fallback xmlns="">
                <p:sp>
                  <p:nvSpPr>
                    <p:cNvPr id="111" name="TextBox 110">
                      <a:extLst>
                        <a:ext uri="{FF2B5EF4-FFF2-40B4-BE49-F238E27FC236}">
                          <a16:creationId xmlns:a16="http://schemas.microsoft.com/office/drawing/2014/main" id="{59C59B30-CBB3-A54E-9783-BA7C8ABDC01C}"/>
                        </a:ext>
                      </a:extLst>
                    </p:cNvPr>
                    <p:cNvSpPr txBox="1">
                      <a:spLocks noRot="1" noChangeAspect="1" noMove="1" noResize="1" noEditPoints="1" noAdjustHandles="1" noChangeArrowheads="1" noChangeShapeType="1" noTextEdit="1"/>
                    </p:cNvSpPr>
                    <p:nvPr/>
                  </p:nvSpPr>
                  <p:spPr>
                    <a:xfrm>
                      <a:off x="7868133" y="4420730"/>
                      <a:ext cx="300916" cy="287771"/>
                    </a:xfrm>
                    <a:prstGeom prst="rect">
                      <a:avLst/>
                    </a:prstGeom>
                    <a:blipFill>
                      <a:blip r:embed="rId11"/>
                      <a:stretch>
                        <a:fillRect l="-29167" t="-4348" r="-4167" b="-26087"/>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28D0DD2-4042-1F41-8499-27A4F109EE0D}"/>
                      </a:ext>
                    </a:extLst>
                  </p:cNvPr>
                  <p:cNvSpPr txBox="1"/>
                  <p:nvPr/>
                </p:nvSpPr>
                <p:spPr>
                  <a:xfrm>
                    <a:off x="5210415" y="2774768"/>
                    <a:ext cx="12595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charset="0"/>
                            </a:rPr>
                            <m:t>𝑁𝑎𝑡</m:t>
                          </m:r>
                          <m:r>
                            <m:rPr>
                              <m:nor/>
                            </m:rPr>
                            <a:rPr lang="de-DE">
                              <a:latin typeface="Cambria Math" charset="0"/>
                            </a:rPr>
                            <m:t>.</m:t>
                          </m:r>
                          <m:r>
                            <a:rPr lang="de-DE" i="1">
                              <a:latin typeface="Cambria Math" panose="02040503050406030204" pitchFamily="18" charset="0"/>
                            </a:rPr>
                            <m:t>𝑓𝑙𝑜𝑜𝑑</m:t>
                          </m:r>
                        </m:oMath>
                      </m:oMathPara>
                    </a14:m>
                    <a:endParaRPr lang="en-GB" dirty="0"/>
                  </a:p>
                </p:txBody>
              </p:sp>
            </mc:Choice>
            <mc:Fallback xmlns="">
              <p:sp>
                <p:nvSpPr>
                  <p:cNvPr id="88" name="TextBox 87">
                    <a:extLst>
                      <a:ext uri="{FF2B5EF4-FFF2-40B4-BE49-F238E27FC236}">
                        <a16:creationId xmlns:a16="http://schemas.microsoft.com/office/drawing/2014/main" id="{C28D0DD2-4042-1F41-8499-27A4F109EE0D}"/>
                      </a:ext>
                    </a:extLst>
                  </p:cNvPr>
                  <p:cNvSpPr txBox="1">
                    <a:spLocks noRot="1" noChangeAspect="1" noMove="1" noResize="1" noEditPoints="1" noAdjustHandles="1" noChangeArrowheads="1" noChangeShapeType="1" noTextEdit="1"/>
                  </p:cNvSpPr>
                  <p:nvPr/>
                </p:nvSpPr>
                <p:spPr>
                  <a:xfrm>
                    <a:off x="5210415" y="2774768"/>
                    <a:ext cx="1259576" cy="369332"/>
                  </a:xfrm>
                  <a:prstGeom prst="rect">
                    <a:avLst/>
                  </a:prstGeom>
                  <a:blipFill>
                    <a:blip r:embed="rId12"/>
                    <a:stretch>
                      <a:fillRect b="-129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39FEEA86-F87F-4948-9C66-BBC2B4981315}"/>
                      </a:ext>
                    </a:extLst>
                  </p:cNvPr>
                  <p:cNvSpPr/>
                  <p:nvPr/>
                </p:nvSpPr>
                <p:spPr>
                  <a:xfrm>
                    <a:off x="7405714" y="2779905"/>
                    <a:ext cx="11018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𝑁𝑎𝑡</m:t>
                          </m:r>
                          <m:r>
                            <m:rPr>
                              <m:nor/>
                            </m:rPr>
                            <a:rPr lang="de-DE">
                              <a:latin typeface="Cambria Math" charset="0"/>
                            </a:rPr>
                            <m:t>.</m:t>
                          </m:r>
                          <m:r>
                            <a:rPr lang="de-DE" i="1">
                              <a:latin typeface="Cambria Math" panose="02040503050406030204" pitchFamily="18" charset="0"/>
                            </a:rPr>
                            <m:t>𝑓𝑖𝑟𝑒</m:t>
                          </m:r>
                        </m:oMath>
                      </m:oMathPara>
                    </a14:m>
                    <a:endParaRPr lang="en-GB" dirty="0"/>
                  </a:p>
                </p:txBody>
              </p:sp>
            </mc:Choice>
            <mc:Fallback xmlns="">
              <p:sp>
                <p:nvSpPr>
                  <p:cNvPr id="89" name="Rectangle 88">
                    <a:extLst>
                      <a:ext uri="{FF2B5EF4-FFF2-40B4-BE49-F238E27FC236}">
                        <a16:creationId xmlns:a16="http://schemas.microsoft.com/office/drawing/2014/main" id="{39FEEA86-F87F-4948-9C66-BBC2B4981315}"/>
                      </a:ext>
                    </a:extLst>
                  </p:cNvPr>
                  <p:cNvSpPr>
                    <a:spLocks noRot="1" noChangeAspect="1" noMove="1" noResize="1" noEditPoints="1" noAdjustHandles="1" noChangeArrowheads="1" noChangeShapeType="1" noTextEdit="1"/>
                  </p:cNvSpPr>
                  <p:nvPr/>
                </p:nvSpPr>
                <p:spPr>
                  <a:xfrm>
                    <a:off x="7405714" y="2779905"/>
                    <a:ext cx="1101840" cy="369332"/>
                  </a:xfrm>
                  <a:prstGeom prst="rect">
                    <a:avLst/>
                  </a:prstGeom>
                  <a:blipFill>
                    <a:blip r:embed="rId13"/>
                    <a:stretch>
                      <a:fillRect b="-13333"/>
                    </a:stretch>
                  </a:blipFill>
                </p:spPr>
                <p:txBody>
                  <a:bodyPr/>
                  <a:lstStyle/>
                  <a:p>
                    <a:r>
                      <a:rPr lang="en-GB">
                        <a:noFill/>
                      </a:rPr>
                      <a:t> </a:t>
                    </a:r>
                  </a:p>
                </p:txBody>
              </p:sp>
            </mc:Fallback>
          </mc:AlternateContent>
          <p:grpSp>
            <p:nvGrpSpPr>
              <p:cNvPr id="90" name="Group 89">
                <a:extLst>
                  <a:ext uri="{FF2B5EF4-FFF2-40B4-BE49-F238E27FC236}">
                    <a16:creationId xmlns:a16="http://schemas.microsoft.com/office/drawing/2014/main" id="{9903B67B-B9AD-F246-A9DB-B7C1261C8A58}"/>
                  </a:ext>
                </a:extLst>
              </p:cNvPr>
              <p:cNvGrpSpPr/>
              <p:nvPr/>
            </p:nvGrpSpPr>
            <p:grpSpPr>
              <a:xfrm>
                <a:off x="6282966" y="2185347"/>
                <a:ext cx="1295483" cy="389513"/>
                <a:chOff x="6282966" y="2185347"/>
                <a:chExt cx="1295483" cy="389513"/>
              </a:xfrm>
            </p:grpSpPr>
            <p:sp>
              <p:nvSpPr>
                <p:cNvPr id="108" name="TextBox 107">
                  <a:extLst>
                    <a:ext uri="{FF2B5EF4-FFF2-40B4-BE49-F238E27FC236}">
                      <a16:creationId xmlns:a16="http://schemas.microsoft.com/office/drawing/2014/main" id="{A7FA1F49-FEFA-A649-8588-809FFFE34907}"/>
                    </a:ext>
                  </a:extLst>
                </p:cNvPr>
                <p:cNvSpPr txBox="1"/>
                <p:nvPr/>
              </p:nvSpPr>
              <p:spPr>
                <a:xfrm>
                  <a:off x="6355240" y="2185347"/>
                  <a:ext cx="113683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9" name="Rectangle 108">
                      <a:extLst>
                        <a:ext uri="{FF2B5EF4-FFF2-40B4-BE49-F238E27FC236}">
                          <a16:creationId xmlns:a16="http://schemas.microsoft.com/office/drawing/2014/main" id="{5EBC70B1-2120-654B-A663-CF96CED91232}"/>
                        </a:ext>
                      </a:extLst>
                    </p:cNvPr>
                    <p:cNvSpPr/>
                    <p:nvPr/>
                  </p:nvSpPr>
                  <p:spPr>
                    <a:xfrm>
                      <a:off x="6282966" y="2201169"/>
                      <a:ext cx="12954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𝑣𝑖𝑟𝑢𝑠</m:t>
                            </m:r>
                          </m:oMath>
                        </m:oMathPara>
                      </a14:m>
                      <a:endParaRPr lang="en-GB" dirty="0"/>
                    </a:p>
                  </p:txBody>
                </p:sp>
              </mc:Choice>
              <mc:Fallback xmlns="">
                <p:sp>
                  <p:nvSpPr>
                    <p:cNvPr id="109" name="Rectangle 108">
                      <a:extLst>
                        <a:ext uri="{FF2B5EF4-FFF2-40B4-BE49-F238E27FC236}">
                          <a16:creationId xmlns:a16="http://schemas.microsoft.com/office/drawing/2014/main" id="{5EBC70B1-2120-654B-A663-CF96CED91232}"/>
                        </a:ext>
                      </a:extLst>
                    </p:cNvPr>
                    <p:cNvSpPr>
                      <a:spLocks noRot="1" noChangeAspect="1" noMove="1" noResize="1" noEditPoints="1" noAdjustHandles="1" noChangeArrowheads="1" noChangeShapeType="1" noTextEdit="1"/>
                    </p:cNvSpPr>
                    <p:nvPr/>
                  </p:nvSpPr>
                  <p:spPr>
                    <a:xfrm>
                      <a:off x="6282966" y="2201169"/>
                      <a:ext cx="1295483" cy="369332"/>
                    </a:xfrm>
                    <a:prstGeom prst="rect">
                      <a:avLst/>
                    </a:prstGeom>
                    <a:blipFill>
                      <a:blip r:embed="rId14"/>
                      <a:stretch>
                        <a:fillRect/>
                      </a:stretch>
                    </a:blipFill>
                  </p:spPr>
                  <p:txBody>
                    <a:bodyPr/>
                    <a:lstStyle/>
                    <a:p>
                      <a:r>
                        <a:rPr lang="en-GB">
                          <a:noFill/>
                        </a:rPr>
                        <a:t> </a:t>
                      </a:r>
                    </a:p>
                  </p:txBody>
                </p:sp>
              </mc:Fallback>
            </mc:AlternateContent>
          </p:grpSp>
          <p:grpSp>
            <p:nvGrpSpPr>
              <p:cNvPr id="91" name="Group 90">
                <a:extLst>
                  <a:ext uri="{FF2B5EF4-FFF2-40B4-BE49-F238E27FC236}">
                    <a16:creationId xmlns:a16="http://schemas.microsoft.com/office/drawing/2014/main" id="{075B7712-A0E5-5D45-A3CF-80346AA35069}"/>
                  </a:ext>
                </a:extLst>
              </p:cNvPr>
              <p:cNvGrpSpPr/>
              <p:nvPr/>
            </p:nvGrpSpPr>
            <p:grpSpPr>
              <a:xfrm>
                <a:off x="6361665" y="1615324"/>
                <a:ext cx="1156342" cy="393610"/>
                <a:chOff x="6361665" y="1615324"/>
                <a:chExt cx="1156342" cy="393610"/>
              </a:xfrm>
            </p:grpSpPr>
            <p:sp>
              <p:nvSpPr>
                <p:cNvPr id="106" name="TextBox 105">
                  <a:extLst>
                    <a:ext uri="{FF2B5EF4-FFF2-40B4-BE49-F238E27FC236}">
                      <a16:creationId xmlns:a16="http://schemas.microsoft.com/office/drawing/2014/main" id="{880CC639-DA23-3E41-AAA0-764721F23147}"/>
                    </a:ext>
                  </a:extLst>
                </p:cNvPr>
                <p:cNvSpPr txBox="1"/>
                <p:nvPr/>
              </p:nvSpPr>
              <p:spPr>
                <a:xfrm>
                  <a:off x="6386159" y="1615324"/>
                  <a:ext cx="1050396"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13C3B792-AADE-914E-855A-C93E4374517A}"/>
                        </a:ext>
                      </a:extLst>
                    </p:cNvPr>
                    <p:cNvSpPr/>
                    <p:nvPr/>
                  </p:nvSpPr>
                  <p:spPr>
                    <a:xfrm>
                      <a:off x="6361665" y="1639602"/>
                      <a:ext cx="11563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𝑀𝑎𝑛</m:t>
                            </m:r>
                            <m:r>
                              <m:rPr>
                                <m:nor/>
                              </m:rPr>
                              <a:rPr lang="de-DE">
                                <a:latin typeface="Cambria Math" charset="0"/>
                              </a:rPr>
                              <m:t>.</m:t>
                            </m:r>
                            <m:r>
                              <a:rPr lang="de-DE" i="1">
                                <a:latin typeface="Cambria Math" panose="02040503050406030204" pitchFamily="18" charset="0"/>
                              </a:rPr>
                              <m:t>𝑤𝑎𝑟</m:t>
                            </m:r>
                          </m:oMath>
                        </m:oMathPara>
                      </a14:m>
                      <a:endParaRPr lang="en-GB" dirty="0"/>
                    </a:p>
                  </p:txBody>
                </p:sp>
              </mc:Choice>
              <mc:Fallback xmlns="">
                <p:sp>
                  <p:nvSpPr>
                    <p:cNvPr id="107" name="Rectangle 106">
                      <a:extLst>
                        <a:ext uri="{FF2B5EF4-FFF2-40B4-BE49-F238E27FC236}">
                          <a16:creationId xmlns:a16="http://schemas.microsoft.com/office/drawing/2014/main" id="{13C3B792-AADE-914E-855A-C93E4374517A}"/>
                        </a:ext>
                      </a:extLst>
                    </p:cNvPr>
                    <p:cNvSpPr>
                      <a:spLocks noRot="1" noChangeAspect="1" noMove="1" noResize="1" noEditPoints="1" noAdjustHandles="1" noChangeArrowheads="1" noChangeShapeType="1" noTextEdit="1"/>
                    </p:cNvSpPr>
                    <p:nvPr/>
                  </p:nvSpPr>
                  <p:spPr>
                    <a:xfrm>
                      <a:off x="6361665" y="1639602"/>
                      <a:ext cx="1156342" cy="369332"/>
                    </a:xfrm>
                    <a:prstGeom prst="rect">
                      <a:avLst/>
                    </a:prstGeom>
                    <a:blipFill>
                      <a:blip r:embed="rId1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43942FF1-1BC0-2344-A9AE-95749605EDC4}"/>
                      </a:ext>
                    </a:extLst>
                  </p:cNvPr>
                  <p:cNvSpPr/>
                  <p:nvPr/>
                </p:nvSpPr>
                <p:spPr>
                  <a:xfrm>
                    <a:off x="4965822" y="5296651"/>
                    <a:ext cx="13294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smtClean="0">
                              <a:solidFill>
                                <a:schemeClr val="accent1"/>
                              </a:solidFill>
                              <a:latin typeface="Cambria Math" charset="0"/>
                            </a:rPr>
                            <m:t>𝑇𝑟𝑎𝑣𝑒𝑙</m:t>
                          </m:r>
                          <m:r>
                            <m:rPr>
                              <m:nor/>
                            </m:rPr>
                            <a:rPr lang="de-DE">
                              <a:solidFill>
                                <a:schemeClr val="accent1"/>
                              </a:solidFill>
                              <a:latin typeface="Cambria Math" charset="0"/>
                            </a:rPr>
                            <m:t>.</m:t>
                          </m:r>
                          <m:r>
                            <a:rPr lang="de-DE" i="1">
                              <a:solidFill>
                                <a:schemeClr val="accent1"/>
                              </a:solidFill>
                              <a:latin typeface="Cambria Math" charset="0"/>
                            </a:rPr>
                            <m:t>𝑒𝑣𝑒</m:t>
                          </m:r>
                        </m:oMath>
                      </m:oMathPara>
                    </a14:m>
                    <a:endParaRPr lang="en-GB" dirty="0">
                      <a:solidFill>
                        <a:schemeClr val="accent1"/>
                      </a:solidFill>
                    </a:endParaRPr>
                  </a:p>
                </p:txBody>
              </p:sp>
            </mc:Choice>
            <mc:Fallback xmlns="">
              <p:sp>
                <p:nvSpPr>
                  <p:cNvPr id="92" name="Rectangle 91">
                    <a:extLst>
                      <a:ext uri="{FF2B5EF4-FFF2-40B4-BE49-F238E27FC236}">
                        <a16:creationId xmlns:a16="http://schemas.microsoft.com/office/drawing/2014/main" id="{43942FF1-1BC0-2344-A9AE-95749605EDC4}"/>
                      </a:ext>
                    </a:extLst>
                  </p:cNvPr>
                  <p:cNvSpPr>
                    <a:spLocks noRot="1" noChangeAspect="1" noMove="1" noResize="1" noEditPoints="1" noAdjustHandles="1" noChangeArrowheads="1" noChangeShapeType="1" noTextEdit="1"/>
                  </p:cNvSpPr>
                  <p:nvPr/>
                </p:nvSpPr>
                <p:spPr>
                  <a:xfrm>
                    <a:off x="4965822" y="5296651"/>
                    <a:ext cx="1329467" cy="369332"/>
                  </a:xfrm>
                  <a:prstGeom prst="rect">
                    <a:avLst/>
                  </a:prstGeom>
                  <a:blipFill>
                    <a:blip r:embed="rId16"/>
                    <a:stretch>
                      <a:fillRect/>
                    </a:stretch>
                  </a:blipFill>
                </p:spPr>
                <p:txBody>
                  <a:bodyPr/>
                  <a:lstStyle/>
                  <a:p>
                    <a:r>
                      <a:rPr lang="en-GB">
                        <a:noFill/>
                      </a:rPr>
                      <a:t> </a:t>
                    </a:r>
                  </a:p>
                </p:txBody>
              </p:sp>
            </mc:Fallback>
          </mc:AlternateContent>
          <p:grpSp>
            <p:nvGrpSpPr>
              <p:cNvPr id="93" name="Group 92">
                <a:extLst>
                  <a:ext uri="{FF2B5EF4-FFF2-40B4-BE49-F238E27FC236}">
                    <a16:creationId xmlns:a16="http://schemas.microsoft.com/office/drawing/2014/main" id="{026D0CC6-D973-BC40-83F8-C9C5C0514F0D}"/>
                  </a:ext>
                </a:extLst>
              </p:cNvPr>
              <p:cNvGrpSpPr/>
              <p:nvPr/>
            </p:nvGrpSpPr>
            <p:grpSpPr>
              <a:xfrm>
                <a:off x="7148985" y="5558161"/>
                <a:ext cx="1567993" cy="392110"/>
                <a:chOff x="7148985" y="5558161"/>
                <a:chExt cx="1567993" cy="392110"/>
              </a:xfrm>
            </p:grpSpPr>
            <p:sp>
              <p:nvSpPr>
                <p:cNvPr id="104" name="TextBox 103">
                  <a:extLst>
                    <a:ext uri="{FF2B5EF4-FFF2-40B4-BE49-F238E27FC236}">
                      <a16:creationId xmlns:a16="http://schemas.microsoft.com/office/drawing/2014/main" id="{08D35336-8AC8-2D40-A71A-701B8F98EB72}"/>
                    </a:ext>
                  </a:extLst>
                </p:cNvPr>
                <p:cNvSpPr txBox="1"/>
                <p:nvPr/>
              </p:nvSpPr>
              <p:spPr>
                <a:xfrm>
                  <a:off x="7153491" y="5560758"/>
                  <a:ext cx="1553435"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5" name="Rectangle 104">
                      <a:extLst>
                        <a:ext uri="{FF2B5EF4-FFF2-40B4-BE49-F238E27FC236}">
                          <a16:creationId xmlns:a16="http://schemas.microsoft.com/office/drawing/2014/main" id="{B4DDEC90-D871-EF4F-B2F2-58E5A19783B4}"/>
                        </a:ext>
                      </a:extLst>
                    </p:cNvPr>
                    <p:cNvSpPr/>
                    <p:nvPr/>
                  </p:nvSpPr>
                  <p:spPr>
                    <a:xfrm>
                      <a:off x="7148985" y="5558161"/>
                      <a:ext cx="15679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2</m:t>
                                </m:r>
                              </m:sub>
                            </m:sSub>
                          </m:oMath>
                        </m:oMathPara>
                      </a14:m>
                      <a:endParaRPr lang="en-GB" dirty="0"/>
                    </a:p>
                  </p:txBody>
                </p:sp>
              </mc:Choice>
              <mc:Fallback xmlns="">
                <p:sp>
                  <p:nvSpPr>
                    <p:cNvPr id="105" name="Rectangle 104">
                      <a:extLst>
                        <a:ext uri="{FF2B5EF4-FFF2-40B4-BE49-F238E27FC236}">
                          <a16:creationId xmlns:a16="http://schemas.microsoft.com/office/drawing/2014/main" id="{B4DDEC90-D871-EF4F-B2F2-58E5A19783B4}"/>
                        </a:ext>
                      </a:extLst>
                    </p:cNvPr>
                    <p:cNvSpPr>
                      <a:spLocks noRot="1" noChangeAspect="1" noMove="1" noResize="1" noEditPoints="1" noAdjustHandles="1" noChangeArrowheads="1" noChangeShapeType="1" noTextEdit="1"/>
                    </p:cNvSpPr>
                    <p:nvPr/>
                  </p:nvSpPr>
                  <p:spPr>
                    <a:xfrm>
                      <a:off x="7148985" y="5558161"/>
                      <a:ext cx="1567993" cy="369332"/>
                    </a:xfrm>
                    <a:prstGeom prst="rect">
                      <a:avLst/>
                    </a:prstGeom>
                    <a:blipFill>
                      <a:blip r:embed="rId17"/>
                      <a:stretch>
                        <a:fillRect/>
                      </a:stretch>
                    </a:blipFill>
                  </p:spPr>
                  <p:txBody>
                    <a:bodyPr/>
                    <a:lstStyle/>
                    <a:p>
                      <a:r>
                        <a:rPr lang="en-GB">
                          <a:noFill/>
                        </a:rPr>
                        <a:t> </a:t>
                      </a:r>
                    </a:p>
                  </p:txBody>
                </p:sp>
              </mc:Fallback>
            </mc:AlternateContent>
          </p:grpSp>
          <p:grpSp>
            <p:nvGrpSpPr>
              <p:cNvPr id="94" name="Group 93">
                <a:extLst>
                  <a:ext uri="{FF2B5EF4-FFF2-40B4-BE49-F238E27FC236}">
                    <a16:creationId xmlns:a16="http://schemas.microsoft.com/office/drawing/2014/main" id="{6FED3595-FD68-5842-A8FF-C1799CBB8A5B}"/>
                  </a:ext>
                </a:extLst>
              </p:cNvPr>
              <p:cNvGrpSpPr/>
              <p:nvPr/>
            </p:nvGrpSpPr>
            <p:grpSpPr>
              <a:xfrm>
                <a:off x="6279248" y="4615063"/>
                <a:ext cx="1528942" cy="389513"/>
                <a:chOff x="6279248" y="4615063"/>
                <a:chExt cx="1528942" cy="389513"/>
              </a:xfrm>
            </p:grpSpPr>
            <p:sp>
              <p:nvSpPr>
                <p:cNvPr id="102" name="TextBox 101">
                  <a:extLst>
                    <a:ext uri="{FF2B5EF4-FFF2-40B4-BE49-F238E27FC236}">
                      <a16:creationId xmlns:a16="http://schemas.microsoft.com/office/drawing/2014/main" id="{541D0583-3A0F-004B-9AFE-30F5E02AA708}"/>
                    </a:ext>
                  </a:extLst>
                </p:cNvPr>
                <p:cNvSpPr txBox="1"/>
                <p:nvPr/>
              </p:nvSpPr>
              <p:spPr>
                <a:xfrm>
                  <a:off x="6279248" y="4615063"/>
                  <a:ext cx="1528942"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3" name="Rectangle 102">
                      <a:extLst>
                        <a:ext uri="{FF2B5EF4-FFF2-40B4-BE49-F238E27FC236}">
                          <a16:creationId xmlns:a16="http://schemas.microsoft.com/office/drawing/2014/main" id="{7B772633-99D7-5841-BA85-0E2759AD623E}"/>
                        </a:ext>
                      </a:extLst>
                    </p:cNvPr>
                    <p:cNvSpPr/>
                    <p:nvPr/>
                  </p:nvSpPr>
                  <p:spPr>
                    <a:xfrm>
                      <a:off x="6308452" y="4615834"/>
                      <a:ext cx="142457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𝑇𝑟𝑒𝑎𝑡</m:t>
                            </m:r>
                            <m:r>
                              <m:rPr>
                                <m:nor/>
                              </m:rPr>
                              <a:rPr lang="de-DE">
                                <a:latin typeface="Cambria Math" charset="0"/>
                              </a:rPr>
                              <m:t>.</m:t>
                            </m:r>
                            <m:r>
                              <a:rPr lang="de-DE" i="1">
                                <a:latin typeface="Cambria Math" charset="0"/>
                              </a:rPr>
                              <m:t>𝑒𝑣𝑒</m:t>
                            </m:r>
                            <m:r>
                              <m:rPr>
                                <m:nor/>
                              </m:rPr>
                              <a:rPr lang="de-DE">
                                <a:latin typeface="Cambria Math" charset="0"/>
                              </a:rPr>
                              <m:t>.</m:t>
                            </m:r>
                            <m:sSub>
                              <m:sSubPr>
                                <m:ctrlPr>
                                  <a:rPr lang="de-DE" i="1">
                                    <a:latin typeface="Cambria Math" panose="02040503050406030204" pitchFamily="18" charset="0"/>
                                  </a:rPr>
                                </m:ctrlPr>
                              </m:sSubPr>
                              <m:e>
                                <m:r>
                                  <a:rPr lang="de-DE" i="1">
                                    <a:latin typeface="Cambria Math" panose="02040503050406030204" pitchFamily="18" charset="0"/>
                                  </a:rPr>
                                  <m:t>𝑚</m:t>
                                </m:r>
                              </m:e>
                              <m:sub>
                                <m:r>
                                  <a:rPr lang="de-DE" i="1">
                                    <a:latin typeface="Cambria Math" charset="0"/>
                                  </a:rPr>
                                  <m:t>1</m:t>
                                </m:r>
                              </m:sub>
                            </m:sSub>
                          </m:oMath>
                        </m:oMathPara>
                      </a14:m>
                      <a:endParaRPr lang="en-GB" dirty="0"/>
                    </a:p>
                  </p:txBody>
                </p:sp>
              </mc:Choice>
              <mc:Fallback xmlns="">
                <p:sp>
                  <p:nvSpPr>
                    <p:cNvPr id="103" name="Rectangle 102">
                      <a:extLst>
                        <a:ext uri="{FF2B5EF4-FFF2-40B4-BE49-F238E27FC236}">
                          <a16:creationId xmlns:a16="http://schemas.microsoft.com/office/drawing/2014/main" id="{7B772633-99D7-5841-BA85-0E2759AD623E}"/>
                        </a:ext>
                      </a:extLst>
                    </p:cNvPr>
                    <p:cNvSpPr>
                      <a:spLocks noRot="1" noChangeAspect="1" noMove="1" noResize="1" noEditPoints="1" noAdjustHandles="1" noChangeArrowheads="1" noChangeShapeType="1" noTextEdit="1"/>
                    </p:cNvSpPr>
                    <p:nvPr/>
                  </p:nvSpPr>
                  <p:spPr>
                    <a:xfrm>
                      <a:off x="6308452" y="4615834"/>
                      <a:ext cx="1424575" cy="369332"/>
                    </a:xfrm>
                    <a:prstGeom prst="rect">
                      <a:avLst/>
                    </a:prstGeom>
                    <a:blipFill>
                      <a:blip r:embed="rId18"/>
                      <a:stretch>
                        <a:fillRect r="-885"/>
                      </a:stretch>
                    </a:blipFill>
                  </p:spPr>
                  <p:txBody>
                    <a:bodyPr/>
                    <a:lstStyle/>
                    <a:p>
                      <a:r>
                        <a:rPr lang="en-GB">
                          <a:noFill/>
                        </a:rPr>
                        <a:t> </a:t>
                      </a:r>
                    </a:p>
                  </p:txBody>
                </p:sp>
              </mc:Fallback>
            </mc:AlternateContent>
          </p:grpSp>
          <p:grpSp>
            <p:nvGrpSpPr>
              <p:cNvPr id="95" name="Group 94">
                <a:extLst>
                  <a:ext uri="{FF2B5EF4-FFF2-40B4-BE49-F238E27FC236}">
                    <a16:creationId xmlns:a16="http://schemas.microsoft.com/office/drawing/2014/main" id="{6BF86FEF-9288-EA40-BA5C-955C235FDB15}"/>
                  </a:ext>
                </a:extLst>
              </p:cNvPr>
              <p:cNvGrpSpPr/>
              <p:nvPr/>
            </p:nvGrpSpPr>
            <p:grpSpPr>
              <a:xfrm>
                <a:off x="6545891" y="3371343"/>
                <a:ext cx="724173" cy="389513"/>
                <a:chOff x="6545891" y="3371343"/>
                <a:chExt cx="724173" cy="389513"/>
              </a:xfrm>
            </p:grpSpPr>
            <p:sp>
              <p:nvSpPr>
                <p:cNvPr id="100" name="TextBox 99">
                  <a:extLst>
                    <a:ext uri="{FF2B5EF4-FFF2-40B4-BE49-F238E27FC236}">
                      <a16:creationId xmlns:a16="http://schemas.microsoft.com/office/drawing/2014/main" id="{DC5AE7A7-44F0-1148-9EF3-C29DC3535B09}"/>
                    </a:ext>
                  </a:extLst>
                </p:cNvPr>
                <p:cNvSpPr txBox="1"/>
                <p:nvPr/>
              </p:nvSpPr>
              <p:spPr>
                <a:xfrm>
                  <a:off x="6598869" y="3371343"/>
                  <a:ext cx="616690" cy="389513"/>
                </a:xfrm>
                <a:prstGeom prst="ellipse">
                  <a:avLst/>
                </a:prstGeom>
                <a:noFill/>
                <a:ln>
                  <a:solidFill>
                    <a:schemeClr val="tx1"/>
                  </a:solidFill>
                </a:ln>
              </p:spPr>
              <p:txBody>
                <a:bodyPr wrap="square" lIns="0" tIns="0" rIns="0" bIns="0" rtlCol="0">
                  <a:spAutoFit/>
                </a:bodyPr>
                <a:lstStyle/>
                <a:p>
                  <a:endParaRPr lang="en-GB" dirty="0"/>
                </a:p>
              </p:txBody>
            </p:sp>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1329DEC3-ACCF-104D-BFBD-B286013B1198}"/>
                        </a:ext>
                      </a:extLst>
                    </p:cNvPr>
                    <p:cNvSpPr/>
                    <p:nvPr/>
                  </p:nvSpPr>
                  <p:spPr>
                    <a:xfrm>
                      <a:off x="6545891" y="3387454"/>
                      <a:ext cx="724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charset="0"/>
                              </a:rPr>
                              <m:t>𝐸𝑝𝑖𝑑</m:t>
                            </m:r>
                          </m:oMath>
                        </m:oMathPara>
                      </a14:m>
                      <a:endParaRPr lang="en-GB" dirty="0"/>
                    </a:p>
                  </p:txBody>
                </p:sp>
              </mc:Choice>
              <mc:Fallback xmlns="">
                <p:sp>
                  <p:nvSpPr>
                    <p:cNvPr id="101" name="Rectangle 100">
                      <a:extLst>
                        <a:ext uri="{FF2B5EF4-FFF2-40B4-BE49-F238E27FC236}">
                          <a16:creationId xmlns:a16="http://schemas.microsoft.com/office/drawing/2014/main" id="{1329DEC3-ACCF-104D-BFBD-B286013B1198}"/>
                        </a:ext>
                      </a:extLst>
                    </p:cNvPr>
                    <p:cNvSpPr>
                      <a:spLocks noRot="1" noChangeAspect="1" noMove="1" noResize="1" noEditPoints="1" noAdjustHandles="1" noChangeArrowheads="1" noChangeShapeType="1" noTextEdit="1"/>
                    </p:cNvSpPr>
                    <p:nvPr/>
                  </p:nvSpPr>
                  <p:spPr>
                    <a:xfrm>
                      <a:off x="6545891" y="3387454"/>
                      <a:ext cx="724173" cy="369332"/>
                    </a:xfrm>
                    <a:prstGeom prst="rect">
                      <a:avLst/>
                    </a:prstGeom>
                    <a:blipFill>
                      <a:blip r:embed="rId19"/>
                      <a:stretch>
                        <a:fillRect b="-13333"/>
                      </a:stretch>
                    </a:blipFill>
                  </p:spPr>
                  <p:txBody>
                    <a:bodyPr/>
                    <a:lstStyle/>
                    <a:p>
                      <a:r>
                        <a:rPr lang="en-GB">
                          <a:noFill/>
                        </a:rPr>
                        <a:t> </a:t>
                      </a:r>
                    </a:p>
                  </p:txBody>
                </p:sp>
              </mc:Fallback>
            </mc:AlternateContent>
          </p:grpSp>
          <p:grpSp>
            <p:nvGrpSpPr>
              <p:cNvPr id="96" name="Group 95">
                <a:extLst>
                  <a:ext uri="{FF2B5EF4-FFF2-40B4-BE49-F238E27FC236}">
                    <a16:creationId xmlns:a16="http://schemas.microsoft.com/office/drawing/2014/main" id="{5E814435-FDC7-DE4F-92FD-6142FD94510C}"/>
                  </a:ext>
                </a:extLst>
              </p:cNvPr>
              <p:cNvGrpSpPr/>
              <p:nvPr/>
            </p:nvGrpSpPr>
            <p:grpSpPr>
              <a:xfrm>
                <a:off x="6067082" y="5600711"/>
                <a:ext cx="1012035" cy="389513"/>
                <a:chOff x="5970830" y="5664879"/>
                <a:chExt cx="1012035" cy="389513"/>
              </a:xfrm>
            </p:grpSpPr>
            <p:sp>
              <p:nvSpPr>
                <p:cNvPr id="98" name="TextBox 97">
                  <a:extLst>
                    <a:ext uri="{FF2B5EF4-FFF2-40B4-BE49-F238E27FC236}">
                      <a16:creationId xmlns:a16="http://schemas.microsoft.com/office/drawing/2014/main" id="{D5E9B1BC-0B90-C54F-BB08-B07F77C3C91D}"/>
                    </a:ext>
                  </a:extLst>
                </p:cNvPr>
                <p:cNvSpPr txBox="1"/>
                <p:nvPr/>
              </p:nvSpPr>
              <p:spPr>
                <a:xfrm>
                  <a:off x="5970830" y="5664879"/>
                  <a:ext cx="1012035" cy="389513"/>
                </a:xfrm>
                <a:prstGeom prst="ellipse">
                  <a:avLst/>
                </a:prstGeom>
                <a:noFill/>
                <a:ln>
                  <a:solidFill>
                    <a:schemeClr val="tx1"/>
                  </a:solidFill>
                </a:ln>
              </p:spPr>
              <p:txBody>
                <a:bodyPr wrap="square" lIns="0" tIns="0" rIns="0" bIns="0" rtlCol="0">
                  <a:spAutoFit/>
                </a:bodyPr>
                <a:lstStyle/>
                <a:p>
                  <a:endParaRPr lang="en-GB" dirty="0">
                    <a:solidFill>
                      <a:schemeClr val="accent1"/>
                    </a:solidFill>
                  </a:endParaRPr>
                </a:p>
              </p:txBody>
            </p:sp>
            <mc:AlternateContent xmlns:mc="http://schemas.openxmlformats.org/markup-compatibility/2006" xmlns:a14="http://schemas.microsoft.com/office/drawing/2010/main">
              <mc:Choice Requires="a14">
                <p:sp>
                  <p:nvSpPr>
                    <p:cNvPr id="99" name="Rectangle 98">
                      <a:extLst>
                        <a:ext uri="{FF2B5EF4-FFF2-40B4-BE49-F238E27FC236}">
                          <a16:creationId xmlns:a16="http://schemas.microsoft.com/office/drawing/2014/main" id="{112D0CFA-BEB0-2145-B099-0F542CD01E97}"/>
                        </a:ext>
                      </a:extLst>
                    </p:cNvPr>
                    <p:cNvSpPr/>
                    <p:nvPr/>
                  </p:nvSpPr>
                  <p:spPr>
                    <a:xfrm>
                      <a:off x="5994065" y="5683956"/>
                      <a:ext cx="897107" cy="3704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i="1" smtClean="0">
                                <a:solidFill>
                                  <a:schemeClr val="tx1"/>
                                </a:solidFill>
                                <a:latin typeface="Cambria Math" charset="0"/>
                              </a:rPr>
                              <m:t>𝑆𝑖𝑐𝑘</m:t>
                            </m:r>
                            <m:r>
                              <m:rPr>
                                <m:nor/>
                              </m:rPr>
                              <a:rPr lang="de-DE">
                                <a:solidFill>
                                  <a:schemeClr val="tx1"/>
                                </a:solidFill>
                                <a:latin typeface="Cambria Math" charset="0"/>
                              </a:rPr>
                              <m:t>.</m:t>
                            </m:r>
                            <m:r>
                              <a:rPr lang="de-DE" i="1">
                                <a:solidFill>
                                  <a:schemeClr val="tx1"/>
                                </a:solidFill>
                                <a:latin typeface="Cambria Math" charset="0"/>
                              </a:rPr>
                              <m:t>𝑒𝑣𝑒</m:t>
                            </m:r>
                          </m:oMath>
                        </m:oMathPara>
                      </a14:m>
                      <a:endParaRPr lang="en-GB" dirty="0">
                        <a:solidFill>
                          <a:schemeClr val="tx1"/>
                        </a:solidFill>
                      </a:endParaRPr>
                    </a:p>
                  </p:txBody>
                </p:sp>
              </mc:Choice>
              <mc:Fallback xmlns="">
                <p:sp>
                  <p:nvSpPr>
                    <p:cNvPr id="99" name="Rectangle 98">
                      <a:extLst>
                        <a:ext uri="{FF2B5EF4-FFF2-40B4-BE49-F238E27FC236}">
                          <a16:creationId xmlns:a16="http://schemas.microsoft.com/office/drawing/2014/main" id="{112D0CFA-BEB0-2145-B099-0F542CD01E97}"/>
                        </a:ext>
                      </a:extLst>
                    </p:cNvPr>
                    <p:cNvSpPr>
                      <a:spLocks noRot="1" noChangeAspect="1" noMove="1" noResize="1" noEditPoints="1" noAdjustHandles="1" noChangeArrowheads="1" noChangeShapeType="1" noTextEdit="1"/>
                    </p:cNvSpPr>
                    <p:nvPr/>
                  </p:nvSpPr>
                  <p:spPr>
                    <a:xfrm>
                      <a:off x="5994065" y="5683956"/>
                      <a:ext cx="897107" cy="370436"/>
                    </a:xfrm>
                    <a:prstGeom prst="rect">
                      <a:avLst/>
                    </a:prstGeom>
                    <a:blipFill>
                      <a:blip r:embed="rId20"/>
                      <a:stretch>
                        <a:fillRect r="-8451"/>
                      </a:stretch>
                    </a:blipFill>
                  </p:spPr>
                  <p:txBody>
                    <a:bodyPr/>
                    <a:lstStyle/>
                    <a:p>
                      <a:r>
                        <a:rPr lang="en-GB">
                          <a:noFill/>
                        </a:rPr>
                        <a:t> </a:t>
                      </a:r>
                    </a:p>
                  </p:txBody>
                </p:sp>
              </mc:Fallback>
            </mc:AlternateContent>
          </p:grpSp>
          <p:cxnSp>
            <p:nvCxnSpPr>
              <p:cNvPr id="97" name="Straight Connector 96">
                <a:extLst>
                  <a:ext uri="{FF2B5EF4-FFF2-40B4-BE49-F238E27FC236}">
                    <a16:creationId xmlns:a16="http://schemas.microsoft.com/office/drawing/2014/main" id="{AFEA3816-3E78-404E-BBD8-B399FB1DFC17}"/>
                  </a:ext>
                </a:extLst>
              </p:cNvPr>
              <p:cNvCxnSpPr>
                <a:cxnSpLocks/>
                <a:stCxn id="120" idx="2"/>
                <a:endCxn id="98" idx="0"/>
              </p:cNvCxnSpPr>
              <p:nvPr/>
            </p:nvCxnSpPr>
            <p:spPr>
              <a:xfrm>
                <a:off x="5703180" y="4881820"/>
                <a:ext cx="869920" cy="7188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5" name="Straight Connector 194">
              <a:extLst>
                <a:ext uri="{FF2B5EF4-FFF2-40B4-BE49-F238E27FC236}">
                  <a16:creationId xmlns:a16="http://schemas.microsoft.com/office/drawing/2014/main" id="{380E25E6-CF03-1245-ADAD-32585BA7FBC0}"/>
                </a:ext>
              </a:extLst>
            </p:cNvPr>
            <p:cNvCxnSpPr>
              <a:cxnSpLocks/>
              <a:stCxn id="100" idx="0"/>
              <a:endCxn id="122" idx="2"/>
            </p:cNvCxnSpPr>
            <p:nvPr/>
          </p:nvCxnSpPr>
          <p:spPr>
            <a:xfrm flipH="1" flipV="1">
              <a:off x="6697278" y="3021618"/>
              <a:ext cx="247721" cy="34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464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12771</TotalTime>
  <Words>2865</Words>
  <Application>Microsoft Macintosh PowerPoint</Application>
  <PresentationFormat>On-screen Show (4:3)</PresentationFormat>
  <Paragraphs>1206</Paragraphs>
  <Slides>45</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4" baseType="lpstr">
      <vt:lpstr>Arial</vt:lpstr>
      <vt:lpstr>Calibri</vt:lpstr>
      <vt:lpstr>Calibri Light</vt:lpstr>
      <vt:lpstr>Cambria Math</vt:lpstr>
      <vt:lpstr>Times New Roman</vt:lpstr>
      <vt:lpstr>Wingdings</vt:lpstr>
      <vt:lpstr>Office Theme</vt:lpstr>
      <vt:lpstr>Equation.3</vt:lpstr>
      <vt:lpstr>Equation</vt:lpstr>
      <vt:lpstr>Ensuring Security in  Critical Infrastructures with  Probabilistic Relational Modeling Part 2 Summer School “Hot Topics in Cyber Security” Rome</vt:lpstr>
      <vt:lpstr>Agenda</vt:lpstr>
      <vt:lpstr>Defining Probability Distributions</vt:lpstr>
      <vt:lpstr>Maximum Entropy Principle</vt:lpstr>
      <vt:lpstr>Propositional Models: Worlds</vt:lpstr>
      <vt:lpstr>Propositional Models: Factors</vt:lpstr>
      <vt:lpstr>Undirected Propositional Models</vt:lpstr>
      <vt:lpstr>Query Answering (QA): Queries</vt:lpstr>
      <vt:lpstr>QA: Variable Elimination (VE)</vt:lpstr>
      <vt:lpstr>QA: Variable Elimination (VE)</vt:lpstr>
      <vt:lpstr>QA: Variable Elimination (VE)</vt:lpstr>
      <vt:lpstr>QA: Variable Elimination (VE)</vt:lpstr>
      <vt:lpstr>QA: Variable Elimination (VE)</vt:lpstr>
      <vt:lpstr>QA: Variable Elimination (VE)</vt:lpstr>
      <vt:lpstr>QA: Variable Elimination (VE)</vt:lpstr>
      <vt:lpstr>QA: Variable Elimination (VE)</vt:lpstr>
      <vt:lpstr>QA: Evidence Absorption</vt:lpstr>
      <vt:lpstr>Problem: Models Explode</vt:lpstr>
      <vt:lpstr>Problem: Models Explode</vt:lpstr>
      <vt:lpstr>Solution: Lifting</vt:lpstr>
      <vt:lpstr>Solution: Lifting</vt:lpstr>
      <vt:lpstr>Solution: Lifting</vt:lpstr>
      <vt:lpstr>Solution: Lifting</vt:lpstr>
      <vt:lpstr>Recap: Dependency Networks</vt:lpstr>
      <vt:lpstr>Application to Cyber-Security</vt:lpstr>
      <vt:lpstr>QA: Queries</vt:lpstr>
      <vt:lpstr>QA: Lifted VE (LVE)</vt:lpstr>
      <vt:lpstr>QA: LVE in Detail</vt:lpstr>
      <vt:lpstr>Problem: Many Queries</vt:lpstr>
      <vt:lpstr>Our Research</vt:lpstr>
      <vt:lpstr>QA: Most probable assignment</vt:lpstr>
      <vt:lpstr>QA: Most probable assignment</vt:lpstr>
      <vt:lpstr>Propositional: Dynamic Model</vt:lpstr>
      <vt:lpstr>Dynamic Model: Inference Problems</vt:lpstr>
      <vt:lpstr>Propositional: Dynamic Model</vt:lpstr>
      <vt:lpstr>Lifted: Dynamic Model</vt:lpstr>
      <vt:lpstr>Our Research</vt:lpstr>
      <vt:lpstr>Cyber-Security Once Again</vt:lpstr>
      <vt:lpstr>Recap: HMMs for Cyber-Security</vt:lpstr>
      <vt:lpstr>Application of PRMs</vt:lpstr>
      <vt:lpstr>Something wrong with these models?</vt:lpstr>
      <vt:lpstr>And what we might do about it</vt:lpstr>
      <vt:lpstr>Insights</vt:lpstr>
      <vt:lpstr>Overall References</vt:lpstr>
      <vt:lpstr>Overall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Lifted Junction Tree Algorithm</dc:title>
  <dc:creator>Microsoft Office User</dc:creator>
  <cp:lastModifiedBy>Ralf Möller</cp:lastModifiedBy>
  <cp:revision>311</cp:revision>
  <cp:lastPrinted>2018-08-28T15:37:49Z</cp:lastPrinted>
  <dcterms:created xsi:type="dcterms:W3CDTF">2018-01-02T13:15:11Z</dcterms:created>
  <dcterms:modified xsi:type="dcterms:W3CDTF">2019-07-02T06:50:31Z</dcterms:modified>
</cp:coreProperties>
</file>